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2" r:id="rId6"/>
    <p:sldId id="261" r:id="rId7"/>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2" d="100"/>
          <a:sy n="112" d="100"/>
        </p:scale>
        <p:origin x="-474"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D3A367-A3E6-6543-9080-9B87FAD1832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 xmlns:a16="http://schemas.microsoft.com/office/drawing/2014/main" id="{C3637C50-3485-0545-B175-A8F4CD7FAA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 xmlns:a16="http://schemas.microsoft.com/office/drawing/2014/main" id="{4B49293F-45F0-2E42-8A76-77C3063152E2}"/>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5" name="Footer Placeholder 4">
            <a:extLst>
              <a:ext uri="{FF2B5EF4-FFF2-40B4-BE49-F238E27FC236}">
                <a16:creationId xmlns="" xmlns:a16="http://schemas.microsoft.com/office/drawing/2014/main" id="{3D905EAF-5BA5-4944-B278-6FE344396C31}"/>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 xmlns:a16="http://schemas.microsoft.com/office/drawing/2014/main" id="{11B53AA3-1F5C-6840-A86A-3674963DA5EB}"/>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1741174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DE1D61-3FE0-9D46-BC73-ECBF1181352B}"/>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 xmlns:a16="http://schemas.microsoft.com/office/drawing/2014/main" id="{75E2B90A-A75A-9F4E-9B14-A566F84F402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 xmlns:a16="http://schemas.microsoft.com/office/drawing/2014/main" id="{DAC2B33E-47F6-3241-A835-CA6174D5C963}"/>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5" name="Footer Placeholder 4">
            <a:extLst>
              <a:ext uri="{FF2B5EF4-FFF2-40B4-BE49-F238E27FC236}">
                <a16:creationId xmlns="" xmlns:a16="http://schemas.microsoft.com/office/drawing/2014/main" id="{399EFADD-3DA6-A541-84F9-5757CB9BC7E1}"/>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 xmlns:a16="http://schemas.microsoft.com/office/drawing/2014/main" id="{F4097FB2-7BC9-114C-B903-FFC8D8745BEB}"/>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979626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DBBC0A-F337-EA49-8CEB-7B67560F763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 xmlns:a16="http://schemas.microsoft.com/office/drawing/2014/main" id="{1C5654C6-DCC2-8E42-876F-74C58054E9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2AFF6601-91E1-A045-9DDC-E85EAFF98134}"/>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5" name="Footer Placeholder 4">
            <a:extLst>
              <a:ext uri="{FF2B5EF4-FFF2-40B4-BE49-F238E27FC236}">
                <a16:creationId xmlns="" xmlns:a16="http://schemas.microsoft.com/office/drawing/2014/main" id="{51E40308-2EEE-124F-A518-ADD29FB0467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 xmlns:a16="http://schemas.microsoft.com/office/drawing/2014/main" id="{8693B3CA-796D-BB42-A483-06E25FD1EA7A}"/>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134605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E66699-E26C-F14E-B063-82E42228C8E8}"/>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 xmlns:a16="http://schemas.microsoft.com/office/drawing/2014/main" id="{D625ACCC-5A84-6F49-BF2C-5ECD98C89C7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 xmlns:a16="http://schemas.microsoft.com/office/drawing/2014/main" id="{AFBD2D9C-F68A-7948-9B78-094AA0E9C9E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 xmlns:a16="http://schemas.microsoft.com/office/drawing/2014/main" id="{C9BA217D-FD36-9146-80BB-18246DC0B919}"/>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6" name="Footer Placeholder 5">
            <a:extLst>
              <a:ext uri="{FF2B5EF4-FFF2-40B4-BE49-F238E27FC236}">
                <a16:creationId xmlns="" xmlns:a16="http://schemas.microsoft.com/office/drawing/2014/main" id="{455DD4CC-42B3-9C44-B22C-D7270DF5AC11}"/>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 xmlns:a16="http://schemas.microsoft.com/office/drawing/2014/main" id="{70027CEB-2C41-EF49-A502-E4F1DCEC38E5}"/>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1956295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00585-7DA6-F843-AE43-B91F4E8F55B2}"/>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 xmlns:a16="http://schemas.microsoft.com/office/drawing/2014/main" id="{E5DF3808-F2A8-704B-99EC-0B2D5AD76E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8D909CA0-A0B3-E747-B687-E868FB064E8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 xmlns:a16="http://schemas.microsoft.com/office/drawing/2014/main" id="{E24D1B1F-9EDC-9E48-9754-9F05B117D9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30B70C6C-3DAF-214C-BCD3-74BC58FCD94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 xmlns:a16="http://schemas.microsoft.com/office/drawing/2014/main" id="{BB084A35-D9C2-3647-A953-17262F55F8CF}"/>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8" name="Footer Placeholder 7">
            <a:extLst>
              <a:ext uri="{FF2B5EF4-FFF2-40B4-BE49-F238E27FC236}">
                <a16:creationId xmlns="" xmlns:a16="http://schemas.microsoft.com/office/drawing/2014/main" id="{CF498E12-112B-CC4F-8EAD-5B0141852DE7}"/>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 xmlns:a16="http://schemas.microsoft.com/office/drawing/2014/main" id="{43726167-DD9A-F343-8DC4-A68AA515CCE8}"/>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4270498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FC57F0-D283-7345-A33B-EB235EC72CAA}"/>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 xmlns:a16="http://schemas.microsoft.com/office/drawing/2014/main" id="{9FDC66EF-D9C8-6041-9634-23ED14DA9E15}"/>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4" name="Footer Placeholder 3">
            <a:extLst>
              <a:ext uri="{FF2B5EF4-FFF2-40B4-BE49-F238E27FC236}">
                <a16:creationId xmlns="" xmlns:a16="http://schemas.microsoft.com/office/drawing/2014/main" id="{A7DD12AD-FFF1-104B-BDE0-D3F108FB7034}"/>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 xmlns:a16="http://schemas.microsoft.com/office/drawing/2014/main" id="{986072C4-D62E-BE4D-A150-292423BD6773}"/>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977423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F7795AB-9936-BB41-818E-DA2AE107270F}"/>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3" name="Footer Placeholder 2">
            <a:extLst>
              <a:ext uri="{FF2B5EF4-FFF2-40B4-BE49-F238E27FC236}">
                <a16:creationId xmlns="" xmlns:a16="http://schemas.microsoft.com/office/drawing/2014/main" id="{E5C06952-3F1B-104C-AA63-C80F33FB7468}"/>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 xmlns:a16="http://schemas.microsoft.com/office/drawing/2014/main" id="{DE9287EA-ED46-8A46-B8E9-E06187EDA096}"/>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182652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648982-1E0F-964F-9508-73D0A2B2CE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 xmlns:a16="http://schemas.microsoft.com/office/drawing/2014/main" id="{EDB396FF-3BC5-554D-8EDB-A2B1D91184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 xmlns:a16="http://schemas.microsoft.com/office/drawing/2014/main" id="{5305A7F7-69E5-EE43-9BF7-56FC928430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AF214103-D182-4847-B866-C35DA681E72F}"/>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6" name="Footer Placeholder 5">
            <a:extLst>
              <a:ext uri="{FF2B5EF4-FFF2-40B4-BE49-F238E27FC236}">
                <a16:creationId xmlns="" xmlns:a16="http://schemas.microsoft.com/office/drawing/2014/main" id="{35352876-43AB-A844-85FE-A4676D86DED2}"/>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 xmlns:a16="http://schemas.microsoft.com/office/drawing/2014/main" id="{F98825F1-5502-874A-B5FA-9106675F7B83}"/>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398950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EA78DB-76F6-0E40-A884-651A1B7A5B9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 xmlns:a16="http://schemas.microsoft.com/office/drawing/2014/main" id="{D2EE0B5F-675B-3545-83CC-B82B1FBDA4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 xmlns:a16="http://schemas.microsoft.com/office/drawing/2014/main" id="{F9A82293-6411-2641-8771-EE31535506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48834DF0-0543-4643-A8D4-7499E15DD1F8}"/>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6" name="Footer Placeholder 5">
            <a:extLst>
              <a:ext uri="{FF2B5EF4-FFF2-40B4-BE49-F238E27FC236}">
                <a16:creationId xmlns="" xmlns:a16="http://schemas.microsoft.com/office/drawing/2014/main" id="{96FF8EE0-D4F8-A447-A056-AB2C658973B8}"/>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 xmlns:a16="http://schemas.microsoft.com/office/drawing/2014/main" id="{C90E1868-DE1C-434D-B741-2A3D196A5350}"/>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255115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BF99F3-56D2-4A4F-9206-94F08A81DEA4}"/>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 xmlns:a16="http://schemas.microsoft.com/office/drawing/2014/main" id="{09B9975B-6F9A-754E-8E09-CF8B26B4CF8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 xmlns:a16="http://schemas.microsoft.com/office/drawing/2014/main" id="{0285D7D8-4CD5-8344-AA29-70A7271CD442}"/>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5" name="Footer Placeholder 4">
            <a:extLst>
              <a:ext uri="{FF2B5EF4-FFF2-40B4-BE49-F238E27FC236}">
                <a16:creationId xmlns="" xmlns:a16="http://schemas.microsoft.com/office/drawing/2014/main" id="{8A6FD664-6FC5-484B-9F38-C976FF52530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 xmlns:a16="http://schemas.microsoft.com/office/drawing/2014/main" id="{3561D92B-75DF-9E4B-BBE6-16D8EE178C79}"/>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391834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831AF897-4D96-634D-8FD7-85FCF0D9808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 xmlns:a16="http://schemas.microsoft.com/office/drawing/2014/main" id="{4B410E6F-B15E-A941-B411-DBA6D314F9E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 xmlns:a16="http://schemas.microsoft.com/office/drawing/2014/main" id="{757E31CE-80D0-2444-B099-19314EDE57C3}"/>
              </a:ext>
            </a:extLst>
          </p:cNvPr>
          <p:cNvSpPr>
            <a:spLocks noGrp="1"/>
          </p:cNvSpPr>
          <p:nvPr>
            <p:ph type="dt" sz="half" idx="10"/>
          </p:nvPr>
        </p:nvSpPr>
        <p:spPr/>
        <p:txBody>
          <a:bodyPr/>
          <a:lstStyle/>
          <a:p>
            <a:fld id="{D72EE11A-4852-2840-8A2A-D77528AA3FC4}" type="datetimeFigureOut">
              <a:rPr lang="en-BE" smtClean="0"/>
              <a:t>10/02/2021</a:t>
            </a:fld>
            <a:endParaRPr lang="en-BE"/>
          </a:p>
        </p:txBody>
      </p:sp>
      <p:sp>
        <p:nvSpPr>
          <p:cNvPr id="5" name="Footer Placeholder 4">
            <a:extLst>
              <a:ext uri="{FF2B5EF4-FFF2-40B4-BE49-F238E27FC236}">
                <a16:creationId xmlns="" xmlns:a16="http://schemas.microsoft.com/office/drawing/2014/main" id="{C0C0475E-4E83-044C-B0A1-0FBA13F3E67F}"/>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 xmlns:a16="http://schemas.microsoft.com/office/drawing/2014/main" id="{E3A878DA-E35E-0744-85B3-BCD97AF8FE52}"/>
              </a:ext>
            </a:extLst>
          </p:cNvPr>
          <p:cNvSpPr>
            <a:spLocks noGrp="1"/>
          </p:cNvSpPr>
          <p:nvPr>
            <p:ph type="sldNum" sz="quarter" idx="12"/>
          </p:nvPr>
        </p:nvSpPr>
        <p:spPr/>
        <p:txBody>
          <a:bodyPr/>
          <a:lstStyle/>
          <a:p>
            <a:fld id="{72FE03E3-DC0A-4E4E-B48E-9E651850058F}" type="slidenum">
              <a:rPr lang="en-BE" smtClean="0"/>
              <a:t>‹#›</a:t>
            </a:fld>
            <a:endParaRPr lang="en-BE"/>
          </a:p>
        </p:txBody>
      </p:sp>
    </p:spTree>
    <p:extLst>
      <p:ext uri="{BB962C8B-B14F-4D97-AF65-F5344CB8AC3E}">
        <p14:creationId xmlns:p14="http://schemas.microsoft.com/office/powerpoint/2010/main" val="3768044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1DC7BF0-ED1A-5A4A-94F9-69F094B19F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 xmlns:a16="http://schemas.microsoft.com/office/drawing/2014/main" id="{3EABF0C9-EA45-BA4E-8383-6F2CB587D2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 xmlns:a16="http://schemas.microsoft.com/office/drawing/2014/main" id="{2B78DBBB-37E9-EC4C-8100-D09350AB86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2EE11A-4852-2840-8A2A-D77528AA3FC4}" type="datetimeFigureOut">
              <a:rPr lang="en-BE" smtClean="0"/>
              <a:t>10/02/2021</a:t>
            </a:fld>
            <a:endParaRPr lang="en-BE"/>
          </a:p>
        </p:txBody>
      </p:sp>
      <p:sp>
        <p:nvSpPr>
          <p:cNvPr id="5" name="Footer Placeholder 4">
            <a:extLst>
              <a:ext uri="{FF2B5EF4-FFF2-40B4-BE49-F238E27FC236}">
                <a16:creationId xmlns="" xmlns:a16="http://schemas.microsoft.com/office/drawing/2014/main" id="{CD2B06F2-D6DA-E948-B0EF-649FB07118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 xmlns:a16="http://schemas.microsoft.com/office/drawing/2014/main" id="{8515317F-9C6E-4244-83B6-318AA8FE7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FE03E3-DC0A-4E4E-B48E-9E651850058F}" type="slidenum">
              <a:rPr lang="en-BE" smtClean="0"/>
              <a:t>‹#›</a:t>
            </a:fld>
            <a:endParaRPr lang="en-BE"/>
          </a:p>
        </p:txBody>
      </p:sp>
    </p:spTree>
    <p:extLst>
      <p:ext uri="{BB962C8B-B14F-4D97-AF65-F5344CB8AC3E}">
        <p14:creationId xmlns:p14="http://schemas.microsoft.com/office/powerpoint/2010/main" val="2032213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17F5B9-4B62-FD42-BE3C-171B9CF86FA2}"/>
              </a:ext>
            </a:extLst>
          </p:cNvPr>
          <p:cNvSpPr>
            <a:spLocks noGrp="1"/>
          </p:cNvSpPr>
          <p:nvPr>
            <p:ph type="ctrTitle"/>
          </p:nvPr>
        </p:nvSpPr>
        <p:spPr/>
        <p:txBody>
          <a:bodyPr/>
          <a:lstStyle/>
          <a:p>
            <a:endParaRPr lang="en-BE"/>
          </a:p>
        </p:txBody>
      </p:sp>
      <p:sp>
        <p:nvSpPr>
          <p:cNvPr id="3" name="Subtitle 2">
            <a:extLst>
              <a:ext uri="{FF2B5EF4-FFF2-40B4-BE49-F238E27FC236}">
                <a16:creationId xmlns="" xmlns:a16="http://schemas.microsoft.com/office/drawing/2014/main" id="{A6AEC252-3B37-4841-8421-6C1D3C4A7FDD}"/>
              </a:ext>
            </a:extLst>
          </p:cNvPr>
          <p:cNvSpPr>
            <a:spLocks noGrp="1"/>
          </p:cNvSpPr>
          <p:nvPr>
            <p:ph type="subTitle" idx="1"/>
          </p:nvPr>
        </p:nvSpPr>
        <p:spPr/>
        <p:txBody>
          <a:bodyPr/>
          <a:lstStyle/>
          <a:p>
            <a:endParaRPr lang="en-BE"/>
          </a:p>
        </p:txBody>
      </p:sp>
      <p:pic>
        <p:nvPicPr>
          <p:cNvPr id="4" name="Picture 4">
            <a:extLst>
              <a:ext uri="{FF2B5EF4-FFF2-40B4-BE49-F238E27FC236}">
                <a16:creationId xmlns="" xmlns:a16="http://schemas.microsoft.com/office/drawing/2014/main" id="{5CC592AD-52BB-4E48-A9F4-2B580E4C1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384" y="0"/>
            <a:ext cx="10349232" cy="6858000"/>
          </a:xfrm>
          <a:prstGeom prst="rect">
            <a:avLst/>
          </a:prstGeom>
        </p:spPr>
      </p:pic>
    </p:spTree>
    <p:extLst>
      <p:ext uri="{BB962C8B-B14F-4D97-AF65-F5344CB8AC3E}">
        <p14:creationId xmlns:p14="http://schemas.microsoft.com/office/powerpoint/2010/main" val="3585519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D1BE1-C136-544C-945B-2C233876C4DB}"/>
              </a:ext>
            </a:extLst>
          </p:cNvPr>
          <p:cNvSpPr>
            <a:spLocks noGrp="1"/>
          </p:cNvSpPr>
          <p:nvPr>
            <p:ph type="title"/>
          </p:nvPr>
        </p:nvSpPr>
        <p:spPr/>
        <p:txBody>
          <a:bodyPr/>
          <a:lstStyle/>
          <a:p>
            <a:r>
              <a:rPr lang="en-GB" dirty="0"/>
              <a:t>Animals of the year</a:t>
            </a:r>
            <a:endParaRPr lang="en-BE" dirty="0"/>
          </a:p>
        </p:txBody>
      </p:sp>
      <p:sp>
        <p:nvSpPr>
          <p:cNvPr id="3" name="Content Placeholder 2">
            <a:extLst>
              <a:ext uri="{FF2B5EF4-FFF2-40B4-BE49-F238E27FC236}">
                <a16:creationId xmlns="" xmlns:a16="http://schemas.microsoft.com/office/drawing/2014/main" id="{FBF04DD8-0F95-8940-9DFF-AD6408A6E93D}"/>
              </a:ext>
            </a:extLst>
          </p:cNvPr>
          <p:cNvSpPr>
            <a:spLocks noGrp="1"/>
          </p:cNvSpPr>
          <p:nvPr>
            <p:ph idx="1"/>
          </p:nvPr>
        </p:nvSpPr>
        <p:spPr>
          <a:xfrm>
            <a:off x="838200" y="1825625"/>
            <a:ext cx="4793166" cy="4351338"/>
          </a:xfrm>
        </p:spPr>
        <p:txBody>
          <a:bodyPr>
            <a:normAutofit/>
          </a:bodyPr>
          <a:lstStyle/>
          <a:p>
            <a:r>
              <a:rPr lang="en-GB" dirty="0" smtClean="0"/>
              <a:t>New year in Vietnam is </a:t>
            </a:r>
            <a:r>
              <a:rPr lang="en-GB" dirty="0" err="1" smtClean="0"/>
              <a:t>Tết</a:t>
            </a:r>
            <a:r>
              <a:rPr lang="en-GB" dirty="0" smtClean="0"/>
              <a:t> (Lunar New Year)</a:t>
            </a:r>
            <a:endParaRPr lang="en-GB" dirty="0"/>
          </a:p>
          <a:p>
            <a:r>
              <a:rPr lang="en-GB" dirty="0"/>
              <a:t>Tet is the time to welcome new animal</a:t>
            </a:r>
            <a:r>
              <a:rPr lang="en-GB" dirty="0" smtClean="0"/>
              <a:t>.</a:t>
            </a:r>
          </a:p>
          <a:p>
            <a:r>
              <a:rPr lang="en-GB" dirty="0"/>
              <a:t>There are 12 representative animals. Each animal represents 1 year.</a:t>
            </a:r>
          </a:p>
          <a:p>
            <a:r>
              <a:rPr lang="en-GB" dirty="0" smtClean="0"/>
              <a:t>This </a:t>
            </a:r>
            <a:r>
              <a:rPr lang="en-GB" dirty="0"/>
              <a:t>year 2021 is the year of Buffalo.</a:t>
            </a:r>
            <a:endParaRPr lang="en-BE" dirty="0"/>
          </a:p>
        </p:txBody>
      </p:sp>
      <p:pic>
        <p:nvPicPr>
          <p:cNvPr id="4" name="Picture 4">
            <a:extLst>
              <a:ext uri="{FF2B5EF4-FFF2-40B4-BE49-F238E27FC236}">
                <a16:creationId xmlns="" xmlns:a16="http://schemas.microsoft.com/office/drawing/2014/main" id="{F5CF433C-F7C4-644F-8CBD-48F245D26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366" y="1486498"/>
            <a:ext cx="6560634" cy="5387960"/>
          </a:xfrm>
          <a:prstGeom prst="rect">
            <a:avLst/>
          </a:prstGeom>
        </p:spPr>
      </p:pic>
    </p:spTree>
    <p:extLst>
      <p:ext uri="{BB962C8B-B14F-4D97-AF65-F5344CB8AC3E}">
        <p14:creationId xmlns:p14="http://schemas.microsoft.com/office/powerpoint/2010/main" val="1975346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18937C-F717-684E-8534-E0FB507A30B7}"/>
              </a:ext>
            </a:extLst>
          </p:cNvPr>
          <p:cNvSpPr>
            <a:spLocks noGrp="1"/>
          </p:cNvSpPr>
          <p:nvPr>
            <p:ph type="title"/>
          </p:nvPr>
        </p:nvSpPr>
        <p:spPr/>
        <p:txBody>
          <a:bodyPr/>
          <a:lstStyle/>
          <a:p>
            <a:r>
              <a:rPr lang="en-GB" dirty="0"/>
              <a:t>The flower of Tet is Peach </a:t>
            </a:r>
            <a:r>
              <a:rPr lang="en-GB" dirty="0" smtClean="0"/>
              <a:t>flower in the North and Apricot Flower in the South</a:t>
            </a:r>
            <a:endParaRPr lang="en-BE" dirty="0"/>
          </a:p>
        </p:txBody>
      </p:sp>
      <p:pic>
        <p:nvPicPr>
          <p:cNvPr id="4" name="Picture 4">
            <a:extLst>
              <a:ext uri="{FF2B5EF4-FFF2-40B4-BE49-F238E27FC236}">
                <a16:creationId xmlns="" xmlns:a16="http://schemas.microsoft.com/office/drawing/2014/main" id="{E5903F8A-FFA0-5F45-A599-F283E2E7F8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2362199"/>
            <a:ext cx="4495800" cy="2743201"/>
          </a:xfrm>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599" y="2743200"/>
            <a:ext cx="4522749"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6000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97A2D8-3E23-BD44-B681-BBFC02FC0B03}"/>
              </a:ext>
            </a:extLst>
          </p:cNvPr>
          <p:cNvSpPr>
            <a:spLocks noGrp="1"/>
          </p:cNvSpPr>
          <p:nvPr>
            <p:ph type="title"/>
          </p:nvPr>
        </p:nvSpPr>
        <p:spPr/>
        <p:txBody>
          <a:bodyPr/>
          <a:lstStyle/>
          <a:p>
            <a:r>
              <a:rPr lang="en-GB" dirty="0"/>
              <a:t>During </a:t>
            </a:r>
            <a:r>
              <a:rPr lang="en-GB" dirty="0" err="1"/>
              <a:t>Tet</a:t>
            </a:r>
            <a:r>
              <a:rPr lang="en-GB" dirty="0"/>
              <a:t>, we visit our family, friends, neighbours, and we eat traditional sweets.</a:t>
            </a:r>
            <a:endParaRPr lang="en-BE" dirty="0"/>
          </a:p>
        </p:txBody>
      </p:sp>
      <p:pic>
        <p:nvPicPr>
          <p:cNvPr id="4" name="Picture 4">
            <a:extLst>
              <a:ext uri="{FF2B5EF4-FFF2-40B4-BE49-F238E27FC236}">
                <a16:creationId xmlns="" xmlns:a16="http://schemas.microsoft.com/office/drawing/2014/main" id="{00846AD2-C646-B244-B78C-A387025A91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193760"/>
            <a:ext cx="5511800" cy="4037450"/>
          </a:xfr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3446" y="2971800"/>
            <a:ext cx="3700753"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5114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2200" dirty="0" smtClean="0"/>
              <a:t>This is a typical meal in Tết. </a:t>
            </a:r>
            <a:r>
              <a:rPr lang="nl-NL" sz="2200" dirty="0"/>
              <a:t>The meal often have “Trưng” cake, Nem (Spring roll), giò </a:t>
            </a:r>
            <a:r>
              <a:rPr lang="nl-NL" sz="2200" dirty="0" smtClean="0"/>
              <a:t>(special type </a:t>
            </a:r>
            <a:r>
              <a:rPr lang="nl-NL" sz="2200" dirty="0"/>
              <a:t>of </a:t>
            </a:r>
            <a:r>
              <a:rPr lang="nl-NL" sz="2200" dirty="0" smtClean="0"/>
              <a:t>sausage made by Pork), boiled chicken, sticky rice, and soup of bamboo shoots. Fast prepare but delicous and full of energy because we reserve time for visiting each other.</a:t>
            </a:r>
            <a:endParaRPr lang="en-US" sz="22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5108" y="1825625"/>
            <a:ext cx="5801784" cy="4351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2732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4AC133B-235B-5248-B702-30A1AA708145}"/>
              </a:ext>
            </a:extLst>
          </p:cNvPr>
          <p:cNvSpPr>
            <a:spLocks noGrp="1"/>
          </p:cNvSpPr>
          <p:nvPr>
            <p:ph idx="1"/>
          </p:nvPr>
        </p:nvSpPr>
        <p:spPr>
          <a:xfrm>
            <a:off x="838200" y="1951463"/>
            <a:ext cx="4334727" cy="4225500"/>
          </a:xfrm>
        </p:spPr>
        <p:txBody>
          <a:bodyPr>
            <a:normAutofit/>
          </a:bodyPr>
          <a:lstStyle/>
          <a:p>
            <a:pPr marL="0" indent="0">
              <a:buNone/>
            </a:pPr>
            <a:r>
              <a:rPr lang="en-GB" sz="4400"/>
              <a:t>Let’s </a:t>
            </a:r>
            <a:r>
              <a:rPr lang="en-GB" sz="4400" smtClean="0"/>
              <a:t>say: </a:t>
            </a:r>
            <a:endParaRPr lang="en-GB" sz="4400" dirty="0"/>
          </a:p>
          <a:p>
            <a:pPr marL="0" indent="0">
              <a:buNone/>
            </a:pPr>
            <a:r>
              <a:rPr lang="en-GB" sz="4400" dirty="0"/>
              <a:t>“</a:t>
            </a:r>
            <a:r>
              <a:rPr lang="en-GB" sz="4400" dirty="0" err="1" smtClean="0"/>
              <a:t>Chúc</a:t>
            </a:r>
            <a:r>
              <a:rPr lang="en-GB" sz="4400" dirty="0" smtClean="0"/>
              <a:t> </a:t>
            </a:r>
            <a:r>
              <a:rPr lang="en-GB" sz="4400" dirty="0" err="1" smtClean="0"/>
              <a:t>mừng</a:t>
            </a:r>
            <a:r>
              <a:rPr lang="en-GB" sz="4400" dirty="0" smtClean="0"/>
              <a:t> </a:t>
            </a:r>
            <a:r>
              <a:rPr lang="en-GB" sz="4400" dirty="0" err="1" smtClean="0"/>
              <a:t>năm</a:t>
            </a:r>
            <a:r>
              <a:rPr lang="en-GB" sz="4400" dirty="0" smtClean="0"/>
              <a:t> </a:t>
            </a:r>
            <a:r>
              <a:rPr lang="en-GB" sz="4400" dirty="0" err="1" smtClean="0"/>
              <a:t>mới</a:t>
            </a:r>
            <a:r>
              <a:rPr lang="en-GB" sz="4400" dirty="0"/>
              <a:t>!”</a:t>
            </a:r>
          </a:p>
        </p:txBody>
      </p:sp>
      <p:pic>
        <p:nvPicPr>
          <p:cNvPr id="4" name="Picture 4">
            <a:extLst>
              <a:ext uri="{FF2B5EF4-FFF2-40B4-BE49-F238E27FC236}">
                <a16:creationId xmlns="" xmlns:a16="http://schemas.microsoft.com/office/drawing/2014/main" id="{A4A6BFC7-D2AB-9E48-BB6E-CDBB2F5A7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9856" y="0"/>
            <a:ext cx="6862144" cy="6858000"/>
          </a:xfrm>
          <a:prstGeom prst="rect">
            <a:avLst/>
          </a:prstGeom>
        </p:spPr>
      </p:pic>
    </p:spTree>
    <p:extLst>
      <p:ext uri="{BB962C8B-B14F-4D97-AF65-F5344CB8AC3E}">
        <p14:creationId xmlns:p14="http://schemas.microsoft.com/office/powerpoint/2010/main" val="4099164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149</Words>
  <Application>Microsoft Office PowerPoint</Application>
  <PresentationFormat>Custom</PresentationFormat>
  <Paragraphs>10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Animals of the year</vt:lpstr>
      <vt:lpstr>The flower of Tet is Peach flower in the North and Apricot Flower in the South</vt:lpstr>
      <vt:lpstr>During Tet, we visit our family, friends, neighbours, and we eat traditional sweets.</vt:lpstr>
      <vt:lpstr>This is a typical meal in Tết. The meal often have “Trưng” cake, Nem (Spring roll), giò (special type of sausage made by Pork), boiled chicken, sticky rice, and soup of bamboo shoots. Fast prepare but delicous and full of energy because we reserve time for visiting each other.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ngoc mai</dc:creator>
  <cp:lastModifiedBy>HP</cp:lastModifiedBy>
  <cp:revision>9</cp:revision>
  <dcterms:created xsi:type="dcterms:W3CDTF">2021-02-08T00:52:31Z</dcterms:created>
  <dcterms:modified xsi:type="dcterms:W3CDTF">2021-02-10T10:09:20Z</dcterms:modified>
</cp:coreProperties>
</file>