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30" r:id="rId61"/>
  </p:sldIdLst>
  <p:sldSz cx="10693400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158" y="3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114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2400" y="3389604"/>
            <a:ext cx="1403350" cy="525780"/>
          </a:xfrm>
          <a:custGeom>
            <a:avLst/>
            <a:gdLst/>
            <a:ahLst/>
            <a:cxnLst/>
            <a:rect l="l" t="t" r="r" b="b"/>
            <a:pathLst>
              <a:path w="1403350" h="525779">
                <a:moveTo>
                  <a:pt x="763600" y="70967"/>
                </a:moveTo>
                <a:lnTo>
                  <a:pt x="753059" y="66636"/>
                </a:lnTo>
                <a:lnTo>
                  <a:pt x="740486" y="64909"/>
                </a:lnTo>
                <a:lnTo>
                  <a:pt x="728078" y="67500"/>
                </a:lnTo>
                <a:lnTo>
                  <a:pt x="715632" y="70967"/>
                </a:lnTo>
                <a:lnTo>
                  <a:pt x="763600" y="70967"/>
                </a:lnTo>
                <a:close/>
              </a:path>
              <a:path w="1403350" h="525779">
                <a:moveTo>
                  <a:pt x="1403311" y="73558"/>
                </a:moveTo>
                <a:lnTo>
                  <a:pt x="1356715" y="52793"/>
                </a:lnTo>
                <a:lnTo>
                  <a:pt x="1337856" y="49326"/>
                </a:lnTo>
                <a:lnTo>
                  <a:pt x="1318945" y="46736"/>
                </a:lnTo>
                <a:lnTo>
                  <a:pt x="1308785" y="45859"/>
                </a:lnTo>
                <a:lnTo>
                  <a:pt x="1298486" y="45859"/>
                </a:lnTo>
                <a:lnTo>
                  <a:pt x="1288249" y="46736"/>
                </a:lnTo>
                <a:lnTo>
                  <a:pt x="1278255" y="48463"/>
                </a:lnTo>
                <a:lnTo>
                  <a:pt x="1247838" y="52793"/>
                </a:lnTo>
                <a:lnTo>
                  <a:pt x="1217282" y="54521"/>
                </a:lnTo>
                <a:lnTo>
                  <a:pt x="1156119" y="56248"/>
                </a:lnTo>
                <a:lnTo>
                  <a:pt x="1138415" y="57111"/>
                </a:lnTo>
                <a:lnTo>
                  <a:pt x="1120787" y="56248"/>
                </a:lnTo>
                <a:lnTo>
                  <a:pt x="1103249" y="52793"/>
                </a:lnTo>
                <a:lnTo>
                  <a:pt x="1085837" y="47599"/>
                </a:lnTo>
                <a:lnTo>
                  <a:pt x="1071956" y="44996"/>
                </a:lnTo>
                <a:lnTo>
                  <a:pt x="1058684" y="45859"/>
                </a:lnTo>
                <a:lnTo>
                  <a:pt x="1046429" y="51917"/>
                </a:lnTo>
                <a:lnTo>
                  <a:pt x="1035646" y="62306"/>
                </a:lnTo>
                <a:lnTo>
                  <a:pt x="1031189" y="68364"/>
                </a:lnTo>
                <a:lnTo>
                  <a:pt x="1028293" y="69227"/>
                </a:lnTo>
                <a:lnTo>
                  <a:pt x="1023759" y="70967"/>
                </a:lnTo>
                <a:lnTo>
                  <a:pt x="1018057" y="71831"/>
                </a:lnTo>
                <a:lnTo>
                  <a:pt x="1013917" y="70967"/>
                </a:lnTo>
                <a:lnTo>
                  <a:pt x="1000988" y="63169"/>
                </a:lnTo>
                <a:lnTo>
                  <a:pt x="996797" y="59715"/>
                </a:lnTo>
                <a:lnTo>
                  <a:pt x="990752" y="57111"/>
                </a:lnTo>
                <a:lnTo>
                  <a:pt x="984631" y="55384"/>
                </a:lnTo>
                <a:lnTo>
                  <a:pt x="978611" y="56248"/>
                </a:lnTo>
                <a:lnTo>
                  <a:pt x="957541" y="69227"/>
                </a:lnTo>
                <a:lnTo>
                  <a:pt x="941349" y="76161"/>
                </a:lnTo>
                <a:lnTo>
                  <a:pt x="924179" y="78752"/>
                </a:lnTo>
                <a:lnTo>
                  <a:pt x="905929" y="77889"/>
                </a:lnTo>
                <a:lnTo>
                  <a:pt x="893165" y="77025"/>
                </a:lnTo>
                <a:lnTo>
                  <a:pt x="880465" y="77889"/>
                </a:lnTo>
                <a:lnTo>
                  <a:pt x="867829" y="79616"/>
                </a:lnTo>
                <a:lnTo>
                  <a:pt x="828827" y="87401"/>
                </a:lnTo>
                <a:lnTo>
                  <a:pt x="819962" y="88277"/>
                </a:lnTo>
                <a:lnTo>
                  <a:pt x="807161" y="88277"/>
                </a:lnTo>
                <a:lnTo>
                  <a:pt x="800836" y="87401"/>
                </a:lnTo>
                <a:lnTo>
                  <a:pt x="794829" y="85674"/>
                </a:lnTo>
                <a:lnTo>
                  <a:pt x="784275" y="81343"/>
                </a:lnTo>
                <a:lnTo>
                  <a:pt x="770496" y="74422"/>
                </a:lnTo>
                <a:lnTo>
                  <a:pt x="767765" y="74422"/>
                </a:lnTo>
                <a:lnTo>
                  <a:pt x="767765" y="71145"/>
                </a:lnTo>
                <a:lnTo>
                  <a:pt x="702043" y="71145"/>
                </a:lnTo>
                <a:lnTo>
                  <a:pt x="702043" y="69875"/>
                </a:lnTo>
                <a:lnTo>
                  <a:pt x="689051" y="69875"/>
                </a:lnTo>
                <a:lnTo>
                  <a:pt x="689051" y="68605"/>
                </a:lnTo>
                <a:lnTo>
                  <a:pt x="679856" y="68605"/>
                </a:lnTo>
                <a:lnTo>
                  <a:pt x="679856" y="69875"/>
                </a:lnTo>
                <a:lnTo>
                  <a:pt x="668959" y="69875"/>
                </a:lnTo>
                <a:lnTo>
                  <a:pt x="668959" y="71145"/>
                </a:lnTo>
                <a:lnTo>
                  <a:pt x="655612" y="71145"/>
                </a:lnTo>
                <a:lnTo>
                  <a:pt x="655612" y="74422"/>
                </a:lnTo>
                <a:lnTo>
                  <a:pt x="634593" y="74422"/>
                </a:lnTo>
                <a:lnTo>
                  <a:pt x="620852" y="72694"/>
                </a:lnTo>
                <a:lnTo>
                  <a:pt x="607136" y="69227"/>
                </a:lnTo>
                <a:lnTo>
                  <a:pt x="598563" y="66636"/>
                </a:lnTo>
                <a:lnTo>
                  <a:pt x="589889" y="64909"/>
                </a:lnTo>
                <a:lnTo>
                  <a:pt x="581164" y="62306"/>
                </a:lnTo>
                <a:lnTo>
                  <a:pt x="572427" y="60579"/>
                </a:lnTo>
                <a:lnTo>
                  <a:pt x="561251" y="57111"/>
                </a:lnTo>
                <a:lnTo>
                  <a:pt x="551154" y="51917"/>
                </a:lnTo>
                <a:lnTo>
                  <a:pt x="542290" y="44996"/>
                </a:lnTo>
                <a:lnTo>
                  <a:pt x="534797" y="36347"/>
                </a:lnTo>
                <a:lnTo>
                  <a:pt x="510387" y="13843"/>
                </a:lnTo>
                <a:lnTo>
                  <a:pt x="503910" y="12979"/>
                </a:lnTo>
                <a:lnTo>
                  <a:pt x="465963" y="12979"/>
                </a:lnTo>
                <a:lnTo>
                  <a:pt x="446138" y="18173"/>
                </a:lnTo>
                <a:lnTo>
                  <a:pt x="423049" y="18173"/>
                </a:lnTo>
                <a:lnTo>
                  <a:pt x="397725" y="40665"/>
                </a:lnTo>
                <a:lnTo>
                  <a:pt x="394639" y="44996"/>
                </a:lnTo>
                <a:lnTo>
                  <a:pt x="387692" y="50190"/>
                </a:lnTo>
                <a:lnTo>
                  <a:pt x="383260" y="51117"/>
                </a:lnTo>
                <a:lnTo>
                  <a:pt x="383260" y="282143"/>
                </a:lnTo>
                <a:lnTo>
                  <a:pt x="382130" y="283006"/>
                </a:lnTo>
                <a:lnTo>
                  <a:pt x="380974" y="284734"/>
                </a:lnTo>
                <a:lnTo>
                  <a:pt x="378777" y="284734"/>
                </a:lnTo>
                <a:lnTo>
                  <a:pt x="376707" y="281279"/>
                </a:lnTo>
                <a:lnTo>
                  <a:pt x="380072" y="278676"/>
                </a:lnTo>
                <a:lnTo>
                  <a:pt x="383260" y="282143"/>
                </a:lnTo>
                <a:lnTo>
                  <a:pt x="383260" y="51117"/>
                </a:lnTo>
                <a:lnTo>
                  <a:pt x="379387" y="51917"/>
                </a:lnTo>
                <a:lnTo>
                  <a:pt x="371043" y="50190"/>
                </a:lnTo>
                <a:lnTo>
                  <a:pt x="363982" y="44132"/>
                </a:lnTo>
                <a:lnTo>
                  <a:pt x="360337" y="38074"/>
                </a:lnTo>
                <a:lnTo>
                  <a:pt x="353529" y="27686"/>
                </a:lnTo>
                <a:lnTo>
                  <a:pt x="331762" y="9512"/>
                </a:lnTo>
                <a:lnTo>
                  <a:pt x="323926" y="8648"/>
                </a:lnTo>
                <a:lnTo>
                  <a:pt x="278130" y="8648"/>
                </a:lnTo>
                <a:lnTo>
                  <a:pt x="260261" y="7785"/>
                </a:lnTo>
                <a:lnTo>
                  <a:pt x="233540" y="5181"/>
                </a:lnTo>
                <a:lnTo>
                  <a:pt x="224624" y="4318"/>
                </a:lnTo>
                <a:lnTo>
                  <a:pt x="207162" y="863"/>
                </a:lnTo>
                <a:lnTo>
                  <a:pt x="189026" y="0"/>
                </a:lnTo>
                <a:lnTo>
                  <a:pt x="171335" y="863"/>
                </a:lnTo>
                <a:lnTo>
                  <a:pt x="153822" y="3454"/>
                </a:lnTo>
                <a:lnTo>
                  <a:pt x="136194" y="4318"/>
                </a:lnTo>
                <a:lnTo>
                  <a:pt x="118313" y="4318"/>
                </a:lnTo>
                <a:lnTo>
                  <a:pt x="109372" y="5181"/>
                </a:lnTo>
                <a:lnTo>
                  <a:pt x="8483" y="5181"/>
                </a:lnTo>
                <a:lnTo>
                  <a:pt x="0" y="4318"/>
                </a:lnTo>
                <a:lnTo>
                  <a:pt x="0" y="404177"/>
                </a:lnTo>
                <a:lnTo>
                  <a:pt x="15049" y="411099"/>
                </a:lnTo>
                <a:lnTo>
                  <a:pt x="45897" y="426681"/>
                </a:lnTo>
                <a:lnTo>
                  <a:pt x="99885" y="455231"/>
                </a:lnTo>
                <a:lnTo>
                  <a:pt x="149009" y="476872"/>
                </a:lnTo>
                <a:lnTo>
                  <a:pt x="204266" y="495909"/>
                </a:lnTo>
                <a:lnTo>
                  <a:pt x="265836" y="510628"/>
                </a:lnTo>
                <a:lnTo>
                  <a:pt x="327710" y="524471"/>
                </a:lnTo>
                <a:lnTo>
                  <a:pt x="335064" y="525335"/>
                </a:lnTo>
                <a:lnTo>
                  <a:pt x="350405" y="525335"/>
                </a:lnTo>
                <a:lnTo>
                  <a:pt x="358025" y="524471"/>
                </a:lnTo>
                <a:lnTo>
                  <a:pt x="364261" y="522744"/>
                </a:lnTo>
                <a:lnTo>
                  <a:pt x="370446" y="521881"/>
                </a:lnTo>
                <a:lnTo>
                  <a:pt x="382765" y="518414"/>
                </a:lnTo>
                <a:lnTo>
                  <a:pt x="391782" y="516686"/>
                </a:lnTo>
                <a:lnTo>
                  <a:pt x="525564" y="516686"/>
                </a:lnTo>
                <a:lnTo>
                  <a:pt x="527558" y="513219"/>
                </a:lnTo>
                <a:lnTo>
                  <a:pt x="534022" y="483793"/>
                </a:lnTo>
                <a:lnTo>
                  <a:pt x="530669" y="476872"/>
                </a:lnTo>
                <a:lnTo>
                  <a:pt x="525957" y="471678"/>
                </a:lnTo>
                <a:lnTo>
                  <a:pt x="518922" y="463029"/>
                </a:lnTo>
                <a:lnTo>
                  <a:pt x="517309" y="459562"/>
                </a:lnTo>
                <a:lnTo>
                  <a:pt x="515670" y="456971"/>
                </a:lnTo>
                <a:lnTo>
                  <a:pt x="513880" y="450913"/>
                </a:lnTo>
                <a:lnTo>
                  <a:pt x="514248" y="443992"/>
                </a:lnTo>
                <a:lnTo>
                  <a:pt x="516572" y="437921"/>
                </a:lnTo>
                <a:lnTo>
                  <a:pt x="520623" y="433603"/>
                </a:lnTo>
                <a:lnTo>
                  <a:pt x="530263" y="430136"/>
                </a:lnTo>
                <a:lnTo>
                  <a:pt x="778840" y="430136"/>
                </a:lnTo>
                <a:lnTo>
                  <a:pt x="783932" y="424942"/>
                </a:lnTo>
                <a:lnTo>
                  <a:pt x="793534" y="414553"/>
                </a:lnTo>
                <a:lnTo>
                  <a:pt x="804659" y="405904"/>
                </a:lnTo>
                <a:lnTo>
                  <a:pt x="817079" y="399846"/>
                </a:lnTo>
                <a:lnTo>
                  <a:pt x="841679" y="392061"/>
                </a:lnTo>
                <a:lnTo>
                  <a:pt x="851852" y="386867"/>
                </a:lnTo>
                <a:lnTo>
                  <a:pt x="861085" y="379945"/>
                </a:lnTo>
                <a:lnTo>
                  <a:pt x="869378" y="372148"/>
                </a:lnTo>
                <a:lnTo>
                  <a:pt x="880097" y="362635"/>
                </a:lnTo>
                <a:lnTo>
                  <a:pt x="892060" y="355701"/>
                </a:lnTo>
                <a:lnTo>
                  <a:pt x="905217" y="352247"/>
                </a:lnTo>
                <a:lnTo>
                  <a:pt x="919530" y="351383"/>
                </a:lnTo>
                <a:lnTo>
                  <a:pt x="929957" y="351383"/>
                </a:lnTo>
                <a:lnTo>
                  <a:pt x="934707" y="349643"/>
                </a:lnTo>
                <a:lnTo>
                  <a:pt x="947013" y="346189"/>
                </a:lnTo>
                <a:lnTo>
                  <a:pt x="952842" y="343585"/>
                </a:lnTo>
                <a:lnTo>
                  <a:pt x="957999" y="340131"/>
                </a:lnTo>
                <a:lnTo>
                  <a:pt x="969594" y="329742"/>
                </a:lnTo>
                <a:lnTo>
                  <a:pt x="980884" y="320217"/>
                </a:lnTo>
                <a:lnTo>
                  <a:pt x="1005967" y="295986"/>
                </a:lnTo>
                <a:lnTo>
                  <a:pt x="1005357" y="288201"/>
                </a:lnTo>
                <a:lnTo>
                  <a:pt x="1002258" y="284734"/>
                </a:lnTo>
                <a:lnTo>
                  <a:pt x="997610" y="279539"/>
                </a:lnTo>
                <a:lnTo>
                  <a:pt x="996238" y="278676"/>
                </a:lnTo>
                <a:lnTo>
                  <a:pt x="994867" y="277812"/>
                </a:lnTo>
                <a:lnTo>
                  <a:pt x="985761" y="269163"/>
                </a:lnTo>
                <a:lnTo>
                  <a:pt x="980821" y="259638"/>
                </a:lnTo>
                <a:lnTo>
                  <a:pt x="980211" y="249250"/>
                </a:lnTo>
                <a:lnTo>
                  <a:pt x="984123" y="237998"/>
                </a:lnTo>
                <a:lnTo>
                  <a:pt x="986421" y="232803"/>
                </a:lnTo>
                <a:lnTo>
                  <a:pt x="988910" y="228485"/>
                </a:lnTo>
                <a:lnTo>
                  <a:pt x="989888" y="223291"/>
                </a:lnTo>
                <a:lnTo>
                  <a:pt x="1004366" y="191262"/>
                </a:lnTo>
                <a:lnTo>
                  <a:pt x="1032103" y="168757"/>
                </a:lnTo>
                <a:lnTo>
                  <a:pt x="1036650" y="167030"/>
                </a:lnTo>
                <a:lnTo>
                  <a:pt x="1040828" y="163576"/>
                </a:lnTo>
                <a:lnTo>
                  <a:pt x="1054341" y="155778"/>
                </a:lnTo>
                <a:lnTo>
                  <a:pt x="1063853" y="153187"/>
                </a:lnTo>
                <a:lnTo>
                  <a:pt x="1073708" y="153187"/>
                </a:lnTo>
                <a:lnTo>
                  <a:pt x="1083906" y="155778"/>
                </a:lnTo>
                <a:lnTo>
                  <a:pt x="1093419" y="160108"/>
                </a:lnTo>
                <a:lnTo>
                  <a:pt x="1098245" y="160972"/>
                </a:lnTo>
                <a:lnTo>
                  <a:pt x="1106004" y="162699"/>
                </a:lnTo>
                <a:lnTo>
                  <a:pt x="1113447" y="162699"/>
                </a:lnTo>
                <a:lnTo>
                  <a:pt x="1151763" y="134137"/>
                </a:lnTo>
                <a:lnTo>
                  <a:pt x="1171879" y="108178"/>
                </a:lnTo>
                <a:lnTo>
                  <a:pt x="1179106" y="97790"/>
                </a:lnTo>
                <a:lnTo>
                  <a:pt x="1187602" y="92595"/>
                </a:lnTo>
                <a:lnTo>
                  <a:pt x="1198029" y="90868"/>
                </a:lnTo>
                <a:lnTo>
                  <a:pt x="1211033" y="93472"/>
                </a:lnTo>
                <a:lnTo>
                  <a:pt x="1215986" y="94335"/>
                </a:lnTo>
                <a:lnTo>
                  <a:pt x="1225651" y="97790"/>
                </a:lnTo>
                <a:lnTo>
                  <a:pt x="1235760" y="100393"/>
                </a:lnTo>
                <a:lnTo>
                  <a:pt x="1245793" y="101257"/>
                </a:lnTo>
                <a:lnTo>
                  <a:pt x="1255674" y="99529"/>
                </a:lnTo>
                <a:lnTo>
                  <a:pt x="1265364" y="96062"/>
                </a:lnTo>
                <a:lnTo>
                  <a:pt x="1277721" y="90868"/>
                </a:lnTo>
                <a:lnTo>
                  <a:pt x="1279779" y="90004"/>
                </a:lnTo>
                <a:lnTo>
                  <a:pt x="1287170" y="88277"/>
                </a:lnTo>
                <a:lnTo>
                  <a:pt x="1294549" y="86537"/>
                </a:lnTo>
                <a:lnTo>
                  <a:pt x="1309636" y="85674"/>
                </a:lnTo>
                <a:lnTo>
                  <a:pt x="1325041" y="87401"/>
                </a:lnTo>
                <a:lnTo>
                  <a:pt x="1331328" y="87401"/>
                </a:lnTo>
                <a:lnTo>
                  <a:pt x="1336700" y="88277"/>
                </a:lnTo>
                <a:lnTo>
                  <a:pt x="1344752" y="89141"/>
                </a:lnTo>
                <a:lnTo>
                  <a:pt x="1361909" y="88277"/>
                </a:lnTo>
                <a:lnTo>
                  <a:pt x="1373568" y="87401"/>
                </a:lnTo>
                <a:lnTo>
                  <a:pt x="1386078" y="85674"/>
                </a:lnTo>
                <a:lnTo>
                  <a:pt x="1390751" y="85674"/>
                </a:lnTo>
                <a:lnTo>
                  <a:pt x="1395552" y="82219"/>
                </a:lnTo>
                <a:lnTo>
                  <a:pt x="1399641" y="78752"/>
                </a:lnTo>
                <a:lnTo>
                  <a:pt x="1401686" y="77025"/>
                </a:lnTo>
                <a:lnTo>
                  <a:pt x="1403311" y="73558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879" y="3819737"/>
            <a:ext cx="378367" cy="14367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589763" y="3461223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4" h="32385">
                <a:moveTo>
                  <a:pt x="16189" y="0"/>
                </a:moveTo>
                <a:lnTo>
                  <a:pt x="9922" y="1256"/>
                </a:lnTo>
                <a:lnTo>
                  <a:pt x="4795" y="4685"/>
                </a:lnTo>
                <a:lnTo>
                  <a:pt x="1318" y="9785"/>
                </a:lnTo>
                <a:lnTo>
                  <a:pt x="0" y="16051"/>
                </a:lnTo>
                <a:lnTo>
                  <a:pt x="1210" y="22355"/>
                </a:lnTo>
                <a:lnTo>
                  <a:pt x="4644" y="27513"/>
                </a:lnTo>
                <a:lnTo>
                  <a:pt x="9751" y="30976"/>
                </a:lnTo>
                <a:lnTo>
                  <a:pt x="15982" y="32197"/>
                </a:lnTo>
                <a:lnTo>
                  <a:pt x="22325" y="30873"/>
                </a:lnTo>
                <a:lnTo>
                  <a:pt x="27484" y="27429"/>
                </a:lnTo>
                <a:lnTo>
                  <a:pt x="30958" y="22360"/>
                </a:lnTo>
                <a:lnTo>
                  <a:pt x="32247" y="16164"/>
                </a:lnTo>
                <a:lnTo>
                  <a:pt x="30994" y="9892"/>
                </a:lnTo>
                <a:lnTo>
                  <a:pt x="27552" y="4756"/>
                </a:lnTo>
                <a:lnTo>
                  <a:pt x="22443" y="1283"/>
                </a:lnTo>
                <a:lnTo>
                  <a:pt x="16189" y="0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" y="850900"/>
            <a:ext cx="2072821" cy="148682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9047772" y="3968584"/>
            <a:ext cx="1493520" cy="542925"/>
          </a:xfrm>
          <a:custGeom>
            <a:avLst/>
            <a:gdLst/>
            <a:ahLst/>
            <a:cxnLst/>
            <a:rect l="l" t="t" r="r" b="b"/>
            <a:pathLst>
              <a:path w="1493520" h="542925">
                <a:moveTo>
                  <a:pt x="1493215" y="91744"/>
                </a:moveTo>
                <a:lnTo>
                  <a:pt x="1486090" y="91744"/>
                </a:lnTo>
                <a:lnTo>
                  <a:pt x="1472349" y="90004"/>
                </a:lnTo>
                <a:lnTo>
                  <a:pt x="1458620" y="86550"/>
                </a:lnTo>
                <a:lnTo>
                  <a:pt x="1441386" y="81356"/>
                </a:lnTo>
                <a:lnTo>
                  <a:pt x="1423924" y="77889"/>
                </a:lnTo>
                <a:lnTo>
                  <a:pt x="1412748" y="74434"/>
                </a:lnTo>
                <a:lnTo>
                  <a:pt x="1402651" y="69240"/>
                </a:lnTo>
                <a:lnTo>
                  <a:pt x="1393774" y="62318"/>
                </a:lnTo>
                <a:lnTo>
                  <a:pt x="1383461" y="49326"/>
                </a:lnTo>
                <a:lnTo>
                  <a:pt x="1361871" y="30289"/>
                </a:lnTo>
                <a:lnTo>
                  <a:pt x="1342771" y="30289"/>
                </a:lnTo>
                <a:lnTo>
                  <a:pt x="1330121" y="29425"/>
                </a:lnTo>
                <a:lnTo>
                  <a:pt x="1317459" y="30289"/>
                </a:lnTo>
                <a:lnTo>
                  <a:pt x="1297622" y="34620"/>
                </a:lnTo>
                <a:lnTo>
                  <a:pt x="1290040" y="35483"/>
                </a:lnTo>
                <a:lnTo>
                  <a:pt x="1274533" y="35483"/>
                </a:lnTo>
                <a:lnTo>
                  <a:pt x="1268044" y="36347"/>
                </a:lnTo>
                <a:lnTo>
                  <a:pt x="1262519" y="38950"/>
                </a:lnTo>
                <a:lnTo>
                  <a:pt x="1257871" y="43268"/>
                </a:lnTo>
                <a:lnTo>
                  <a:pt x="1254061" y="48463"/>
                </a:lnTo>
                <a:lnTo>
                  <a:pt x="1249210" y="57124"/>
                </a:lnTo>
                <a:lnTo>
                  <a:pt x="1246124" y="61455"/>
                </a:lnTo>
                <a:lnTo>
                  <a:pt x="1239189" y="67513"/>
                </a:lnTo>
                <a:lnTo>
                  <a:pt x="1233881" y="68618"/>
                </a:lnTo>
                <a:lnTo>
                  <a:pt x="1233881" y="298615"/>
                </a:lnTo>
                <a:lnTo>
                  <a:pt x="1233881" y="299885"/>
                </a:lnTo>
                <a:lnTo>
                  <a:pt x="1232865" y="299885"/>
                </a:lnTo>
                <a:lnTo>
                  <a:pt x="1232865" y="302056"/>
                </a:lnTo>
                <a:lnTo>
                  <a:pt x="1231392" y="302056"/>
                </a:lnTo>
                <a:lnTo>
                  <a:pt x="1230274" y="301193"/>
                </a:lnTo>
                <a:lnTo>
                  <a:pt x="1229258" y="299453"/>
                </a:lnTo>
                <a:lnTo>
                  <a:pt x="1228191" y="298589"/>
                </a:lnTo>
                <a:lnTo>
                  <a:pt x="1231569" y="295135"/>
                </a:lnTo>
                <a:lnTo>
                  <a:pt x="1233017" y="295135"/>
                </a:lnTo>
                <a:lnTo>
                  <a:pt x="1233017" y="298615"/>
                </a:lnTo>
                <a:lnTo>
                  <a:pt x="1233881" y="298615"/>
                </a:lnTo>
                <a:lnTo>
                  <a:pt x="1233881" y="68618"/>
                </a:lnTo>
                <a:lnTo>
                  <a:pt x="1230884" y="69240"/>
                </a:lnTo>
                <a:lnTo>
                  <a:pt x="1222527" y="66636"/>
                </a:lnTo>
                <a:lnTo>
                  <a:pt x="1215466" y="60579"/>
                </a:lnTo>
                <a:lnTo>
                  <a:pt x="1211834" y="55397"/>
                </a:lnTo>
                <a:lnTo>
                  <a:pt x="1201470" y="38950"/>
                </a:lnTo>
                <a:lnTo>
                  <a:pt x="1175423" y="25958"/>
                </a:lnTo>
                <a:lnTo>
                  <a:pt x="1141044" y="25958"/>
                </a:lnTo>
                <a:lnTo>
                  <a:pt x="1129614" y="25095"/>
                </a:lnTo>
                <a:lnTo>
                  <a:pt x="1093863" y="23368"/>
                </a:lnTo>
                <a:lnTo>
                  <a:pt x="1076109" y="21640"/>
                </a:lnTo>
                <a:lnTo>
                  <a:pt x="1058646" y="18173"/>
                </a:lnTo>
                <a:lnTo>
                  <a:pt x="1040523" y="16446"/>
                </a:lnTo>
                <a:lnTo>
                  <a:pt x="1022832" y="18173"/>
                </a:lnTo>
                <a:lnTo>
                  <a:pt x="1005306" y="20777"/>
                </a:lnTo>
                <a:lnTo>
                  <a:pt x="987679" y="21640"/>
                </a:lnTo>
                <a:lnTo>
                  <a:pt x="829335" y="21640"/>
                </a:lnTo>
                <a:lnTo>
                  <a:pt x="798779" y="19900"/>
                </a:lnTo>
                <a:lnTo>
                  <a:pt x="768375" y="15582"/>
                </a:lnTo>
                <a:lnTo>
                  <a:pt x="763409" y="13843"/>
                </a:lnTo>
                <a:lnTo>
                  <a:pt x="757872" y="12979"/>
                </a:lnTo>
                <a:lnTo>
                  <a:pt x="753160" y="14719"/>
                </a:lnTo>
                <a:lnTo>
                  <a:pt x="725309" y="19037"/>
                </a:lnTo>
                <a:lnTo>
                  <a:pt x="697522" y="19900"/>
                </a:lnTo>
                <a:lnTo>
                  <a:pt x="660412" y="16446"/>
                </a:lnTo>
                <a:lnTo>
                  <a:pt x="630567" y="13843"/>
                </a:lnTo>
                <a:lnTo>
                  <a:pt x="619137" y="13843"/>
                </a:lnTo>
                <a:lnTo>
                  <a:pt x="607631" y="12979"/>
                </a:lnTo>
                <a:lnTo>
                  <a:pt x="596138" y="12979"/>
                </a:lnTo>
                <a:lnTo>
                  <a:pt x="585965" y="12115"/>
                </a:lnTo>
                <a:lnTo>
                  <a:pt x="575754" y="12115"/>
                </a:lnTo>
                <a:lnTo>
                  <a:pt x="555371" y="13843"/>
                </a:lnTo>
                <a:lnTo>
                  <a:pt x="530021" y="15582"/>
                </a:lnTo>
                <a:lnTo>
                  <a:pt x="504761" y="16446"/>
                </a:lnTo>
                <a:lnTo>
                  <a:pt x="479602" y="13843"/>
                </a:lnTo>
                <a:lnTo>
                  <a:pt x="454571" y="8661"/>
                </a:lnTo>
                <a:lnTo>
                  <a:pt x="396303" y="863"/>
                </a:lnTo>
                <a:lnTo>
                  <a:pt x="363308" y="0"/>
                </a:lnTo>
                <a:lnTo>
                  <a:pt x="330415" y="1727"/>
                </a:lnTo>
                <a:lnTo>
                  <a:pt x="297611" y="8661"/>
                </a:lnTo>
                <a:lnTo>
                  <a:pt x="282575" y="11252"/>
                </a:lnTo>
                <a:lnTo>
                  <a:pt x="245745" y="14719"/>
                </a:lnTo>
                <a:lnTo>
                  <a:pt x="208953" y="19037"/>
                </a:lnTo>
                <a:lnTo>
                  <a:pt x="172072" y="21640"/>
                </a:lnTo>
                <a:lnTo>
                  <a:pt x="117119" y="21640"/>
                </a:lnTo>
                <a:lnTo>
                  <a:pt x="108165" y="22504"/>
                </a:lnTo>
                <a:lnTo>
                  <a:pt x="99237" y="22504"/>
                </a:lnTo>
                <a:lnTo>
                  <a:pt x="58801" y="33756"/>
                </a:lnTo>
                <a:lnTo>
                  <a:pt x="3657" y="78765"/>
                </a:lnTo>
                <a:lnTo>
                  <a:pt x="0" y="89141"/>
                </a:lnTo>
                <a:lnTo>
                  <a:pt x="3746" y="111645"/>
                </a:lnTo>
                <a:lnTo>
                  <a:pt x="48082" y="167043"/>
                </a:lnTo>
                <a:lnTo>
                  <a:pt x="104609" y="201663"/>
                </a:lnTo>
                <a:lnTo>
                  <a:pt x="141287" y="220700"/>
                </a:lnTo>
                <a:lnTo>
                  <a:pt x="201777" y="246659"/>
                </a:lnTo>
                <a:lnTo>
                  <a:pt x="218859" y="251853"/>
                </a:lnTo>
                <a:lnTo>
                  <a:pt x="227304" y="255320"/>
                </a:lnTo>
                <a:lnTo>
                  <a:pt x="235572" y="257911"/>
                </a:lnTo>
                <a:lnTo>
                  <a:pt x="251650" y="263969"/>
                </a:lnTo>
                <a:lnTo>
                  <a:pt x="267665" y="265709"/>
                </a:lnTo>
                <a:lnTo>
                  <a:pt x="283756" y="263969"/>
                </a:lnTo>
                <a:lnTo>
                  <a:pt x="300050" y="259651"/>
                </a:lnTo>
                <a:lnTo>
                  <a:pt x="308368" y="256184"/>
                </a:lnTo>
                <a:lnTo>
                  <a:pt x="316890" y="253580"/>
                </a:lnTo>
                <a:lnTo>
                  <a:pt x="334276" y="250126"/>
                </a:lnTo>
                <a:lnTo>
                  <a:pt x="347345" y="249262"/>
                </a:lnTo>
                <a:lnTo>
                  <a:pt x="359143" y="252717"/>
                </a:lnTo>
                <a:lnTo>
                  <a:pt x="369277" y="258775"/>
                </a:lnTo>
                <a:lnTo>
                  <a:pt x="377367" y="270027"/>
                </a:lnTo>
                <a:lnTo>
                  <a:pt x="398907" y="289941"/>
                </a:lnTo>
                <a:lnTo>
                  <a:pt x="409016" y="288201"/>
                </a:lnTo>
                <a:lnTo>
                  <a:pt x="413524" y="285610"/>
                </a:lnTo>
                <a:lnTo>
                  <a:pt x="418401" y="283883"/>
                </a:lnTo>
                <a:lnTo>
                  <a:pt x="441134" y="279552"/>
                </a:lnTo>
                <a:lnTo>
                  <a:pt x="463410" y="278688"/>
                </a:lnTo>
                <a:lnTo>
                  <a:pt x="485152" y="283019"/>
                </a:lnTo>
                <a:lnTo>
                  <a:pt x="506272" y="293395"/>
                </a:lnTo>
                <a:lnTo>
                  <a:pt x="519328" y="302056"/>
                </a:lnTo>
                <a:lnTo>
                  <a:pt x="526275" y="305511"/>
                </a:lnTo>
                <a:lnTo>
                  <a:pt x="550824" y="311569"/>
                </a:lnTo>
                <a:lnTo>
                  <a:pt x="567639" y="317627"/>
                </a:lnTo>
                <a:lnTo>
                  <a:pt x="584174" y="324561"/>
                </a:lnTo>
                <a:lnTo>
                  <a:pt x="600748" y="330619"/>
                </a:lnTo>
                <a:lnTo>
                  <a:pt x="636689" y="343598"/>
                </a:lnTo>
                <a:lnTo>
                  <a:pt x="673950" y="353123"/>
                </a:lnTo>
                <a:lnTo>
                  <a:pt x="685076" y="354850"/>
                </a:lnTo>
                <a:lnTo>
                  <a:pt x="696061" y="358305"/>
                </a:lnTo>
                <a:lnTo>
                  <a:pt x="706932" y="362635"/>
                </a:lnTo>
                <a:lnTo>
                  <a:pt x="717689" y="366102"/>
                </a:lnTo>
                <a:lnTo>
                  <a:pt x="835139" y="413702"/>
                </a:lnTo>
                <a:lnTo>
                  <a:pt x="866546" y="427545"/>
                </a:lnTo>
                <a:lnTo>
                  <a:pt x="897382" y="443128"/>
                </a:lnTo>
                <a:lnTo>
                  <a:pt x="951382" y="472554"/>
                </a:lnTo>
                <a:lnTo>
                  <a:pt x="975715" y="483806"/>
                </a:lnTo>
                <a:lnTo>
                  <a:pt x="1025575" y="503707"/>
                </a:lnTo>
                <a:lnTo>
                  <a:pt x="1086408" y="521017"/>
                </a:lnTo>
                <a:lnTo>
                  <a:pt x="1148334" y="533996"/>
                </a:lnTo>
                <a:lnTo>
                  <a:pt x="1186548" y="542658"/>
                </a:lnTo>
                <a:lnTo>
                  <a:pt x="1194181" y="542658"/>
                </a:lnTo>
                <a:lnTo>
                  <a:pt x="1215758" y="540067"/>
                </a:lnTo>
                <a:lnTo>
                  <a:pt x="1234262" y="534873"/>
                </a:lnTo>
                <a:lnTo>
                  <a:pt x="1243279" y="533133"/>
                </a:lnTo>
                <a:lnTo>
                  <a:pt x="1377340" y="533133"/>
                </a:lnTo>
                <a:lnTo>
                  <a:pt x="1379054" y="530542"/>
                </a:lnTo>
                <a:lnTo>
                  <a:pt x="1382483" y="523621"/>
                </a:lnTo>
                <a:lnTo>
                  <a:pt x="1385049" y="516699"/>
                </a:lnTo>
                <a:lnTo>
                  <a:pt x="1386395" y="508901"/>
                </a:lnTo>
                <a:lnTo>
                  <a:pt x="1385519" y="500253"/>
                </a:lnTo>
                <a:lnTo>
                  <a:pt x="1382153" y="494195"/>
                </a:lnTo>
                <a:lnTo>
                  <a:pt x="1370418" y="479475"/>
                </a:lnTo>
                <a:lnTo>
                  <a:pt x="1368806" y="476885"/>
                </a:lnTo>
                <a:lnTo>
                  <a:pt x="1367155" y="473417"/>
                </a:lnTo>
                <a:lnTo>
                  <a:pt x="1365377" y="467360"/>
                </a:lnTo>
                <a:lnTo>
                  <a:pt x="1365745" y="461302"/>
                </a:lnTo>
                <a:lnTo>
                  <a:pt x="1368056" y="455244"/>
                </a:lnTo>
                <a:lnTo>
                  <a:pt x="1372120" y="450913"/>
                </a:lnTo>
                <a:lnTo>
                  <a:pt x="1376845" y="448322"/>
                </a:lnTo>
                <a:lnTo>
                  <a:pt x="1381760" y="447459"/>
                </a:lnTo>
                <a:lnTo>
                  <a:pt x="1493215" y="447459"/>
                </a:lnTo>
                <a:lnTo>
                  <a:pt x="1493215" y="302425"/>
                </a:lnTo>
                <a:lnTo>
                  <a:pt x="1493215" y="249262"/>
                </a:lnTo>
                <a:lnTo>
                  <a:pt x="1493215" y="91744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91054" y="4416033"/>
            <a:ext cx="249943" cy="125495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2767215" y="6398145"/>
            <a:ext cx="2321560" cy="294640"/>
          </a:xfrm>
          <a:custGeom>
            <a:avLst/>
            <a:gdLst/>
            <a:ahLst/>
            <a:cxnLst/>
            <a:rect l="l" t="t" r="r" b="b"/>
            <a:pathLst>
              <a:path w="2321560" h="294640">
                <a:moveTo>
                  <a:pt x="2254796" y="90017"/>
                </a:moveTo>
                <a:lnTo>
                  <a:pt x="2254745" y="89154"/>
                </a:lnTo>
                <a:lnTo>
                  <a:pt x="2254516" y="83959"/>
                </a:lnTo>
                <a:lnTo>
                  <a:pt x="2252027" y="81356"/>
                </a:lnTo>
                <a:lnTo>
                  <a:pt x="2249233" y="77901"/>
                </a:lnTo>
                <a:lnTo>
                  <a:pt x="2247430" y="76161"/>
                </a:lnTo>
                <a:lnTo>
                  <a:pt x="2245868" y="76161"/>
                </a:lnTo>
                <a:lnTo>
                  <a:pt x="2236457" y="74434"/>
                </a:lnTo>
                <a:lnTo>
                  <a:pt x="2208199" y="69240"/>
                </a:lnTo>
                <a:lnTo>
                  <a:pt x="2170430" y="64046"/>
                </a:lnTo>
                <a:lnTo>
                  <a:pt x="2160270" y="63182"/>
                </a:lnTo>
                <a:lnTo>
                  <a:pt x="2139734" y="63182"/>
                </a:lnTo>
                <a:lnTo>
                  <a:pt x="2129739" y="64909"/>
                </a:lnTo>
                <a:lnTo>
                  <a:pt x="2099322" y="69240"/>
                </a:lnTo>
                <a:lnTo>
                  <a:pt x="2068766" y="70980"/>
                </a:lnTo>
                <a:lnTo>
                  <a:pt x="2038159" y="71843"/>
                </a:lnTo>
                <a:lnTo>
                  <a:pt x="1989899" y="74434"/>
                </a:lnTo>
                <a:lnTo>
                  <a:pt x="1972271" y="73571"/>
                </a:lnTo>
                <a:lnTo>
                  <a:pt x="1954733" y="70104"/>
                </a:lnTo>
                <a:lnTo>
                  <a:pt x="1937321" y="64909"/>
                </a:lnTo>
                <a:lnTo>
                  <a:pt x="1923440" y="61455"/>
                </a:lnTo>
                <a:lnTo>
                  <a:pt x="1910168" y="63182"/>
                </a:lnTo>
                <a:lnTo>
                  <a:pt x="1897913" y="68376"/>
                </a:lnTo>
                <a:lnTo>
                  <a:pt x="1887131" y="79629"/>
                </a:lnTo>
                <a:lnTo>
                  <a:pt x="1885073" y="82219"/>
                </a:lnTo>
                <a:lnTo>
                  <a:pt x="1882673" y="84823"/>
                </a:lnTo>
                <a:lnTo>
                  <a:pt x="1879777" y="86550"/>
                </a:lnTo>
                <a:lnTo>
                  <a:pt x="1875243" y="87414"/>
                </a:lnTo>
                <a:lnTo>
                  <a:pt x="1869541" y="89154"/>
                </a:lnTo>
                <a:lnTo>
                  <a:pt x="1860905" y="85686"/>
                </a:lnTo>
                <a:lnTo>
                  <a:pt x="1856638" y="83096"/>
                </a:lnTo>
                <a:lnTo>
                  <a:pt x="1852472" y="79629"/>
                </a:lnTo>
                <a:lnTo>
                  <a:pt x="1842236" y="73571"/>
                </a:lnTo>
                <a:lnTo>
                  <a:pt x="1836115" y="72707"/>
                </a:lnTo>
                <a:lnTo>
                  <a:pt x="1830095" y="73571"/>
                </a:lnTo>
                <a:lnTo>
                  <a:pt x="1824380" y="76161"/>
                </a:lnTo>
                <a:lnTo>
                  <a:pt x="1809026" y="86550"/>
                </a:lnTo>
                <a:lnTo>
                  <a:pt x="1792833" y="92608"/>
                </a:lnTo>
                <a:lnTo>
                  <a:pt x="1775663" y="95211"/>
                </a:lnTo>
                <a:lnTo>
                  <a:pt x="1757413" y="95211"/>
                </a:lnTo>
                <a:lnTo>
                  <a:pt x="1744649" y="94348"/>
                </a:lnTo>
                <a:lnTo>
                  <a:pt x="1731949" y="95211"/>
                </a:lnTo>
                <a:lnTo>
                  <a:pt x="1719313" y="96939"/>
                </a:lnTo>
                <a:lnTo>
                  <a:pt x="1689138" y="102997"/>
                </a:lnTo>
                <a:lnTo>
                  <a:pt x="1671447" y="104724"/>
                </a:lnTo>
                <a:lnTo>
                  <a:pt x="1622602" y="91744"/>
                </a:lnTo>
                <a:lnTo>
                  <a:pt x="1604543" y="83096"/>
                </a:lnTo>
                <a:lnTo>
                  <a:pt x="1591970" y="82219"/>
                </a:lnTo>
                <a:lnTo>
                  <a:pt x="1579562" y="84823"/>
                </a:lnTo>
                <a:lnTo>
                  <a:pt x="1567116" y="88277"/>
                </a:lnTo>
                <a:lnTo>
                  <a:pt x="1554378" y="87414"/>
                </a:lnTo>
                <a:lnTo>
                  <a:pt x="1549336" y="87414"/>
                </a:lnTo>
                <a:lnTo>
                  <a:pt x="1540395" y="85686"/>
                </a:lnTo>
                <a:lnTo>
                  <a:pt x="1531493" y="85686"/>
                </a:lnTo>
                <a:lnTo>
                  <a:pt x="1522641" y="86550"/>
                </a:lnTo>
                <a:lnTo>
                  <a:pt x="1513878" y="88277"/>
                </a:lnTo>
                <a:lnTo>
                  <a:pt x="1499908" y="91744"/>
                </a:lnTo>
                <a:lnTo>
                  <a:pt x="1486077" y="91744"/>
                </a:lnTo>
                <a:lnTo>
                  <a:pt x="1472336" y="90017"/>
                </a:lnTo>
                <a:lnTo>
                  <a:pt x="1458620" y="86550"/>
                </a:lnTo>
                <a:lnTo>
                  <a:pt x="1441373" y="81356"/>
                </a:lnTo>
                <a:lnTo>
                  <a:pt x="1423911" y="77901"/>
                </a:lnTo>
                <a:lnTo>
                  <a:pt x="1412735" y="74434"/>
                </a:lnTo>
                <a:lnTo>
                  <a:pt x="1402638" y="69240"/>
                </a:lnTo>
                <a:lnTo>
                  <a:pt x="1393774" y="62318"/>
                </a:lnTo>
                <a:lnTo>
                  <a:pt x="1383449" y="49339"/>
                </a:lnTo>
                <a:lnTo>
                  <a:pt x="1361871" y="30302"/>
                </a:lnTo>
                <a:lnTo>
                  <a:pt x="1342771" y="30302"/>
                </a:lnTo>
                <a:lnTo>
                  <a:pt x="1330121" y="29425"/>
                </a:lnTo>
                <a:lnTo>
                  <a:pt x="1317447" y="30302"/>
                </a:lnTo>
                <a:lnTo>
                  <a:pt x="1297622" y="34620"/>
                </a:lnTo>
                <a:lnTo>
                  <a:pt x="1290040" y="35483"/>
                </a:lnTo>
                <a:lnTo>
                  <a:pt x="1274533" y="35483"/>
                </a:lnTo>
                <a:lnTo>
                  <a:pt x="1268044" y="36360"/>
                </a:lnTo>
                <a:lnTo>
                  <a:pt x="1262507" y="38950"/>
                </a:lnTo>
                <a:lnTo>
                  <a:pt x="1257871" y="43281"/>
                </a:lnTo>
                <a:lnTo>
                  <a:pt x="1254048" y="48475"/>
                </a:lnTo>
                <a:lnTo>
                  <a:pt x="1249210" y="57124"/>
                </a:lnTo>
                <a:lnTo>
                  <a:pt x="1246124" y="61455"/>
                </a:lnTo>
                <a:lnTo>
                  <a:pt x="1239177" y="67513"/>
                </a:lnTo>
                <a:lnTo>
                  <a:pt x="1230871" y="69240"/>
                </a:lnTo>
                <a:lnTo>
                  <a:pt x="1222527" y="66649"/>
                </a:lnTo>
                <a:lnTo>
                  <a:pt x="1215466" y="60591"/>
                </a:lnTo>
                <a:lnTo>
                  <a:pt x="1211821" y="55397"/>
                </a:lnTo>
                <a:lnTo>
                  <a:pt x="1201458" y="38950"/>
                </a:lnTo>
                <a:lnTo>
                  <a:pt x="1175410" y="25971"/>
                </a:lnTo>
                <a:lnTo>
                  <a:pt x="1141044" y="25971"/>
                </a:lnTo>
                <a:lnTo>
                  <a:pt x="1129614" y="25107"/>
                </a:lnTo>
                <a:lnTo>
                  <a:pt x="1093863" y="23368"/>
                </a:lnTo>
                <a:lnTo>
                  <a:pt x="1076109" y="21640"/>
                </a:lnTo>
                <a:lnTo>
                  <a:pt x="1058646" y="18173"/>
                </a:lnTo>
                <a:lnTo>
                  <a:pt x="1040511" y="16446"/>
                </a:lnTo>
                <a:lnTo>
                  <a:pt x="1022819" y="18173"/>
                </a:lnTo>
                <a:lnTo>
                  <a:pt x="1005306" y="20777"/>
                </a:lnTo>
                <a:lnTo>
                  <a:pt x="987679" y="21640"/>
                </a:lnTo>
                <a:lnTo>
                  <a:pt x="829335" y="21640"/>
                </a:lnTo>
                <a:lnTo>
                  <a:pt x="798779" y="19913"/>
                </a:lnTo>
                <a:lnTo>
                  <a:pt x="768362" y="15582"/>
                </a:lnTo>
                <a:lnTo>
                  <a:pt x="763409" y="13855"/>
                </a:lnTo>
                <a:lnTo>
                  <a:pt x="757859" y="12992"/>
                </a:lnTo>
                <a:lnTo>
                  <a:pt x="753148" y="14719"/>
                </a:lnTo>
                <a:lnTo>
                  <a:pt x="725309" y="19050"/>
                </a:lnTo>
                <a:lnTo>
                  <a:pt x="697522" y="19913"/>
                </a:lnTo>
                <a:lnTo>
                  <a:pt x="660400" y="16446"/>
                </a:lnTo>
                <a:lnTo>
                  <a:pt x="630555" y="13855"/>
                </a:lnTo>
                <a:lnTo>
                  <a:pt x="619125" y="13855"/>
                </a:lnTo>
                <a:lnTo>
                  <a:pt x="607618" y="12992"/>
                </a:lnTo>
                <a:lnTo>
                  <a:pt x="596125" y="12992"/>
                </a:lnTo>
                <a:lnTo>
                  <a:pt x="585952" y="12115"/>
                </a:lnTo>
                <a:lnTo>
                  <a:pt x="575754" y="12115"/>
                </a:lnTo>
                <a:lnTo>
                  <a:pt x="555358" y="13855"/>
                </a:lnTo>
                <a:lnTo>
                  <a:pt x="530021" y="15582"/>
                </a:lnTo>
                <a:lnTo>
                  <a:pt x="504761" y="16446"/>
                </a:lnTo>
                <a:lnTo>
                  <a:pt x="479602" y="13855"/>
                </a:lnTo>
                <a:lnTo>
                  <a:pt x="454558" y="8661"/>
                </a:lnTo>
                <a:lnTo>
                  <a:pt x="396303" y="876"/>
                </a:lnTo>
                <a:lnTo>
                  <a:pt x="363308" y="0"/>
                </a:lnTo>
                <a:lnTo>
                  <a:pt x="330403" y="1739"/>
                </a:lnTo>
                <a:lnTo>
                  <a:pt x="297611" y="8661"/>
                </a:lnTo>
                <a:lnTo>
                  <a:pt x="282562" y="11252"/>
                </a:lnTo>
                <a:lnTo>
                  <a:pt x="245745" y="14719"/>
                </a:lnTo>
                <a:lnTo>
                  <a:pt x="208953" y="19050"/>
                </a:lnTo>
                <a:lnTo>
                  <a:pt x="172059" y="21640"/>
                </a:lnTo>
                <a:lnTo>
                  <a:pt x="117106" y="21640"/>
                </a:lnTo>
                <a:lnTo>
                  <a:pt x="108165" y="22504"/>
                </a:lnTo>
                <a:lnTo>
                  <a:pt x="99225" y="22504"/>
                </a:lnTo>
                <a:lnTo>
                  <a:pt x="58801" y="33756"/>
                </a:lnTo>
                <a:lnTo>
                  <a:pt x="3657" y="78765"/>
                </a:lnTo>
                <a:lnTo>
                  <a:pt x="0" y="89154"/>
                </a:lnTo>
                <a:lnTo>
                  <a:pt x="3733" y="111645"/>
                </a:lnTo>
                <a:lnTo>
                  <a:pt x="48069" y="167043"/>
                </a:lnTo>
                <a:lnTo>
                  <a:pt x="104597" y="201663"/>
                </a:lnTo>
                <a:lnTo>
                  <a:pt x="141274" y="220700"/>
                </a:lnTo>
                <a:lnTo>
                  <a:pt x="175653" y="237147"/>
                </a:lnTo>
                <a:lnTo>
                  <a:pt x="218846" y="251853"/>
                </a:lnTo>
                <a:lnTo>
                  <a:pt x="227291" y="255320"/>
                </a:lnTo>
                <a:lnTo>
                  <a:pt x="235572" y="257924"/>
                </a:lnTo>
                <a:lnTo>
                  <a:pt x="251637" y="263982"/>
                </a:lnTo>
                <a:lnTo>
                  <a:pt x="267652" y="265709"/>
                </a:lnTo>
                <a:lnTo>
                  <a:pt x="283756" y="263982"/>
                </a:lnTo>
                <a:lnTo>
                  <a:pt x="300037" y="259651"/>
                </a:lnTo>
                <a:lnTo>
                  <a:pt x="308356" y="256184"/>
                </a:lnTo>
                <a:lnTo>
                  <a:pt x="316890" y="253593"/>
                </a:lnTo>
                <a:lnTo>
                  <a:pt x="334276" y="250126"/>
                </a:lnTo>
                <a:lnTo>
                  <a:pt x="347332" y="249262"/>
                </a:lnTo>
                <a:lnTo>
                  <a:pt x="359130" y="252730"/>
                </a:lnTo>
                <a:lnTo>
                  <a:pt x="369277" y="258787"/>
                </a:lnTo>
                <a:lnTo>
                  <a:pt x="377355" y="270040"/>
                </a:lnTo>
                <a:lnTo>
                  <a:pt x="398907" y="289941"/>
                </a:lnTo>
                <a:lnTo>
                  <a:pt x="409003" y="288213"/>
                </a:lnTo>
                <a:lnTo>
                  <a:pt x="413512" y="285610"/>
                </a:lnTo>
                <a:lnTo>
                  <a:pt x="418401" y="283883"/>
                </a:lnTo>
                <a:lnTo>
                  <a:pt x="441121" y="279552"/>
                </a:lnTo>
                <a:lnTo>
                  <a:pt x="463397" y="278688"/>
                </a:lnTo>
                <a:lnTo>
                  <a:pt x="485140" y="283019"/>
                </a:lnTo>
                <a:lnTo>
                  <a:pt x="506272" y="293408"/>
                </a:lnTo>
                <a:lnTo>
                  <a:pt x="507123" y="294271"/>
                </a:lnTo>
                <a:lnTo>
                  <a:pt x="1846135" y="294271"/>
                </a:lnTo>
                <a:lnTo>
                  <a:pt x="1837245" y="286473"/>
                </a:lnTo>
                <a:lnTo>
                  <a:pt x="1833206" y="278688"/>
                </a:lnTo>
                <a:lnTo>
                  <a:pt x="1832305" y="276961"/>
                </a:lnTo>
                <a:lnTo>
                  <a:pt x="1831695" y="266573"/>
                </a:lnTo>
                <a:lnTo>
                  <a:pt x="1835607" y="254457"/>
                </a:lnTo>
                <a:lnTo>
                  <a:pt x="1838401" y="249262"/>
                </a:lnTo>
                <a:lnTo>
                  <a:pt x="1840395" y="245795"/>
                </a:lnTo>
                <a:lnTo>
                  <a:pt x="1841373" y="240614"/>
                </a:lnTo>
                <a:lnTo>
                  <a:pt x="1855851" y="207721"/>
                </a:lnTo>
                <a:lnTo>
                  <a:pt x="1888134" y="183489"/>
                </a:lnTo>
                <a:lnTo>
                  <a:pt x="1892312" y="180886"/>
                </a:lnTo>
                <a:lnTo>
                  <a:pt x="1896579" y="177431"/>
                </a:lnTo>
                <a:lnTo>
                  <a:pt x="1905825" y="173101"/>
                </a:lnTo>
                <a:lnTo>
                  <a:pt x="1915337" y="170510"/>
                </a:lnTo>
                <a:lnTo>
                  <a:pt x="1925193" y="170510"/>
                </a:lnTo>
                <a:lnTo>
                  <a:pt x="1935391" y="173101"/>
                </a:lnTo>
                <a:lnTo>
                  <a:pt x="1949729" y="178295"/>
                </a:lnTo>
                <a:lnTo>
                  <a:pt x="1957489" y="180022"/>
                </a:lnTo>
                <a:lnTo>
                  <a:pt x="1964931" y="180022"/>
                </a:lnTo>
                <a:lnTo>
                  <a:pt x="1971979" y="177431"/>
                </a:lnTo>
                <a:lnTo>
                  <a:pt x="2003247" y="151460"/>
                </a:lnTo>
                <a:lnTo>
                  <a:pt x="2023364" y="124637"/>
                </a:lnTo>
                <a:lnTo>
                  <a:pt x="2030590" y="115112"/>
                </a:lnTo>
                <a:lnTo>
                  <a:pt x="2039086" y="109054"/>
                </a:lnTo>
                <a:lnTo>
                  <a:pt x="2049513" y="108191"/>
                </a:lnTo>
                <a:lnTo>
                  <a:pt x="2062518" y="109918"/>
                </a:lnTo>
                <a:lnTo>
                  <a:pt x="2077135" y="115112"/>
                </a:lnTo>
                <a:lnTo>
                  <a:pt x="2087245" y="117716"/>
                </a:lnTo>
                <a:lnTo>
                  <a:pt x="2097278" y="117716"/>
                </a:lnTo>
                <a:lnTo>
                  <a:pt x="2107158" y="116840"/>
                </a:lnTo>
                <a:lnTo>
                  <a:pt x="2116848" y="112522"/>
                </a:lnTo>
                <a:lnTo>
                  <a:pt x="2127148" y="108191"/>
                </a:lnTo>
                <a:lnTo>
                  <a:pt x="2131263" y="106464"/>
                </a:lnTo>
                <a:lnTo>
                  <a:pt x="2136190" y="105587"/>
                </a:lnTo>
                <a:lnTo>
                  <a:pt x="2146033" y="103860"/>
                </a:lnTo>
                <a:lnTo>
                  <a:pt x="2161121" y="102997"/>
                </a:lnTo>
                <a:lnTo>
                  <a:pt x="2176526" y="103860"/>
                </a:lnTo>
                <a:lnTo>
                  <a:pt x="2179218" y="104724"/>
                </a:lnTo>
                <a:lnTo>
                  <a:pt x="2188184" y="104724"/>
                </a:lnTo>
                <a:lnTo>
                  <a:pt x="2196236" y="105587"/>
                </a:lnTo>
                <a:lnTo>
                  <a:pt x="2213394" y="104724"/>
                </a:lnTo>
                <a:lnTo>
                  <a:pt x="2237562" y="102997"/>
                </a:lnTo>
                <a:lnTo>
                  <a:pt x="2242235" y="102133"/>
                </a:lnTo>
                <a:lnTo>
                  <a:pt x="2247036" y="99529"/>
                </a:lnTo>
                <a:lnTo>
                  <a:pt x="2252141" y="95211"/>
                </a:lnTo>
                <a:lnTo>
                  <a:pt x="2253170" y="94348"/>
                </a:lnTo>
                <a:lnTo>
                  <a:pt x="2254796" y="90017"/>
                </a:lnTo>
                <a:close/>
              </a:path>
              <a:path w="2321560" h="294640">
                <a:moveTo>
                  <a:pt x="2321090" y="104698"/>
                </a:moveTo>
                <a:lnTo>
                  <a:pt x="2319832" y="98425"/>
                </a:lnTo>
                <a:lnTo>
                  <a:pt x="2316391" y="93294"/>
                </a:lnTo>
                <a:lnTo>
                  <a:pt x="2311285" y="89814"/>
                </a:lnTo>
                <a:lnTo>
                  <a:pt x="2305037" y="88531"/>
                </a:lnTo>
                <a:lnTo>
                  <a:pt x="2298763" y="89789"/>
                </a:lnTo>
                <a:lnTo>
                  <a:pt x="2293632" y="93218"/>
                </a:lnTo>
                <a:lnTo>
                  <a:pt x="2290165" y="98323"/>
                </a:lnTo>
                <a:lnTo>
                  <a:pt x="2288844" y="104584"/>
                </a:lnTo>
                <a:lnTo>
                  <a:pt x="2290051" y="110883"/>
                </a:lnTo>
                <a:lnTo>
                  <a:pt x="2293480" y="116052"/>
                </a:lnTo>
                <a:lnTo>
                  <a:pt x="2298598" y="119507"/>
                </a:lnTo>
                <a:lnTo>
                  <a:pt x="2304821" y="120726"/>
                </a:lnTo>
                <a:lnTo>
                  <a:pt x="2311171" y="119405"/>
                </a:lnTo>
                <a:lnTo>
                  <a:pt x="2316327" y="115963"/>
                </a:lnTo>
                <a:lnTo>
                  <a:pt x="2319794" y="110896"/>
                </a:lnTo>
                <a:lnTo>
                  <a:pt x="2321090" y="104698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59222" y="5487596"/>
            <a:ext cx="2381775" cy="1205302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5753125" y="850899"/>
            <a:ext cx="2254885" cy="464820"/>
          </a:xfrm>
          <a:custGeom>
            <a:avLst/>
            <a:gdLst/>
            <a:ahLst/>
            <a:cxnLst/>
            <a:rect l="l" t="t" r="r" b="b"/>
            <a:pathLst>
              <a:path w="2254884" h="464819">
                <a:moveTo>
                  <a:pt x="2254796" y="12992"/>
                </a:moveTo>
                <a:lnTo>
                  <a:pt x="2254720" y="11252"/>
                </a:lnTo>
                <a:lnTo>
                  <a:pt x="2254516" y="6934"/>
                </a:lnTo>
                <a:lnTo>
                  <a:pt x="2252027" y="4330"/>
                </a:lnTo>
                <a:lnTo>
                  <a:pt x="2249233" y="0"/>
                </a:lnTo>
                <a:lnTo>
                  <a:pt x="1889480" y="0"/>
                </a:lnTo>
                <a:lnTo>
                  <a:pt x="1887131" y="1739"/>
                </a:lnTo>
                <a:lnTo>
                  <a:pt x="1882673" y="7797"/>
                </a:lnTo>
                <a:lnTo>
                  <a:pt x="1879777" y="8661"/>
                </a:lnTo>
                <a:lnTo>
                  <a:pt x="1875243" y="10388"/>
                </a:lnTo>
                <a:lnTo>
                  <a:pt x="1869528" y="11252"/>
                </a:lnTo>
                <a:lnTo>
                  <a:pt x="1865401" y="10388"/>
                </a:lnTo>
                <a:lnTo>
                  <a:pt x="1860905" y="7797"/>
                </a:lnTo>
                <a:lnTo>
                  <a:pt x="1848700" y="0"/>
                </a:lnTo>
                <a:lnTo>
                  <a:pt x="1823351" y="0"/>
                </a:lnTo>
                <a:lnTo>
                  <a:pt x="1809026" y="8661"/>
                </a:lnTo>
                <a:lnTo>
                  <a:pt x="1792833" y="15582"/>
                </a:lnTo>
                <a:lnTo>
                  <a:pt x="1775663" y="18186"/>
                </a:lnTo>
                <a:lnTo>
                  <a:pt x="1757413" y="17310"/>
                </a:lnTo>
                <a:lnTo>
                  <a:pt x="1744649" y="16446"/>
                </a:lnTo>
                <a:lnTo>
                  <a:pt x="1731949" y="17310"/>
                </a:lnTo>
                <a:lnTo>
                  <a:pt x="1719300" y="19050"/>
                </a:lnTo>
                <a:lnTo>
                  <a:pt x="1680298" y="26835"/>
                </a:lnTo>
                <a:lnTo>
                  <a:pt x="1671447" y="27698"/>
                </a:lnTo>
                <a:lnTo>
                  <a:pt x="1658645" y="27698"/>
                </a:lnTo>
                <a:lnTo>
                  <a:pt x="1652320" y="26835"/>
                </a:lnTo>
                <a:lnTo>
                  <a:pt x="1646313" y="25107"/>
                </a:lnTo>
                <a:lnTo>
                  <a:pt x="1635760" y="20777"/>
                </a:lnTo>
                <a:lnTo>
                  <a:pt x="1621967" y="13855"/>
                </a:lnTo>
                <a:lnTo>
                  <a:pt x="1618424" y="13855"/>
                </a:lnTo>
                <a:lnTo>
                  <a:pt x="1618424" y="10160"/>
                </a:lnTo>
                <a:lnTo>
                  <a:pt x="1614525" y="10160"/>
                </a:lnTo>
                <a:lnTo>
                  <a:pt x="1604543" y="6057"/>
                </a:lnTo>
                <a:lnTo>
                  <a:pt x="1591970" y="4330"/>
                </a:lnTo>
                <a:lnTo>
                  <a:pt x="1579562" y="6934"/>
                </a:lnTo>
                <a:lnTo>
                  <a:pt x="1567929" y="10160"/>
                </a:lnTo>
                <a:lnTo>
                  <a:pt x="1549323" y="10160"/>
                </a:lnTo>
                <a:lnTo>
                  <a:pt x="1549323" y="8890"/>
                </a:lnTo>
                <a:lnTo>
                  <a:pt x="1522641" y="8890"/>
                </a:lnTo>
                <a:lnTo>
                  <a:pt x="1522641" y="10160"/>
                </a:lnTo>
                <a:lnTo>
                  <a:pt x="1509268" y="10160"/>
                </a:lnTo>
                <a:lnTo>
                  <a:pt x="1509268" y="13855"/>
                </a:lnTo>
                <a:lnTo>
                  <a:pt x="1486077" y="13855"/>
                </a:lnTo>
                <a:lnTo>
                  <a:pt x="1472336" y="12115"/>
                </a:lnTo>
                <a:lnTo>
                  <a:pt x="1458607" y="8661"/>
                </a:lnTo>
                <a:lnTo>
                  <a:pt x="1450047" y="6057"/>
                </a:lnTo>
                <a:lnTo>
                  <a:pt x="1441373" y="4330"/>
                </a:lnTo>
                <a:lnTo>
                  <a:pt x="1432648" y="1739"/>
                </a:lnTo>
                <a:lnTo>
                  <a:pt x="1423911" y="0"/>
                </a:lnTo>
                <a:lnTo>
                  <a:pt x="1234732" y="0"/>
                </a:lnTo>
                <a:lnTo>
                  <a:pt x="1234732" y="221564"/>
                </a:lnTo>
                <a:lnTo>
                  <a:pt x="1233614" y="222427"/>
                </a:lnTo>
                <a:lnTo>
                  <a:pt x="1232458" y="224167"/>
                </a:lnTo>
                <a:lnTo>
                  <a:pt x="1230261" y="224167"/>
                </a:lnTo>
                <a:lnTo>
                  <a:pt x="1228191" y="220700"/>
                </a:lnTo>
                <a:lnTo>
                  <a:pt x="1231557" y="218109"/>
                </a:lnTo>
                <a:lnTo>
                  <a:pt x="1234732" y="221564"/>
                </a:lnTo>
                <a:lnTo>
                  <a:pt x="1234732" y="0"/>
                </a:lnTo>
                <a:lnTo>
                  <a:pt x="5308" y="0"/>
                </a:lnTo>
                <a:lnTo>
                  <a:pt x="3644" y="1739"/>
                </a:lnTo>
                <a:lnTo>
                  <a:pt x="0" y="12115"/>
                </a:lnTo>
                <a:lnTo>
                  <a:pt x="3733" y="34620"/>
                </a:lnTo>
                <a:lnTo>
                  <a:pt x="48069" y="90017"/>
                </a:lnTo>
                <a:lnTo>
                  <a:pt x="104597" y="124637"/>
                </a:lnTo>
                <a:lnTo>
                  <a:pt x="141274" y="143675"/>
                </a:lnTo>
                <a:lnTo>
                  <a:pt x="201764" y="169633"/>
                </a:lnTo>
                <a:lnTo>
                  <a:pt x="227291" y="177431"/>
                </a:lnTo>
                <a:lnTo>
                  <a:pt x="235559" y="180886"/>
                </a:lnTo>
                <a:lnTo>
                  <a:pt x="251637" y="186080"/>
                </a:lnTo>
                <a:lnTo>
                  <a:pt x="267652" y="187820"/>
                </a:lnTo>
                <a:lnTo>
                  <a:pt x="283743" y="186944"/>
                </a:lnTo>
                <a:lnTo>
                  <a:pt x="308356" y="179158"/>
                </a:lnTo>
                <a:lnTo>
                  <a:pt x="325551" y="173964"/>
                </a:lnTo>
                <a:lnTo>
                  <a:pt x="334276" y="172237"/>
                </a:lnTo>
                <a:lnTo>
                  <a:pt x="347332" y="172237"/>
                </a:lnTo>
                <a:lnTo>
                  <a:pt x="359130" y="174828"/>
                </a:lnTo>
                <a:lnTo>
                  <a:pt x="369277" y="181762"/>
                </a:lnTo>
                <a:lnTo>
                  <a:pt x="377355" y="192138"/>
                </a:lnTo>
                <a:lnTo>
                  <a:pt x="394030" y="211188"/>
                </a:lnTo>
                <a:lnTo>
                  <a:pt x="398907" y="212051"/>
                </a:lnTo>
                <a:lnTo>
                  <a:pt x="404075" y="212051"/>
                </a:lnTo>
                <a:lnTo>
                  <a:pt x="409003" y="211188"/>
                </a:lnTo>
                <a:lnTo>
                  <a:pt x="413512" y="207721"/>
                </a:lnTo>
                <a:lnTo>
                  <a:pt x="418401" y="206857"/>
                </a:lnTo>
                <a:lnTo>
                  <a:pt x="441121" y="201663"/>
                </a:lnTo>
                <a:lnTo>
                  <a:pt x="463397" y="200799"/>
                </a:lnTo>
                <a:lnTo>
                  <a:pt x="485140" y="205130"/>
                </a:lnTo>
                <a:lnTo>
                  <a:pt x="506272" y="216369"/>
                </a:lnTo>
                <a:lnTo>
                  <a:pt x="519328" y="224167"/>
                </a:lnTo>
                <a:lnTo>
                  <a:pt x="550824" y="234556"/>
                </a:lnTo>
                <a:lnTo>
                  <a:pt x="584161" y="246672"/>
                </a:lnTo>
                <a:lnTo>
                  <a:pt x="600748" y="253593"/>
                </a:lnTo>
                <a:lnTo>
                  <a:pt x="618667" y="260515"/>
                </a:lnTo>
                <a:lnTo>
                  <a:pt x="636689" y="266573"/>
                </a:lnTo>
                <a:lnTo>
                  <a:pt x="655027" y="271767"/>
                </a:lnTo>
                <a:lnTo>
                  <a:pt x="673938" y="275234"/>
                </a:lnTo>
                <a:lnTo>
                  <a:pt x="685063" y="277825"/>
                </a:lnTo>
                <a:lnTo>
                  <a:pt x="706920" y="284746"/>
                </a:lnTo>
                <a:lnTo>
                  <a:pt x="781761" y="315036"/>
                </a:lnTo>
                <a:lnTo>
                  <a:pt x="803160" y="322834"/>
                </a:lnTo>
                <a:lnTo>
                  <a:pt x="835126" y="335813"/>
                </a:lnTo>
                <a:lnTo>
                  <a:pt x="866533" y="350520"/>
                </a:lnTo>
                <a:lnTo>
                  <a:pt x="897369" y="366102"/>
                </a:lnTo>
                <a:lnTo>
                  <a:pt x="927633" y="382549"/>
                </a:lnTo>
                <a:lnTo>
                  <a:pt x="951369" y="394665"/>
                </a:lnTo>
                <a:lnTo>
                  <a:pt x="1000493" y="416306"/>
                </a:lnTo>
                <a:lnTo>
                  <a:pt x="1055751" y="435343"/>
                </a:lnTo>
                <a:lnTo>
                  <a:pt x="1117320" y="450049"/>
                </a:lnTo>
                <a:lnTo>
                  <a:pt x="1179195" y="463905"/>
                </a:lnTo>
                <a:lnTo>
                  <a:pt x="1186548" y="464769"/>
                </a:lnTo>
                <a:lnTo>
                  <a:pt x="1201877" y="464769"/>
                </a:lnTo>
                <a:lnTo>
                  <a:pt x="1209509" y="463905"/>
                </a:lnTo>
                <a:lnTo>
                  <a:pt x="1215745" y="462178"/>
                </a:lnTo>
                <a:lnTo>
                  <a:pt x="1221930" y="461302"/>
                </a:lnTo>
                <a:lnTo>
                  <a:pt x="1234249" y="457847"/>
                </a:lnTo>
                <a:lnTo>
                  <a:pt x="1243266" y="456107"/>
                </a:lnTo>
                <a:lnTo>
                  <a:pt x="1377048" y="456107"/>
                </a:lnTo>
                <a:lnTo>
                  <a:pt x="1379042" y="452653"/>
                </a:lnTo>
                <a:lnTo>
                  <a:pt x="1385506" y="423227"/>
                </a:lnTo>
                <a:lnTo>
                  <a:pt x="1382153" y="416306"/>
                </a:lnTo>
                <a:lnTo>
                  <a:pt x="1377442" y="411111"/>
                </a:lnTo>
                <a:lnTo>
                  <a:pt x="1370406" y="402450"/>
                </a:lnTo>
                <a:lnTo>
                  <a:pt x="1368793" y="398995"/>
                </a:lnTo>
                <a:lnTo>
                  <a:pt x="1367155" y="396392"/>
                </a:lnTo>
                <a:lnTo>
                  <a:pt x="1365364" y="390334"/>
                </a:lnTo>
                <a:lnTo>
                  <a:pt x="1365732" y="383413"/>
                </a:lnTo>
                <a:lnTo>
                  <a:pt x="1368056" y="377355"/>
                </a:lnTo>
                <a:lnTo>
                  <a:pt x="1372108" y="373024"/>
                </a:lnTo>
                <a:lnTo>
                  <a:pt x="1381747" y="369570"/>
                </a:lnTo>
                <a:lnTo>
                  <a:pt x="1630324" y="369570"/>
                </a:lnTo>
                <a:lnTo>
                  <a:pt x="1635417" y="364375"/>
                </a:lnTo>
                <a:lnTo>
                  <a:pt x="1645018" y="353987"/>
                </a:lnTo>
                <a:lnTo>
                  <a:pt x="1656143" y="345338"/>
                </a:lnTo>
                <a:lnTo>
                  <a:pt x="1668564" y="339267"/>
                </a:lnTo>
                <a:lnTo>
                  <a:pt x="1693164" y="331482"/>
                </a:lnTo>
                <a:lnTo>
                  <a:pt x="1703336" y="326288"/>
                </a:lnTo>
                <a:lnTo>
                  <a:pt x="1712556" y="319366"/>
                </a:lnTo>
                <a:lnTo>
                  <a:pt x="1720862" y="311581"/>
                </a:lnTo>
                <a:lnTo>
                  <a:pt x="1731581" y="302056"/>
                </a:lnTo>
                <a:lnTo>
                  <a:pt x="1743544" y="295135"/>
                </a:lnTo>
                <a:lnTo>
                  <a:pt x="1756702" y="291668"/>
                </a:lnTo>
                <a:lnTo>
                  <a:pt x="1771015" y="290804"/>
                </a:lnTo>
                <a:lnTo>
                  <a:pt x="1781441" y="290804"/>
                </a:lnTo>
                <a:lnTo>
                  <a:pt x="1786191" y="289077"/>
                </a:lnTo>
                <a:lnTo>
                  <a:pt x="1798497" y="285610"/>
                </a:lnTo>
                <a:lnTo>
                  <a:pt x="1804327" y="283019"/>
                </a:lnTo>
                <a:lnTo>
                  <a:pt x="1809470" y="279552"/>
                </a:lnTo>
                <a:lnTo>
                  <a:pt x="1821078" y="269163"/>
                </a:lnTo>
                <a:lnTo>
                  <a:pt x="1832356" y="259651"/>
                </a:lnTo>
                <a:lnTo>
                  <a:pt x="1857438" y="235419"/>
                </a:lnTo>
                <a:lnTo>
                  <a:pt x="1856841" y="227622"/>
                </a:lnTo>
                <a:lnTo>
                  <a:pt x="1853742" y="224167"/>
                </a:lnTo>
                <a:lnTo>
                  <a:pt x="1849094" y="218973"/>
                </a:lnTo>
                <a:lnTo>
                  <a:pt x="1847723" y="218109"/>
                </a:lnTo>
                <a:lnTo>
                  <a:pt x="1846351" y="217246"/>
                </a:lnTo>
                <a:lnTo>
                  <a:pt x="1837245" y="208584"/>
                </a:lnTo>
                <a:lnTo>
                  <a:pt x="1833206" y="200799"/>
                </a:lnTo>
                <a:lnTo>
                  <a:pt x="1832305" y="199059"/>
                </a:lnTo>
                <a:lnTo>
                  <a:pt x="1831695" y="188683"/>
                </a:lnTo>
                <a:lnTo>
                  <a:pt x="1835607" y="177431"/>
                </a:lnTo>
                <a:lnTo>
                  <a:pt x="1838325" y="172237"/>
                </a:lnTo>
                <a:lnTo>
                  <a:pt x="1840395" y="167906"/>
                </a:lnTo>
                <a:lnTo>
                  <a:pt x="1841373" y="162712"/>
                </a:lnTo>
                <a:lnTo>
                  <a:pt x="1855851" y="130695"/>
                </a:lnTo>
                <a:lnTo>
                  <a:pt x="1883587" y="108191"/>
                </a:lnTo>
                <a:lnTo>
                  <a:pt x="1888134" y="106464"/>
                </a:lnTo>
                <a:lnTo>
                  <a:pt x="1892312" y="102997"/>
                </a:lnTo>
                <a:lnTo>
                  <a:pt x="1905812" y="95211"/>
                </a:lnTo>
                <a:lnTo>
                  <a:pt x="1915337" y="92608"/>
                </a:lnTo>
                <a:lnTo>
                  <a:pt x="1925193" y="92608"/>
                </a:lnTo>
                <a:lnTo>
                  <a:pt x="1935391" y="95211"/>
                </a:lnTo>
                <a:lnTo>
                  <a:pt x="1944903" y="99529"/>
                </a:lnTo>
                <a:lnTo>
                  <a:pt x="1949729" y="100406"/>
                </a:lnTo>
                <a:lnTo>
                  <a:pt x="1957489" y="102133"/>
                </a:lnTo>
                <a:lnTo>
                  <a:pt x="1964918" y="102133"/>
                </a:lnTo>
                <a:lnTo>
                  <a:pt x="1971979" y="99529"/>
                </a:lnTo>
                <a:lnTo>
                  <a:pt x="1978571" y="96075"/>
                </a:lnTo>
                <a:lnTo>
                  <a:pt x="1982470" y="92608"/>
                </a:lnTo>
                <a:lnTo>
                  <a:pt x="1991245" y="84823"/>
                </a:lnTo>
                <a:lnTo>
                  <a:pt x="2003234" y="73571"/>
                </a:lnTo>
                <a:lnTo>
                  <a:pt x="2014093" y="61455"/>
                </a:lnTo>
                <a:lnTo>
                  <a:pt x="2023364" y="47612"/>
                </a:lnTo>
                <a:lnTo>
                  <a:pt x="2030577" y="37223"/>
                </a:lnTo>
                <a:lnTo>
                  <a:pt x="2039086" y="32029"/>
                </a:lnTo>
                <a:lnTo>
                  <a:pt x="2049500" y="30302"/>
                </a:lnTo>
                <a:lnTo>
                  <a:pt x="2062505" y="32893"/>
                </a:lnTo>
                <a:lnTo>
                  <a:pt x="2067471" y="33756"/>
                </a:lnTo>
                <a:lnTo>
                  <a:pt x="2077123" y="37223"/>
                </a:lnTo>
                <a:lnTo>
                  <a:pt x="2087245" y="39814"/>
                </a:lnTo>
                <a:lnTo>
                  <a:pt x="2097278" y="40678"/>
                </a:lnTo>
                <a:lnTo>
                  <a:pt x="2107158" y="38950"/>
                </a:lnTo>
                <a:lnTo>
                  <a:pt x="2116836" y="35483"/>
                </a:lnTo>
                <a:lnTo>
                  <a:pt x="2129205" y="30302"/>
                </a:lnTo>
                <a:lnTo>
                  <a:pt x="2131263" y="29425"/>
                </a:lnTo>
                <a:lnTo>
                  <a:pt x="2138654" y="27698"/>
                </a:lnTo>
                <a:lnTo>
                  <a:pt x="2146033" y="25971"/>
                </a:lnTo>
                <a:lnTo>
                  <a:pt x="2161121" y="25107"/>
                </a:lnTo>
                <a:lnTo>
                  <a:pt x="2176526" y="26835"/>
                </a:lnTo>
                <a:lnTo>
                  <a:pt x="2182812" y="26835"/>
                </a:lnTo>
                <a:lnTo>
                  <a:pt x="2188184" y="27698"/>
                </a:lnTo>
                <a:lnTo>
                  <a:pt x="2196236" y="28562"/>
                </a:lnTo>
                <a:lnTo>
                  <a:pt x="2213394" y="27698"/>
                </a:lnTo>
                <a:lnTo>
                  <a:pt x="2225052" y="26835"/>
                </a:lnTo>
                <a:lnTo>
                  <a:pt x="2237562" y="25107"/>
                </a:lnTo>
                <a:lnTo>
                  <a:pt x="2242235" y="25107"/>
                </a:lnTo>
                <a:lnTo>
                  <a:pt x="2247023" y="21640"/>
                </a:lnTo>
                <a:lnTo>
                  <a:pt x="2251125" y="18186"/>
                </a:lnTo>
                <a:lnTo>
                  <a:pt x="2253170" y="16446"/>
                </a:lnTo>
                <a:lnTo>
                  <a:pt x="2254796" y="12992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05086" y="1220459"/>
            <a:ext cx="378367" cy="143670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8041970" y="861965"/>
            <a:ext cx="32384" cy="32384"/>
          </a:xfrm>
          <a:custGeom>
            <a:avLst/>
            <a:gdLst/>
            <a:ahLst/>
            <a:cxnLst/>
            <a:rect l="l" t="t" r="r" b="b"/>
            <a:pathLst>
              <a:path w="32384" h="32384">
                <a:moveTo>
                  <a:pt x="16189" y="0"/>
                </a:moveTo>
                <a:lnTo>
                  <a:pt x="9922" y="1254"/>
                </a:lnTo>
                <a:lnTo>
                  <a:pt x="4795" y="4685"/>
                </a:lnTo>
                <a:lnTo>
                  <a:pt x="1318" y="9785"/>
                </a:lnTo>
                <a:lnTo>
                  <a:pt x="0" y="16051"/>
                </a:lnTo>
                <a:lnTo>
                  <a:pt x="1210" y="22354"/>
                </a:lnTo>
                <a:lnTo>
                  <a:pt x="4644" y="27513"/>
                </a:lnTo>
                <a:lnTo>
                  <a:pt x="9751" y="30976"/>
                </a:lnTo>
                <a:lnTo>
                  <a:pt x="15982" y="32195"/>
                </a:lnTo>
                <a:lnTo>
                  <a:pt x="22325" y="30872"/>
                </a:lnTo>
                <a:lnTo>
                  <a:pt x="27484" y="27428"/>
                </a:lnTo>
                <a:lnTo>
                  <a:pt x="30958" y="22360"/>
                </a:lnTo>
                <a:lnTo>
                  <a:pt x="32247" y="16163"/>
                </a:lnTo>
                <a:lnTo>
                  <a:pt x="30994" y="9890"/>
                </a:lnTo>
                <a:lnTo>
                  <a:pt x="27552" y="4754"/>
                </a:lnTo>
                <a:lnTo>
                  <a:pt x="22443" y="1282"/>
                </a:lnTo>
                <a:lnTo>
                  <a:pt x="16189" y="0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99359" y="5244992"/>
            <a:ext cx="727557" cy="724121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46708" y="1617574"/>
            <a:ext cx="695412" cy="663781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2400" y="1068191"/>
            <a:ext cx="798622" cy="499814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69728" y="2479029"/>
            <a:ext cx="1264132" cy="2661478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2673" y="4780896"/>
            <a:ext cx="2431456" cy="191190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978258" y="850900"/>
            <a:ext cx="1562738" cy="20422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16430" y="2136615"/>
            <a:ext cx="2540635" cy="1701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53504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53504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71427" y="2058976"/>
            <a:ext cx="3666490" cy="4217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3F6FA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797851" y="1516432"/>
            <a:ext cx="3983354" cy="4945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3F6FA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2025" y="1193385"/>
            <a:ext cx="3246754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82841" y="1162800"/>
            <a:ext cx="5659120" cy="1623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53504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3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78.jpg"/><Relationship Id="rId7" Type="http://schemas.openxmlformats.org/officeDocument/2006/relationships/image" Target="../media/image82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g"/><Relationship Id="rId11" Type="http://schemas.openxmlformats.org/officeDocument/2006/relationships/image" Target="../media/image85.png"/><Relationship Id="rId5" Type="http://schemas.openxmlformats.org/officeDocument/2006/relationships/image" Target="../media/image80.jpg"/><Relationship Id="rId10" Type="http://schemas.openxmlformats.org/officeDocument/2006/relationships/image" Target="../media/image84.png"/><Relationship Id="rId4" Type="http://schemas.openxmlformats.org/officeDocument/2006/relationships/image" Target="../media/image79.jp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jpg"/><Relationship Id="rId4" Type="http://schemas.openxmlformats.org/officeDocument/2006/relationships/image" Target="../media/image90.png"/><Relationship Id="rId9" Type="http://schemas.openxmlformats.org/officeDocument/2006/relationships/image" Target="../media/image95.jpg"/><Relationship Id="rId14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g"/><Relationship Id="rId5" Type="http://schemas.openxmlformats.org/officeDocument/2006/relationships/image" Target="../media/image106.png"/><Relationship Id="rId4" Type="http://schemas.openxmlformats.org/officeDocument/2006/relationships/image" Target="../media/image8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g"/><Relationship Id="rId3" Type="http://schemas.openxmlformats.org/officeDocument/2006/relationships/image" Target="../media/image113.png"/><Relationship Id="rId7" Type="http://schemas.openxmlformats.org/officeDocument/2006/relationships/image" Target="../media/image117.jp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g"/><Relationship Id="rId5" Type="http://schemas.openxmlformats.org/officeDocument/2006/relationships/image" Target="../media/image115.jpg"/><Relationship Id="rId4" Type="http://schemas.openxmlformats.org/officeDocument/2006/relationships/image" Target="../media/image114.jpg"/><Relationship Id="rId9" Type="http://schemas.openxmlformats.org/officeDocument/2006/relationships/image" Target="../media/image119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g"/><Relationship Id="rId13" Type="http://schemas.openxmlformats.org/officeDocument/2006/relationships/image" Target="../media/image131.png"/><Relationship Id="rId3" Type="http://schemas.openxmlformats.org/officeDocument/2006/relationships/image" Target="../media/image121.png"/><Relationship Id="rId7" Type="http://schemas.openxmlformats.org/officeDocument/2006/relationships/image" Target="../media/image125.jpg"/><Relationship Id="rId12" Type="http://schemas.openxmlformats.org/officeDocument/2006/relationships/image" Target="../media/image130.pn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18" Type="http://schemas.openxmlformats.org/officeDocument/2006/relationships/image" Target="../media/image154.png"/><Relationship Id="rId3" Type="http://schemas.openxmlformats.org/officeDocument/2006/relationships/image" Target="../media/image140.png"/><Relationship Id="rId21" Type="http://schemas.openxmlformats.org/officeDocument/2006/relationships/image" Target="../media/image157.png"/><Relationship Id="rId7" Type="http://schemas.openxmlformats.org/officeDocument/2006/relationships/image" Target="../media/image143.png"/><Relationship Id="rId12" Type="http://schemas.openxmlformats.org/officeDocument/2006/relationships/image" Target="../media/image148.png"/><Relationship Id="rId17" Type="http://schemas.openxmlformats.org/officeDocument/2006/relationships/image" Target="../media/image153.png"/><Relationship Id="rId2" Type="http://schemas.openxmlformats.org/officeDocument/2006/relationships/image" Target="../media/image139.jpg"/><Relationship Id="rId16" Type="http://schemas.openxmlformats.org/officeDocument/2006/relationships/image" Target="../media/image152.png"/><Relationship Id="rId20" Type="http://schemas.openxmlformats.org/officeDocument/2006/relationships/image" Target="../media/image1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png"/><Relationship Id="rId11" Type="http://schemas.openxmlformats.org/officeDocument/2006/relationships/image" Target="../media/image147.png"/><Relationship Id="rId5" Type="http://schemas.openxmlformats.org/officeDocument/2006/relationships/image" Target="../media/image142.jpg"/><Relationship Id="rId15" Type="http://schemas.openxmlformats.org/officeDocument/2006/relationships/image" Target="../media/image151.png"/><Relationship Id="rId23" Type="http://schemas.openxmlformats.org/officeDocument/2006/relationships/image" Target="../media/image159.png"/><Relationship Id="rId10" Type="http://schemas.openxmlformats.org/officeDocument/2006/relationships/image" Target="../media/image146.png"/><Relationship Id="rId19" Type="http://schemas.openxmlformats.org/officeDocument/2006/relationships/image" Target="../media/image155.png"/><Relationship Id="rId4" Type="http://schemas.openxmlformats.org/officeDocument/2006/relationships/image" Target="../media/image141.jp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Relationship Id="rId22" Type="http://schemas.openxmlformats.org/officeDocument/2006/relationships/image" Target="../media/image1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7" Type="http://schemas.openxmlformats.org/officeDocument/2006/relationships/image" Target="../media/image171.jp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jpg"/><Relationship Id="rId5" Type="http://schemas.openxmlformats.org/officeDocument/2006/relationships/image" Target="../media/image169.jpg"/><Relationship Id="rId4" Type="http://schemas.openxmlformats.org/officeDocument/2006/relationships/image" Target="../media/image168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jpg"/><Relationship Id="rId3" Type="http://schemas.openxmlformats.org/officeDocument/2006/relationships/image" Target="../media/image173.png"/><Relationship Id="rId7" Type="http://schemas.openxmlformats.org/officeDocument/2006/relationships/image" Target="../media/image177.jp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10" Type="http://schemas.openxmlformats.org/officeDocument/2006/relationships/image" Target="../media/image180.jpg"/><Relationship Id="rId4" Type="http://schemas.openxmlformats.org/officeDocument/2006/relationships/image" Target="../media/image174.png"/><Relationship Id="rId9" Type="http://schemas.openxmlformats.org/officeDocument/2006/relationships/image" Target="../media/image179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g"/><Relationship Id="rId3" Type="http://schemas.openxmlformats.org/officeDocument/2006/relationships/image" Target="../media/image182.png"/><Relationship Id="rId7" Type="http://schemas.openxmlformats.org/officeDocument/2006/relationships/image" Target="../media/image186.jp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5" Type="http://schemas.openxmlformats.org/officeDocument/2006/relationships/image" Target="../media/image184.jpg"/><Relationship Id="rId10" Type="http://schemas.openxmlformats.org/officeDocument/2006/relationships/image" Target="../media/image189.png"/><Relationship Id="rId4" Type="http://schemas.openxmlformats.org/officeDocument/2006/relationships/image" Target="../media/image183.jpg"/><Relationship Id="rId9" Type="http://schemas.openxmlformats.org/officeDocument/2006/relationships/image" Target="../media/image188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jpg"/><Relationship Id="rId13" Type="http://schemas.openxmlformats.org/officeDocument/2006/relationships/image" Target="../media/image198.png"/><Relationship Id="rId3" Type="http://schemas.openxmlformats.org/officeDocument/2006/relationships/image" Target="../media/image191.jpg"/><Relationship Id="rId7" Type="http://schemas.openxmlformats.org/officeDocument/2006/relationships/image" Target="../media/image195.png"/><Relationship Id="rId12" Type="http://schemas.openxmlformats.org/officeDocument/2006/relationships/image" Target="../media/image19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4.jpg"/><Relationship Id="rId11" Type="http://schemas.openxmlformats.org/officeDocument/2006/relationships/image" Target="../media/image197.png"/><Relationship Id="rId5" Type="http://schemas.openxmlformats.org/officeDocument/2006/relationships/image" Target="../media/image193.jpg"/><Relationship Id="rId10" Type="http://schemas.openxmlformats.org/officeDocument/2006/relationships/image" Target="../media/image188.jpg"/><Relationship Id="rId4" Type="http://schemas.openxmlformats.org/officeDocument/2006/relationships/image" Target="../media/image192.png"/><Relationship Id="rId9" Type="http://schemas.openxmlformats.org/officeDocument/2006/relationships/image" Target="../media/image187.jpg"/><Relationship Id="rId14" Type="http://schemas.openxmlformats.org/officeDocument/2006/relationships/image" Target="../media/image18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jpg"/><Relationship Id="rId13" Type="http://schemas.openxmlformats.org/officeDocument/2006/relationships/image" Target="../media/image198.png"/><Relationship Id="rId3" Type="http://schemas.openxmlformats.org/officeDocument/2006/relationships/image" Target="../media/image199.jpg"/><Relationship Id="rId7" Type="http://schemas.openxmlformats.org/officeDocument/2006/relationships/image" Target="../media/image203.jpg"/><Relationship Id="rId12" Type="http://schemas.openxmlformats.org/officeDocument/2006/relationships/image" Target="../media/image19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2.png"/><Relationship Id="rId11" Type="http://schemas.openxmlformats.org/officeDocument/2006/relationships/image" Target="../media/image197.png"/><Relationship Id="rId5" Type="http://schemas.openxmlformats.org/officeDocument/2006/relationships/image" Target="../media/image201.jpg"/><Relationship Id="rId10" Type="http://schemas.openxmlformats.org/officeDocument/2006/relationships/image" Target="../media/image188.jpg"/><Relationship Id="rId4" Type="http://schemas.openxmlformats.org/officeDocument/2006/relationships/image" Target="../media/image200.png"/><Relationship Id="rId9" Type="http://schemas.openxmlformats.org/officeDocument/2006/relationships/image" Target="../media/image187.jpg"/><Relationship Id="rId14" Type="http://schemas.openxmlformats.org/officeDocument/2006/relationships/image" Target="../media/image18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11.png"/><Relationship Id="rId3" Type="http://schemas.openxmlformats.org/officeDocument/2006/relationships/image" Target="../media/image205.jpg"/><Relationship Id="rId7" Type="http://schemas.openxmlformats.org/officeDocument/2006/relationships/image" Target="../media/image209.jpg"/><Relationship Id="rId12" Type="http://schemas.openxmlformats.org/officeDocument/2006/relationships/image" Target="../media/image19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8.png"/><Relationship Id="rId11" Type="http://schemas.openxmlformats.org/officeDocument/2006/relationships/image" Target="../media/image197.png"/><Relationship Id="rId5" Type="http://schemas.openxmlformats.org/officeDocument/2006/relationships/image" Target="../media/image207.jpg"/><Relationship Id="rId10" Type="http://schemas.openxmlformats.org/officeDocument/2006/relationships/image" Target="../media/image188.jpg"/><Relationship Id="rId4" Type="http://schemas.openxmlformats.org/officeDocument/2006/relationships/image" Target="../media/image206.png"/><Relationship Id="rId9" Type="http://schemas.openxmlformats.org/officeDocument/2006/relationships/image" Target="../media/image187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jpg"/><Relationship Id="rId13" Type="http://schemas.openxmlformats.org/officeDocument/2006/relationships/image" Target="../media/image198.png"/><Relationship Id="rId3" Type="http://schemas.openxmlformats.org/officeDocument/2006/relationships/image" Target="../media/image212.png"/><Relationship Id="rId7" Type="http://schemas.openxmlformats.org/officeDocument/2006/relationships/image" Target="../media/image216.jpg"/><Relationship Id="rId12" Type="http://schemas.openxmlformats.org/officeDocument/2006/relationships/image" Target="../media/image19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5.jpg"/><Relationship Id="rId11" Type="http://schemas.openxmlformats.org/officeDocument/2006/relationships/image" Target="../media/image197.png"/><Relationship Id="rId5" Type="http://schemas.openxmlformats.org/officeDocument/2006/relationships/image" Target="../media/image214.jpg"/><Relationship Id="rId10" Type="http://schemas.openxmlformats.org/officeDocument/2006/relationships/image" Target="../media/image188.jpg"/><Relationship Id="rId4" Type="http://schemas.openxmlformats.org/officeDocument/2006/relationships/image" Target="../media/image213.png"/><Relationship Id="rId9" Type="http://schemas.openxmlformats.org/officeDocument/2006/relationships/image" Target="../media/image187.jpg"/><Relationship Id="rId14" Type="http://schemas.openxmlformats.org/officeDocument/2006/relationships/image" Target="../media/image18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7" Type="http://schemas.openxmlformats.org/officeDocument/2006/relationships/image" Target="../media/image223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2.png"/><Relationship Id="rId5" Type="http://schemas.openxmlformats.org/officeDocument/2006/relationships/image" Target="../media/image221.png"/><Relationship Id="rId4" Type="http://schemas.openxmlformats.org/officeDocument/2006/relationships/image" Target="../media/image2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5" Type="http://schemas.openxmlformats.org/officeDocument/2006/relationships/image" Target="../media/image227.png"/><Relationship Id="rId4" Type="http://schemas.openxmlformats.org/officeDocument/2006/relationships/image" Target="../media/image2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jpg"/><Relationship Id="rId5" Type="http://schemas.openxmlformats.org/officeDocument/2006/relationships/image" Target="../media/image233.jpg"/><Relationship Id="rId4" Type="http://schemas.openxmlformats.org/officeDocument/2006/relationships/image" Target="../media/image23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7.jpg"/><Relationship Id="rId4" Type="http://schemas.openxmlformats.org/officeDocument/2006/relationships/image" Target="../media/image236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1.png"/><Relationship Id="rId4" Type="http://schemas.openxmlformats.org/officeDocument/2006/relationships/image" Target="../media/image2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245.png"/><Relationship Id="rId4" Type="http://schemas.openxmlformats.org/officeDocument/2006/relationships/image" Target="../media/image2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g"/><Relationship Id="rId2" Type="http://schemas.openxmlformats.org/officeDocument/2006/relationships/image" Target="../media/image2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8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3" Type="http://schemas.openxmlformats.org/officeDocument/2006/relationships/image" Target="../media/image250.png"/><Relationship Id="rId7" Type="http://schemas.openxmlformats.org/officeDocument/2006/relationships/image" Target="../media/image254.png"/><Relationship Id="rId2" Type="http://schemas.openxmlformats.org/officeDocument/2006/relationships/image" Target="../media/image2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9.png"/><Relationship Id="rId4" Type="http://schemas.openxmlformats.org/officeDocument/2006/relationships/image" Target="../media/image2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image" Target="../media/image26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5.png"/><Relationship Id="rId5" Type="http://schemas.openxmlformats.org/officeDocument/2006/relationships/image" Target="../media/image264.png"/><Relationship Id="rId4" Type="http://schemas.openxmlformats.org/officeDocument/2006/relationships/image" Target="../media/image26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0.png"/><Relationship Id="rId5" Type="http://schemas.openxmlformats.org/officeDocument/2006/relationships/image" Target="../media/image269.jpg"/><Relationship Id="rId4" Type="http://schemas.openxmlformats.org/officeDocument/2006/relationships/image" Target="../media/image26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5.jpg"/><Relationship Id="rId5" Type="http://schemas.openxmlformats.org/officeDocument/2006/relationships/image" Target="../media/image274.jpg"/><Relationship Id="rId4" Type="http://schemas.openxmlformats.org/officeDocument/2006/relationships/image" Target="../media/image27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9.png"/><Relationship Id="rId5" Type="http://schemas.openxmlformats.org/officeDocument/2006/relationships/image" Target="../media/image278.jpg"/><Relationship Id="rId4" Type="http://schemas.openxmlformats.org/officeDocument/2006/relationships/image" Target="../media/image27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7" Type="http://schemas.openxmlformats.org/officeDocument/2006/relationships/image" Target="../media/image285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4.png"/><Relationship Id="rId5" Type="http://schemas.openxmlformats.org/officeDocument/2006/relationships/image" Target="../media/image283.png"/><Relationship Id="rId4" Type="http://schemas.openxmlformats.org/officeDocument/2006/relationships/image" Target="../media/image28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png"/><Relationship Id="rId3" Type="http://schemas.openxmlformats.org/officeDocument/2006/relationships/image" Target="../media/image287.png"/><Relationship Id="rId7" Type="http://schemas.openxmlformats.org/officeDocument/2006/relationships/image" Target="../media/image291.png"/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0.png"/><Relationship Id="rId5" Type="http://schemas.openxmlformats.org/officeDocument/2006/relationships/image" Target="../media/image289.png"/><Relationship Id="rId4" Type="http://schemas.openxmlformats.org/officeDocument/2006/relationships/image" Target="../media/image28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jp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5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jpg"/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8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2" Type="http://schemas.openxmlformats.org/officeDocument/2006/relationships/image" Target="../media/image30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5.png"/><Relationship Id="rId4" Type="http://schemas.openxmlformats.org/officeDocument/2006/relationships/image" Target="../media/image30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306.jp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2.png"/><Relationship Id="rId3" Type="http://schemas.openxmlformats.org/officeDocument/2006/relationships/image" Target="../media/image309.png"/><Relationship Id="rId7" Type="http://schemas.openxmlformats.org/officeDocument/2006/relationships/image" Target="../media/image311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acebook.com/Viet-Nam-Trade-Office-to-Belgium-EU-and-Luxembourg-622268075064456/" TargetMode="External"/><Relationship Id="rId11" Type="http://schemas.openxmlformats.org/officeDocument/2006/relationships/image" Target="../media/image314.png"/><Relationship Id="rId5" Type="http://schemas.openxmlformats.org/officeDocument/2006/relationships/hyperlink" Target="mailto:BE@moit.gov.vn" TargetMode="External"/><Relationship Id="rId10" Type="http://schemas.openxmlformats.org/officeDocument/2006/relationships/hyperlink" Target="https://www.cbi.eu/disclaimer/" TargetMode="External"/><Relationship Id="rId4" Type="http://schemas.openxmlformats.org/officeDocument/2006/relationships/image" Target="../media/image310.png"/><Relationship Id="rId9" Type="http://schemas.openxmlformats.org/officeDocument/2006/relationships/image" Target="../media/image3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4636" y="983477"/>
            <a:ext cx="6146664" cy="6622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1690" marR="5080" indent="-809625">
              <a:lnSpc>
                <a:spcPct val="118600"/>
              </a:lnSpc>
              <a:spcBef>
                <a:spcPts val="100"/>
              </a:spcBef>
              <a:tabLst>
                <a:tab pos="1196975" algn="l"/>
              </a:tabLst>
            </a:pPr>
            <a:r>
              <a:rPr lang="pt-BR" sz="3900" b="1" dirty="0">
                <a:solidFill>
                  <a:srgbClr val="FEE6C7"/>
                </a:solidFill>
                <a:latin typeface="Cambria"/>
                <a:cs typeface="Cambria"/>
              </a:rPr>
              <a:t>VIETNAM IN YOUR NOTE</a:t>
            </a:r>
            <a:endParaRPr lang="pt-BR" sz="39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2816430" y="2136615"/>
            <a:ext cx="3520870" cy="170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430">
              <a:lnSpc>
                <a:spcPct val="114599"/>
              </a:lnSpc>
              <a:spcBef>
                <a:spcPts val="100"/>
              </a:spcBef>
            </a:pPr>
            <a:r>
              <a:rPr sz="4800" b="0" i="1" spc="-380" dirty="0">
                <a:solidFill>
                  <a:srgbClr val="FEE6C7"/>
                </a:solidFill>
                <a:latin typeface="Cambria"/>
                <a:cs typeface="Cambria"/>
              </a:rPr>
              <a:t>Vietnamese </a:t>
            </a:r>
            <a:r>
              <a:rPr sz="4800" b="0" i="1" spc="-45" dirty="0">
                <a:solidFill>
                  <a:srgbClr val="FEE6C7"/>
                </a:solidFill>
                <a:latin typeface="Cambria"/>
                <a:cs typeface="Cambria"/>
              </a:rPr>
              <a:t>O</a:t>
            </a:r>
            <a:r>
              <a:rPr sz="4800" b="0" i="1" spc="-315" dirty="0">
                <a:solidFill>
                  <a:srgbClr val="FEE6C7"/>
                </a:solidFill>
                <a:latin typeface="Cambria"/>
                <a:cs typeface="Cambria"/>
              </a:rPr>
              <a:t>r</a:t>
            </a:r>
            <a:r>
              <a:rPr sz="4800" b="0" i="1" spc="-170" dirty="0">
                <a:solidFill>
                  <a:srgbClr val="FEE6C7"/>
                </a:solidFill>
                <a:latin typeface="Cambria"/>
                <a:cs typeface="Cambria"/>
              </a:rPr>
              <a:t>i</a:t>
            </a:r>
            <a:r>
              <a:rPr sz="4800" b="0" i="1" spc="-635" dirty="0">
                <a:solidFill>
                  <a:srgbClr val="FEE6C7"/>
                </a:solidFill>
                <a:latin typeface="Cambria"/>
                <a:cs typeface="Cambria"/>
              </a:rPr>
              <a:t>e</a:t>
            </a:r>
            <a:r>
              <a:rPr sz="4800" b="0" i="1" spc="-375" dirty="0">
                <a:solidFill>
                  <a:srgbClr val="FEE6C7"/>
                </a:solidFill>
                <a:latin typeface="Cambria"/>
                <a:cs typeface="Cambria"/>
              </a:rPr>
              <a:t>n</a:t>
            </a:r>
            <a:r>
              <a:rPr sz="4800" b="0" i="1" spc="-360" dirty="0">
                <a:solidFill>
                  <a:srgbClr val="FEE6C7"/>
                </a:solidFill>
                <a:latin typeface="Cambria"/>
                <a:cs typeface="Cambria"/>
              </a:rPr>
              <a:t>t</a:t>
            </a:r>
            <a:r>
              <a:rPr sz="4800" b="0" i="1" spc="-480" dirty="0">
                <a:solidFill>
                  <a:srgbClr val="FEE6C7"/>
                </a:solidFill>
                <a:latin typeface="Cambria"/>
                <a:cs typeface="Cambria"/>
              </a:rPr>
              <a:t>a</a:t>
            </a:r>
            <a:r>
              <a:rPr sz="4800" b="0" i="1" spc="-330" dirty="0">
                <a:solidFill>
                  <a:srgbClr val="FEE6C7"/>
                </a:solidFill>
                <a:latin typeface="Cambria"/>
                <a:cs typeface="Cambria"/>
              </a:rPr>
              <a:t>t</a:t>
            </a:r>
            <a:r>
              <a:rPr sz="4800" b="0" i="1" spc="-170" dirty="0">
                <a:solidFill>
                  <a:srgbClr val="FEE6C7"/>
                </a:solidFill>
                <a:latin typeface="Cambria"/>
                <a:cs typeface="Cambria"/>
              </a:rPr>
              <a:t>i</a:t>
            </a:r>
            <a:r>
              <a:rPr sz="4800" b="0" i="1" spc="-725" dirty="0">
                <a:solidFill>
                  <a:srgbClr val="FEE6C7"/>
                </a:solidFill>
                <a:latin typeface="Cambria"/>
                <a:cs typeface="Cambria"/>
              </a:rPr>
              <a:t>o</a:t>
            </a:r>
            <a:r>
              <a:rPr sz="4800" b="0" i="1" spc="-20" dirty="0">
                <a:solidFill>
                  <a:srgbClr val="FEE6C7"/>
                </a:solidFill>
                <a:latin typeface="Cambria"/>
                <a:cs typeface="Cambria"/>
              </a:rPr>
              <a:t>n</a:t>
            </a:r>
            <a:endParaRPr sz="48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4072" y="4336882"/>
            <a:ext cx="3448428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i="1" spc="-95" dirty="0">
                <a:solidFill>
                  <a:srgbClr val="FFFFFF"/>
                </a:solidFill>
                <a:latin typeface="Cambria"/>
                <a:cs typeface="Cambria"/>
              </a:rPr>
              <a:t>Presented</a:t>
            </a:r>
            <a:r>
              <a:rPr sz="2500" i="1" spc="-2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i="1" spc="-70" dirty="0">
                <a:solidFill>
                  <a:srgbClr val="FFFFFF"/>
                </a:solidFill>
                <a:latin typeface="Cambria"/>
                <a:cs typeface="Cambria"/>
              </a:rPr>
              <a:t>by</a:t>
            </a:r>
            <a:endParaRPr sz="2500" dirty="0">
              <a:latin typeface="Cambria"/>
              <a:cs typeface="Cambria"/>
            </a:endParaRPr>
          </a:p>
        </p:txBody>
      </p:sp>
      <p:pic>
        <p:nvPicPr>
          <p:cNvPr id="5" name="Picture 2" descr="C:\Users\VNtra\Desktop\176409769_1910678129080522_7485271773843016261_n.jpg">
            <a:extLst>
              <a:ext uri="{FF2B5EF4-FFF2-40B4-BE49-F238E27FC236}">
                <a16:creationId xmlns:a16="http://schemas.microsoft.com/office/drawing/2014/main" id="{FED6E206-DDB7-CAC5-01B7-F43FFFB06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072" y="2010202"/>
            <a:ext cx="7908160" cy="465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E4FD2A-CDFA-3C57-2E65-A0E0B7117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100" y="892939"/>
            <a:ext cx="1183132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F0F0E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113931" y="2459147"/>
            <a:ext cx="3270885" cy="2362835"/>
            <a:chOff x="6113931" y="2459147"/>
            <a:chExt cx="3270885" cy="2362835"/>
          </a:xfrm>
        </p:grpSpPr>
        <p:sp>
          <p:nvSpPr>
            <p:cNvPr id="4" name="object 4"/>
            <p:cNvSpPr/>
            <p:nvPr/>
          </p:nvSpPr>
          <p:spPr>
            <a:xfrm>
              <a:off x="6113931" y="2459147"/>
              <a:ext cx="3270885" cy="2362835"/>
            </a:xfrm>
            <a:custGeom>
              <a:avLst/>
              <a:gdLst/>
              <a:ahLst/>
              <a:cxnLst/>
              <a:rect l="l" t="t" r="r" b="b"/>
              <a:pathLst>
                <a:path w="3270884" h="2362835">
                  <a:moveTo>
                    <a:pt x="2907145" y="0"/>
                  </a:moveTo>
                  <a:lnTo>
                    <a:pt x="363392" y="0"/>
                  </a:lnTo>
                  <a:lnTo>
                    <a:pt x="330319" y="1485"/>
                  </a:lnTo>
                  <a:lnTo>
                    <a:pt x="266792" y="12985"/>
                  </a:lnTo>
                  <a:lnTo>
                    <a:pt x="207620" y="35001"/>
                  </a:lnTo>
                  <a:lnTo>
                    <a:pt x="153827" y="66506"/>
                  </a:lnTo>
                  <a:lnTo>
                    <a:pt x="106439" y="106472"/>
                  </a:lnTo>
                  <a:lnTo>
                    <a:pt x="66485" y="153873"/>
                  </a:lnTo>
                  <a:lnTo>
                    <a:pt x="34991" y="207683"/>
                  </a:lnTo>
                  <a:lnTo>
                    <a:pt x="12980" y="266873"/>
                  </a:lnTo>
                  <a:lnTo>
                    <a:pt x="1484" y="330418"/>
                  </a:lnTo>
                  <a:lnTo>
                    <a:pt x="0" y="363503"/>
                  </a:lnTo>
                  <a:lnTo>
                    <a:pt x="0" y="1999263"/>
                  </a:lnTo>
                  <a:lnTo>
                    <a:pt x="5854" y="2064599"/>
                  </a:lnTo>
                  <a:lnTo>
                    <a:pt x="22735" y="2126095"/>
                  </a:lnTo>
                  <a:lnTo>
                    <a:pt x="49616" y="2182723"/>
                  </a:lnTo>
                  <a:lnTo>
                    <a:pt x="85469" y="2233457"/>
                  </a:lnTo>
                  <a:lnTo>
                    <a:pt x="129269" y="2277268"/>
                  </a:lnTo>
                  <a:lnTo>
                    <a:pt x="179986" y="2313133"/>
                  </a:lnTo>
                  <a:lnTo>
                    <a:pt x="236598" y="2340021"/>
                  </a:lnTo>
                  <a:lnTo>
                    <a:pt x="298076" y="2356907"/>
                  </a:lnTo>
                  <a:lnTo>
                    <a:pt x="363392" y="2362765"/>
                  </a:lnTo>
                  <a:lnTo>
                    <a:pt x="2907145" y="2362765"/>
                  </a:lnTo>
                  <a:lnTo>
                    <a:pt x="2972461" y="2356907"/>
                  </a:lnTo>
                  <a:lnTo>
                    <a:pt x="3033939" y="2340021"/>
                  </a:lnTo>
                  <a:lnTo>
                    <a:pt x="3090551" y="2313133"/>
                  </a:lnTo>
                  <a:lnTo>
                    <a:pt x="3141270" y="2277268"/>
                  </a:lnTo>
                  <a:lnTo>
                    <a:pt x="3185068" y="2233457"/>
                  </a:lnTo>
                  <a:lnTo>
                    <a:pt x="3220921" y="2182723"/>
                  </a:lnTo>
                  <a:lnTo>
                    <a:pt x="3247801" y="2126095"/>
                  </a:lnTo>
                  <a:lnTo>
                    <a:pt x="3264682" y="2064599"/>
                  </a:lnTo>
                  <a:lnTo>
                    <a:pt x="3270538" y="1999263"/>
                  </a:lnTo>
                  <a:lnTo>
                    <a:pt x="3270538" y="363503"/>
                  </a:lnTo>
                  <a:lnTo>
                    <a:pt x="3264682" y="298165"/>
                  </a:lnTo>
                  <a:lnTo>
                    <a:pt x="3247801" y="236669"/>
                  </a:lnTo>
                  <a:lnTo>
                    <a:pt x="3220921" y="180041"/>
                  </a:lnTo>
                  <a:lnTo>
                    <a:pt x="3185068" y="129307"/>
                  </a:lnTo>
                  <a:lnTo>
                    <a:pt x="3141270" y="85496"/>
                  </a:lnTo>
                  <a:lnTo>
                    <a:pt x="3090551" y="49631"/>
                  </a:lnTo>
                  <a:lnTo>
                    <a:pt x="3033939" y="22743"/>
                  </a:lnTo>
                  <a:lnTo>
                    <a:pt x="2972461" y="5857"/>
                  </a:lnTo>
                  <a:lnTo>
                    <a:pt x="2907145" y="0"/>
                  </a:lnTo>
                  <a:close/>
                </a:path>
              </a:pathLst>
            </a:custGeom>
            <a:solidFill>
              <a:srgbClr val="D925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74651" y="2971868"/>
              <a:ext cx="1349375" cy="1283970"/>
            </a:xfrm>
            <a:custGeom>
              <a:avLst/>
              <a:gdLst/>
              <a:ahLst/>
              <a:cxnLst/>
              <a:rect l="l" t="t" r="r" b="b"/>
              <a:pathLst>
                <a:path w="1349375" h="1283970">
                  <a:moveTo>
                    <a:pt x="674547" y="0"/>
                  </a:moveTo>
                  <a:lnTo>
                    <a:pt x="515291" y="490273"/>
                  </a:lnTo>
                  <a:lnTo>
                    <a:pt x="0" y="490273"/>
                  </a:lnTo>
                  <a:lnTo>
                    <a:pt x="416902" y="793160"/>
                  </a:lnTo>
                  <a:lnTo>
                    <a:pt x="257646" y="1283435"/>
                  </a:lnTo>
                  <a:lnTo>
                    <a:pt x="674547" y="980455"/>
                  </a:lnTo>
                  <a:lnTo>
                    <a:pt x="1091450" y="1283434"/>
                  </a:lnTo>
                  <a:lnTo>
                    <a:pt x="932193" y="793160"/>
                  </a:lnTo>
                  <a:lnTo>
                    <a:pt x="1349095" y="490273"/>
                  </a:lnTo>
                  <a:lnTo>
                    <a:pt x="833805" y="490273"/>
                  </a:lnTo>
                  <a:lnTo>
                    <a:pt x="67454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8790" y="1319557"/>
            <a:ext cx="3270677" cy="49046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F0F0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1054" y="2127808"/>
            <a:ext cx="412115" cy="842644"/>
          </a:xfrm>
          <a:custGeom>
            <a:avLst/>
            <a:gdLst/>
            <a:ahLst/>
            <a:cxnLst/>
            <a:rect l="l" t="t" r="r" b="b"/>
            <a:pathLst>
              <a:path w="412115" h="842644">
                <a:moveTo>
                  <a:pt x="411568" y="836930"/>
                </a:moveTo>
                <a:lnTo>
                  <a:pt x="392874" y="831735"/>
                </a:lnTo>
                <a:lnTo>
                  <a:pt x="349250" y="814425"/>
                </a:lnTo>
                <a:lnTo>
                  <a:pt x="348526" y="813562"/>
                </a:lnTo>
                <a:lnTo>
                  <a:pt x="346062" y="801433"/>
                </a:lnTo>
                <a:lnTo>
                  <a:pt x="343598" y="789317"/>
                </a:lnTo>
                <a:lnTo>
                  <a:pt x="331952" y="765086"/>
                </a:lnTo>
                <a:lnTo>
                  <a:pt x="316128" y="743458"/>
                </a:lnTo>
                <a:lnTo>
                  <a:pt x="295554" y="722680"/>
                </a:lnTo>
                <a:lnTo>
                  <a:pt x="288836" y="723544"/>
                </a:lnTo>
                <a:lnTo>
                  <a:pt x="299923" y="767689"/>
                </a:lnTo>
                <a:lnTo>
                  <a:pt x="321678" y="801433"/>
                </a:lnTo>
                <a:lnTo>
                  <a:pt x="298881" y="787590"/>
                </a:lnTo>
                <a:lnTo>
                  <a:pt x="266852" y="763358"/>
                </a:lnTo>
                <a:lnTo>
                  <a:pt x="236829" y="736523"/>
                </a:lnTo>
                <a:lnTo>
                  <a:pt x="237299" y="735660"/>
                </a:lnTo>
                <a:lnTo>
                  <a:pt x="237540" y="734796"/>
                </a:lnTo>
                <a:lnTo>
                  <a:pt x="231914" y="685469"/>
                </a:lnTo>
                <a:lnTo>
                  <a:pt x="199428" y="626618"/>
                </a:lnTo>
                <a:lnTo>
                  <a:pt x="196075" y="624878"/>
                </a:lnTo>
                <a:lnTo>
                  <a:pt x="191998" y="627481"/>
                </a:lnTo>
                <a:lnTo>
                  <a:pt x="191998" y="630936"/>
                </a:lnTo>
                <a:lnTo>
                  <a:pt x="192773" y="649986"/>
                </a:lnTo>
                <a:lnTo>
                  <a:pt x="195834" y="669886"/>
                </a:lnTo>
                <a:lnTo>
                  <a:pt x="201244" y="688060"/>
                </a:lnTo>
                <a:lnTo>
                  <a:pt x="209016" y="706234"/>
                </a:lnTo>
                <a:lnTo>
                  <a:pt x="205828" y="701903"/>
                </a:lnTo>
                <a:lnTo>
                  <a:pt x="202704" y="698449"/>
                </a:lnTo>
                <a:lnTo>
                  <a:pt x="199618" y="694118"/>
                </a:lnTo>
                <a:lnTo>
                  <a:pt x="196557" y="690664"/>
                </a:lnTo>
                <a:lnTo>
                  <a:pt x="174332" y="659498"/>
                </a:lnTo>
                <a:lnTo>
                  <a:pt x="143471" y="609307"/>
                </a:lnTo>
                <a:lnTo>
                  <a:pt x="128485" y="580745"/>
                </a:lnTo>
                <a:lnTo>
                  <a:pt x="128727" y="580745"/>
                </a:lnTo>
                <a:lnTo>
                  <a:pt x="128955" y="579882"/>
                </a:lnTo>
                <a:lnTo>
                  <a:pt x="128244" y="576414"/>
                </a:lnTo>
                <a:lnTo>
                  <a:pt x="129921" y="576414"/>
                </a:lnTo>
                <a:lnTo>
                  <a:pt x="141185" y="551319"/>
                </a:lnTo>
                <a:lnTo>
                  <a:pt x="143484" y="546125"/>
                </a:lnTo>
                <a:lnTo>
                  <a:pt x="148107" y="513232"/>
                </a:lnTo>
                <a:lnTo>
                  <a:pt x="146215" y="479475"/>
                </a:lnTo>
                <a:lnTo>
                  <a:pt x="139750" y="448322"/>
                </a:lnTo>
                <a:lnTo>
                  <a:pt x="138544" y="443992"/>
                </a:lnTo>
                <a:lnTo>
                  <a:pt x="132562" y="443128"/>
                </a:lnTo>
                <a:lnTo>
                  <a:pt x="117487" y="471690"/>
                </a:lnTo>
                <a:lnTo>
                  <a:pt x="111645" y="497649"/>
                </a:lnTo>
                <a:lnTo>
                  <a:pt x="111290" y="524484"/>
                </a:lnTo>
                <a:lnTo>
                  <a:pt x="115062" y="551319"/>
                </a:lnTo>
                <a:lnTo>
                  <a:pt x="106083" y="528815"/>
                </a:lnTo>
                <a:lnTo>
                  <a:pt x="91630" y="482942"/>
                </a:lnTo>
                <a:lnTo>
                  <a:pt x="81673" y="429285"/>
                </a:lnTo>
                <a:lnTo>
                  <a:pt x="80784" y="418896"/>
                </a:lnTo>
                <a:lnTo>
                  <a:pt x="83185" y="418896"/>
                </a:lnTo>
                <a:lnTo>
                  <a:pt x="106705" y="398119"/>
                </a:lnTo>
                <a:lnTo>
                  <a:pt x="136779" y="341007"/>
                </a:lnTo>
                <a:lnTo>
                  <a:pt x="144297" y="306387"/>
                </a:lnTo>
                <a:lnTo>
                  <a:pt x="138785" y="302056"/>
                </a:lnTo>
                <a:lnTo>
                  <a:pt x="102082" y="344462"/>
                </a:lnTo>
                <a:lnTo>
                  <a:pt x="79590" y="388607"/>
                </a:lnTo>
                <a:lnTo>
                  <a:pt x="82143" y="351383"/>
                </a:lnTo>
                <a:lnTo>
                  <a:pt x="88544" y="315036"/>
                </a:lnTo>
                <a:lnTo>
                  <a:pt x="94767" y="293408"/>
                </a:lnTo>
                <a:lnTo>
                  <a:pt x="98501" y="280416"/>
                </a:lnTo>
                <a:lnTo>
                  <a:pt x="111709" y="245795"/>
                </a:lnTo>
                <a:lnTo>
                  <a:pt x="112420" y="245795"/>
                </a:lnTo>
                <a:lnTo>
                  <a:pt x="113626" y="246672"/>
                </a:lnTo>
                <a:lnTo>
                  <a:pt x="114820" y="246672"/>
                </a:lnTo>
                <a:lnTo>
                  <a:pt x="118605" y="245795"/>
                </a:lnTo>
                <a:lnTo>
                  <a:pt x="145084" y="239737"/>
                </a:lnTo>
                <a:lnTo>
                  <a:pt x="173037" y="222427"/>
                </a:lnTo>
                <a:lnTo>
                  <a:pt x="184619" y="212051"/>
                </a:lnTo>
                <a:lnTo>
                  <a:pt x="197167" y="200799"/>
                </a:lnTo>
                <a:lnTo>
                  <a:pt x="215976" y="175691"/>
                </a:lnTo>
                <a:lnTo>
                  <a:pt x="218363" y="172237"/>
                </a:lnTo>
                <a:lnTo>
                  <a:pt x="214299" y="166179"/>
                </a:lnTo>
                <a:lnTo>
                  <a:pt x="187972" y="176568"/>
                </a:lnTo>
                <a:lnTo>
                  <a:pt x="166928" y="186080"/>
                </a:lnTo>
                <a:lnTo>
                  <a:pt x="146913" y="198196"/>
                </a:lnTo>
                <a:lnTo>
                  <a:pt x="128003" y="212051"/>
                </a:lnTo>
                <a:lnTo>
                  <a:pt x="146024" y="180022"/>
                </a:lnTo>
                <a:lnTo>
                  <a:pt x="159232" y="160121"/>
                </a:lnTo>
                <a:lnTo>
                  <a:pt x="166116" y="149733"/>
                </a:lnTo>
                <a:lnTo>
                  <a:pt x="187998" y="120307"/>
                </a:lnTo>
                <a:lnTo>
                  <a:pt x="211416" y="91744"/>
                </a:lnTo>
                <a:lnTo>
                  <a:pt x="227406" y="83959"/>
                </a:lnTo>
                <a:lnTo>
                  <a:pt x="243420" y="77025"/>
                </a:lnTo>
                <a:lnTo>
                  <a:pt x="258711" y="68376"/>
                </a:lnTo>
                <a:lnTo>
                  <a:pt x="272300" y="57124"/>
                </a:lnTo>
                <a:lnTo>
                  <a:pt x="281787" y="45872"/>
                </a:lnTo>
                <a:lnTo>
                  <a:pt x="284518" y="41541"/>
                </a:lnTo>
                <a:lnTo>
                  <a:pt x="289433" y="33756"/>
                </a:lnTo>
                <a:lnTo>
                  <a:pt x="289839" y="32893"/>
                </a:lnTo>
                <a:lnTo>
                  <a:pt x="301548" y="6921"/>
                </a:lnTo>
                <a:lnTo>
                  <a:pt x="301739" y="2603"/>
                </a:lnTo>
                <a:lnTo>
                  <a:pt x="299504" y="863"/>
                </a:lnTo>
                <a:lnTo>
                  <a:pt x="296011" y="0"/>
                </a:lnTo>
                <a:lnTo>
                  <a:pt x="292430" y="863"/>
                </a:lnTo>
                <a:lnTo>
                  <a:pt x="291960" y="0"/>
                </a:lnTo>
                <a:lnTo>
                  <a:pt x="290995" y="0"/>
                </a:lnTo>
                <a:lnTo>
                  <a:pt x="277571" y="2603"/>
                </a:lnTo>
                <a:lnTo>
                  <a:pt x="253415" y="13855"/>
                </a:lnTo>
                <a:lnTo>
                  <a:pt x="248805" y="18376"/>
                </a:lnTo>
                <a:lnTo>
                  <a:pt x="248805" y="32893"/>
                </a:lnTo>
                <a:lnTo>
                  <a:pt x="248094" y="34620"/>
                </a:lnTo>
                <a:lnTo>
                  <a:pt x="247611" y="35483"/>
                </a:lnTo>
                <a:lnTo>
                  <a:pt x="246888" y="37223"/>
                </a:lnTo>
                <a:lnTo>
                  <a:pt x="243535" y="39814"/>
                </a:lnTo>
                <a:lnTo>
                  <a:pt x="241858" y="41541"/>
                </a:lnTo>
                <a:lnTo>
                  <a:pt x="244017" y="38087"/>
                </a:lnTo>
                <a:lnTo>
                  <a:pt x="248805" y="32893"/>
                </a:lnTo>
                <a:lnTo>
                  <a:pt x="248805" y="18376"/>
                </a:lnTo>
                <a:lnTo>
                  <a:pt x="233108" y="33756"/>
                </a:lnTo>
                <a:lnTo>
                  <a:pt x="210464" y="72707"/>
                </a:lnTo>
                <a:lnTo>
                  <a:pt x="192354" y="93472"/>
                </a:lnTo>
                <a:lnTo>
                  <a:pt x="175133" y="115112"/>
                </a:lnTo>
                <a:lnTo>
                  <a:pt x="158851" y="136753"/>
                </a:lnTo>
                <a:lnTo>
                  <a:pt x="143586" y="160121"/>
                </a:lnTo>
                <a:lnTo>
                  <a:pt x="147891" y="126365"/>
                </a:lnTo>
                <a:lnTo>
                  <a:pt x="150812" y="93472"/>
                </a:lnTo>
                <a:lnTo>
                  <a:pt x="150660" y="58851"/>
                </a:lnTo>
                <a:lnTo>
                  <a:pt x="145262" y="25107"/>
                </a:lnTo>
                <a:lnTo>
                  <a:pt x="143827" y="19913"/>
                </a:lnTo>
                <a:lnTo>
                  <a:pt x="137350" y="19913"/>
                </a:lnTo>
                <a:lnTo>
                  <a:pt x="134721" y="24231"/>
                </a:lnTo>
                <a:lnTo>
                  <a:pt x="118935" y="52793"/>
                </a:lnTo>
                <a:lnTo>
                  <a:pt x="110426" y="84823"/>
                </a:lnTo>
                <a:lnTo>
                  <a:pt x="109626" y="116840"/>
                </a:lnTo>
                <a:lnTo>
                  <a:pt x="116941" y="148869"/>
                </a:lnTo>
                <a:lnTo>
                  <a:pt x="132803" y="177431"/>
                </a:lnTo>
                <a:lnTo>
                  <a:pt x="117678" y="205994"/>
                </a:lnTo>
                <a:lnTo>
                  <a:pt x="104394" y="234543"/>
                </a:lnTo>
                <a:lnTo>
                  <a:pt x="93091" y="263969"/>
                </a:lnTo>
                <a:lnTo>
                  <a:pt x="83896" y="293408"/>
                </a:lnTo>
                <a:lnTo>
                  <a:pt x="82105" y="268300"/>
                </a:lnTo>
                <a:lnTo>
                  <a:pt x="79590" y="242341"/>
                </a:lnTo>
                <a:lnTo>
                  <a:pt x="78511" y="220700"/>
                </a:lnTo>
                <a:lnTo>
                  <a:pt x="76276" y="209448"/>
                </a:lnTo>
                <a:lnTo>
                  <a:pt x="70954" y="201663"/>
                </a:lnTo>
                <a:lnTo>
                  <a:pt x="69037" y="199936"/>
                </a:lnTo>
                <a:lnTo>
                  <a:pt x="66395" y="199059"/>
                </a:lnTo>
                <a:lnTo>
                  <a:pt x="64249" y="199936"/>
                </a:lnTo>
                <a:lnTo>
                  <a:pt x="48044" y="220700"/>
                </a:lnTo>
                <a:lnTo>
                  <a:pt x="42824" y="249262"/>
                </a:lnTo>
                <a:lnTo>
                  <a:pt x="46812" y="281279"/>
                </a:lnTo>
                <a:lnTo>
                  <a:pt x="58216" y="308978"/>
                </a:lnTo>
                <a:lnTo>
                  <a:pt x="75272" y="328015"/>
                </a:lnTo>
                <a:lnTo>
                  <a:pt x="76225" y="328015"/>
                </a:lnTo>
                <a:lnTo>
                  <a:pt x="72783" y="351383"/>
                </a:lnTo>
                <a:lnTo>
                  <a:pt x="70777" y="374751"/>
                </a:lnTo>
                <a:lnTo>
                  <a:pt x="70294" y="398119"/>
                </a:lnTo>
                <a:lnTo>
                  <a:pt x="71437" y="422363"/>
                </a:lnTo>
                <a:lnTo>
                  <a:pt x="71678" y="424091"/>
                </a:lnTo>
                <a:lnTo>
                  <a:pt x="73507" y="440537"/>
                </a:lnTo>
                <a:lnTo>
                  <a:pt x="78689" y="469099"/>
                </a:lnTo>
                <a:lnTo>
                  <a:pt x="81508" y="480352"/>
                </a:lnTo>
                <a:lnTo>
                  <a:pt x="74676" y="469099"/>
                </a:lnTo>
                <a:lnTo>
                  <a:pt x="52019" y="438797"/>
                </a:lnTo>
                <a:lnTo>
                  <a:pt x="32448" y="418896"/>
                </a:lnTo>
                <a:lnTo>
                  <a:pt x="3365" y="405917"/>
                </a:lnTo>
                <a:lnTo>
                  <a:pt x="0" y="409371"/>
                </a:lnTo>
                <a:lnTo>
                  <a:pt x="30391" y="471690"/>
                </a:lnTo>
                <a:lnTo>
                  <a:pt x="85572" y="506310"/>
                </a:lnTo>
                <a:lnTo>
                  <a:pt x="87731" y="506310"/>
                </a:lnTo>
                <a:lnTo>
                  <a:pt x="88455" y="505447"/>
                </a:lnTo>
                <a:lnTo>
                  <a:pt x="99428" y="537464"/>
                </a:lnTo>
                <a:lnTo>
                  <a:pt x="112458" y="568629"/>
                </a:lnTo>
                <a:lnTo>
                  <a:pt x="127317" y="598919"/>
                </a:lnTo>
                <a:lnTo>
                  <a:pt x="143827" y="628345"/>
                </a:lnTo>
                <a:lnTo>
                  <a:pt x="136715" y="623150"/>
                </a:lnTo>
                <a:lnTo>
                  <a:pt x="129413" y="617093"/>
                </a:lnTo>
                <a:lnTo>
                  <a:pt x="114096" y="608431"/>
                </a:lnTo>
                <a:lnTo>
                  <a:pt x="102552" y="601510"/>
                </a:lnTo>
                <a:lnTo>
                  <a:pt x="89712" y="595452"/>
                </a:lnTo>
                <a:lnTo>
                  <a:pt x="76415" y="591997"/>
                </a:lnTo>
                <a:lnTo>
                  <a:pt x="63525" y="592861"/>
                </a:lnTo>
                <a:lnTo>
                  <a:pt x="60642" y="594588"/>
                </a:lnTo>
                <a:lnTo>
                  <a:pt x="58496" y="597192"/>
                </a:lnTo>
                <a:lnTo>
                  <a:pt x="59448" y="599782"/>
                </a:lnTo>
                <a:lnTo>
                  <a:pt x="75298" y="629208"/>
                </a:lnTo>
                <a:lnTo>
                  <a:pt x="99745" y="650849"/>
                </a:lnTo>
                <a:lnTo>
                  <a:pt x="129997" y="661225"/>
                </a:lnTo>
                <a:lnTo>
                  <a:pt x="163233" y="659498"/>
                </a:lnTo>
                <a:lnTo>
                  <a:pt x="163474" y="659498"/>
                </a:lnTo>
                <a:lnTo>
                  <a:pt x="186601" y="691527"/>
                </a:lnTo>
                <a:lnTo>
                  <a:pt x="236474" y="748639"/>
                </a:lnTo>
                <a:lnTo>
                  <a:pt x="251929" y="763358"/>
                </a:lnTo>
                <a:lnTo>
                  <a:pt x="231089" y="755573"/>
                </a:lnTo>
                <a:lnTo>
                  <a:pt x="208876" y="750379"/>
                </a:lnTo>
                <a:lnTo>
                  <a:pt x="186436" y="748639"/>
                </a:lnTo>
                <a:lnTo>
                  <a:pt x="164922" y="749515"/>
                </a:lnTo>
                <a:lnTo>
                  <a:pt x="160362" y="750379"/>
                </a:lnTo>
                <a:lnTo>
                  <a:pt x="157480" y="755573"/>
                </a:lnTo>
                <a:lnTo>
                  <a:pt x="161086" y="759028"/>
                </a:lnTo>
                <a:lnTo>
                  <a:pt x="186143" y="778065"/>
                </a:lnTo>
                <a:lnTo>
                  <a:pt x="215074" y="789317"/>
                </a:lnTo>
                <a:lnTo>
                  <a:pt x="245884" y="791921"/>
                </a:lnTo>
                <a:lnTo>
                  <a:pt x="277101" y="784999"/>
                </a:lnTo>
                <a:lnTo>
                  <a:pt x="277571" y="784136"/>
                </a:lnTo>
                <a:lnTo>
                  <a:pt x="307136" y="804037"/>
                </a:lnTo>
                <a:lnTo>
                  <a:pt x="338607" y="820483"/>
                </a:lnTo>
                <a:lnTo>
                  <a:pt x="371919" y="833462"/>
                </a:lnTo>
                <a:lnTo>
                  <a:pt x="407009" y="840384"/>
                </a:lnTo>
                <a:lnTo>
                  <a:pt x="409892" y="842111"/>
                </a:lnTo>
                <a:lnTo>
                  <a:pt x="411568" y="836930"/>
                </a:lnTo>
                <a:close/>
              </a:path>
            </a:pathLst>
          </a:custGeom>
          <a:solidFill>
            <a:srgbClr val="7545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758471" y="2127807"/>
            <a:ext cx="412750" cy="842644"/>
            <a:chOff x="1758471" y="2127807"/>
            <a:chExt cx="412750" cy="842644"/>
          </a:xfrm>
        </p:grpSpPr>
        <p:sp>
          <p:nvSpPr>
            <p:cNvPr id="5" name="object 5"/>
            <p:cNvSpPr/>
            <p:nvPr/>
          </p:nvSpPr>
          <p:spPr>
            <a:xfrm>
              <a:off x="1868868" y="2127808"/>
              <a:ext cx="302260" cy="706755"/>
            </a:xfrm>
            <a:custGeom>
              <a:avLst/>
              <a:gdLst/>
              <a:ahLst/>
              <a:cxnLst/>
              <a:rect l="l" t="t" r="r" b="b"/>
              <a:pathLst>
                <a:path w="302260" h="706755">
                  <a:moveTo>
                    <a:pt x="302120" y="410248"/>
                  </a:moveTo>
                  <a:lnTo>
                    <a:pt x="298526" y="406781"/>
                  </a:lnTo>
                  <a:lnTo>
                    <a:pt x="294208" y="407644"/>
                  </a:lnTo>
                  <a:lnTo>
                    <a:pt x="269519" y="419760"/>
                  </a:lnTo>
                  <a:lnTo>
                    <a:pt x="249859" y="438797"/>
                  </a:lnTo>
                  <a:lnTo>
                    <a:pt x="227215" y="469963"/>
                  </a:lnTo>
                  <a:lnTo>
                    <a:pt x="220383" y="480352"/>
                  </a:lnTo>
                  <a:lnTo>
                    <a:pt x="221780" y="475157"/>
                  </a:lnTo>
                  <a:lnTo>
                    <a:pt x="225653" y="457847"/>
                  </a:lnTo>
                  <a:lnTo>
                    <a:pt x="227139" y="449186"/>
                  </a:lnTo>
                  <a:lnTo>
                    <a:pt x="229400" y="432739"/>
                  </a:lnTo>
                  <a:lnTo>
                    <a:pt x="230212" y="424091"/>
                  </a:lnTo>
                  <a:lnTo>
                    <a:pt x="230441" y="424091"/>
                  </a:lnTo>
                  <a:lnTo>
                    <a:pt x="231584" y="398995"/>
                  </a:lnTo>
                  <a:lnTo>
                    <a:pt x="231368" y="388607"/>
                  </a:lnTo>
                  <a:lnTo>
                    <a:pt x="231101" y="375627"/>
                  </a:lnTo>
                  <a:lnTo>
                    <a:pt x="229095" y="352259"/>
                  </a:lnTo>
                  <a:lnTo>
                    <a:pt x="225653" y="328891"/>
                  </a:lnTo>
                  <a:lnTo>
                    <a:pt x="226606" y="328891"/>
                  </a:lnTo>
                  <a:lnTo>
                    <a:pt x="243662" y="309841"/>
                  </a:lnTo>
                  <a:lnTo>
                    <a:pt x="249885" y="294271"/>
                  </a:lnTo>
                  <a:lnTo>
                    <a:pt x="255066" y="281279"/>
                  </a:lnTo>
                  <a:lnTo>
                    <a:pt x="259054" y="250126"/>
                  </a:lnTo>
                  <a:lnTo>
                    <a:pt x="253834" y="220700"/>
                  </a:lnTo>
                  <a:lnTo>
                    <a:pt x="237642" y="200799"/>
                  </a:lnTo>
                  <a:lnTo>
                    <a:pt x="235483" y="199059"/>
                  </a:lnTo>
                  <a:lnTo>
                    <a:pt x="230924" y="201663"/>
                  </a:lnTo>
                  <a:lnTo>
                    <a:pt x="222770" y="232816"/>
                  </a:lnTo>
                  <a:lnTo>
                    <a:pt x="222300" y="243205"/>
                  </a:lnTo>
                  <a:lnTo>
                    <a:pt x="220954" y="256184"/>
                  </a:lnTo>
                  <a:lnTo>
                    <a:pt x="218795" y="281279"/>
                  </a:lnTo>
                  <a:lnTo>
                    <a:pt x="217982" y="294271"/>
                  </a:lnTo>
                  <a:lnTo>
                    <a:pt x="208762" y="263969"/>
                  </a:lnTo>
                  <a:lnTo>
                    <a:pt x="201739" y="245795"/>
                  </a:lnTo>
                  <a:lnTo>
                    <a:pt x="197396" y="234543"/>
                  </a:lnTo>
                  <a:lnTo>
                    <a:pt x="186931" y="212051"/>
                  </a:lnTo>
                  <a:lnTo>
                    <a:pt x="184111" y="205994"/>
                  </a:lnTo>
                  <a:lnTo>
                    <a:pt x="169087" y="178295"/>
                  </a:lnTo>
                  <a:lnTo>
                    <a:pt x="178879" y="160121"/>
                  </a:lnTo>
                  <a:lnTo>
                    <a:pt x="184950" y="148869"/>
                  </a:lnTo>
                  <a:lnTo>
                    <a:pt x="192265" y="117703"/>
                  </a:lnTo>
                  <a:lnTo>
                    <a:pt x="191452" y="84823"/>
                  </a:lnTo>
                  <a:lnTo>
                    <a:pt x="182943" y="52793"/>
                  </a:lnTo>
                  <a:lnTo>
                    <a:pt x="167170" y="24231"/>
                  </a:lnTo>
                  <a:lnTo>
                    <a:pt x="164528" y="19913"/>
                  </a:lnTo>
                  <a:lnTo>
                    <a:pt x="157822" y="19913"/>
                  </a:lnTo>
                  <a:lnTo>
                    <a:pt x="156616" y="25971"/>
                  </a:lnTo>
                  <a:lnTo>
                    <a:pt x="151218" y="58851"/>
                  </a:lnTo>
                  <a:lnTo>
                    <a:pt x="151066" y="93472"/>
                  </a:lnTo>
                  <a:lnTo>
                    <a:pt x="153987" y="126365"/>
                  </a:lnTo>
                  <a:lnTo>
                    <a:pt x="158292" y="160121"/>
                  </a:lnTo>
                  <a:lnTo>
                    <a:pt x="143027" y="137617"/>
                  </a:lnTo>
                  <a:lnTo>
                    <a:pt x="126720" y="115112"/>
                  </a:lnTo>
                  <a:lnTo>
                    <a:pt x="109423" y="93472"/>
                  </a:lnTo>
                  <a:lnTo>
                    <a:pt x="91186" y="72707"/>
                  </a:lnTo>
                  <a:lnTo>
                    <a:pt x="76619" y="46736"/>
                  </a:lnTo>
                  <a:lnTo>
                    <a:pt x="73444" y="41541"/>
                  </a:lnTo>
                  <a:lnTo>
                    <a:pt x="68668" y="33756"/>
                  </a:lnTo>
                  <a:lnTo>
                    <a:pt x="67906" y="32893"/>
                  </a:lnTo>
                  <a:lnTo>
                    <a:pt x="59296" y="24574"/>
                  </a:lnTo>
                  <a:lnTo>
                    <a:pt x="59296" y="41541"/>
                  </a:lnTo>
                  <a:lnTo>
                    <a:pt x="53555" y="35483"/>
                  </a:lnTo>
                  <a:lnTo>
                    <a:pt x="53073" y="33756"/>
                  </a:lnTo>
                  <a:lnTo>
                    <a:pt x="52349" y="32893"/>
                  </a:lnTo>
                  <a:lnTo>
                    <a:pt x="57150" y="38087"/>
                  </a:lnTo>
                  <a:lnTo>
                    <a:pt x="59296" y="41541"/>
                  </a:lnTo>
                  <a:lnTo>
                    <a:pt x="59296" y="24574"/>
                  </a:lnTo>
                  <a:lnTo>
                    <a:pt x="48221" y="13855"/>
                  </a:lnTo>
                  <a:lnTo>
                    <a:pt x="15125" y="863"/>
                  </a:lnTo>
                  <a:lnTo>
                    <a:pt x="10642" y="0"/>
                  </a:lnTo>
                  <a:lnTo>
                    <a:pt x="9690" y="0"/>
                  </a:lnTo>
                  <a:lnTo>
                    <a:pt x="9207" y="863"/>
                  </a:lnTo>
                  <a:lnTo>
                    <a:pt x="5664" y="0"/>
                  </a:lnTo>
                  <a:lnTo>
                    <a:pt x="2222" y="863"/>
                  </a:lnTo>
                  <a:lnTo>
                    <a:pt x="0" y="2603"/>
                  </a:lnTo>
                  <a:lnTo>
                    <a:pt x="5816" y="19913"/>
                  </a:lnTo>
                  <a:lnTo>
                    <a:pt x="19850" y="45872"/>
                  </a:lnTo>
                  <a:lnTo>
                    <a:pt x="42926" y="68376"/>
                  </a:lnTo>
                  <a:lnTo>
                    <a:pt x="90220" y="91744"/>
                  </a:lnTo>
                  <a:lnTo>
                    <a:pt x="113639" y="120307"/>
                  </a:lnTo>
                  <a:lnTo>
                    <a:pt x="135521" y="149733"/>
                  </a:lnTo>
                  <a:lnTo>
                    <a:pt x="155613" y="180022"/>
                  </a:lnTo>
                  <a:lnTo>
                    <a:pt x="173634" y="212051"/>
                  </a:lnTo>
                  <a:lnTo>
                    <a:pt x="154724" y="198196"/>
                  </a:lnTo>
                  <a:lnTo>
                    <a:pt x="113677" y="176568"/>
                  </a:lnTo>
                  <a:lnTo>
                    <a:pt x="87109" y="166179"/>
                  </a:lnTo>
                  <a:lnTo>
                    <a:pt x="83273" y="172237"/>
                  </a:lnTo>
                  <a:lnTo>
                    <a:pt x="85674" y="175691"/>
                  </a:lnTo>
                  <a:lnTo>
                    <a:pt x="104368" y="199936"/>
                  </a:lnTo>
                  <a:lnTo>
                    <a:pt x="128511" y="222427"/>
                  </a:lnTo>
                  <a:lnTo>
                    <a:pt x="156527" y="238874"/>
                  </a:lnTo>
                  <a:lnTo>
                    <a:pt x="186817" y="246672"/>
                  </a:lnTo>
                  <a:lnTo>
                    <a:pt x="188023" y="246672"/>
                  </a:lnTo>
                  <a:lnTo>
                    <a:pt x="188976" y="245795"/>
                  </a:lnTo>
                  <a:lnTo>
                    <a:pt x="189941" y="245795"/>
                  </a:lnTo>
                  <a:lnTo>
                    <a:pt x="203047" y="280416"/>
                  </a:lnTo>
                  <a:lnTo>
                    <a:pt x="213004" y="315036"/>
                  </a:lnTo>
                  <a:lnTo>
                    <a:pt x="219468" y="351383"/>
                  </a:lnTo>
                  <a:lnTo>
                    <a:pt x="222059" y="388607"/>
                  </a:lnTo>
                  <a:lnTo>
                    <a:pt x="212166" y="366102"/>
                  </a:lnTo>
                  <a:lnTo>
                    <a:pt x="184467" y="324561"/>
                  </a:lnTo>
                  <a:lnTo>
                    <a:pt x="162852" y="302056"/>
                  </a:lnTo>
                  <a:lnTo>
                    <a:pt x="157340" y="306387"/>
                  </a:lnTo>
                  <a:lnTo>
                    <a:pt x="158051" y="311581"/>
                  </a:lnTo>
                  <a:lnTo>
                    <a:pt x="164871" y="341007"/>
                  </a:lnTo>
                  <a:lnTo>
                    <a:pt x="177114" y="371297"/>
                  </a:lnTo>
                  <a:lnTo>
                    <a:pt x="194932" y="398119"/>
                  </a:lnTo>
                  <a:lnTo>
                    <a:pt x="218465" y="418896"/>
                  </a:lnTo>
                  <a:lnTo>
                    <a:pt x="220853" y="418896"/>
                  </a:lnTo>
                  <a:lnTo>
                    <a:pt x="219964" y="429285"/>
                  </a:lnTo>
                  <a:lnTo>
                    <a:pt x="215341" y="458711"/>
                  </a:lnTo>
                  <a:lnTo>
                    <a:pt x="203212" y="505447"/>
                  </a:lnTo>
                  <a:lnTo>
                    <a:pt x="195427" y="528815"/>
                  </a:lnTo>
                  <a:lnTo>
                    <a:pt x="186588" y="551319"/>
                  </a:lnTo>
                  <a:lnTo>
                    <a:pt x="190360" y="524484"/>
                  </a:lnTo>
                  <a:lnTo>
                    <a:pt x="189992" y="497649"/>
                  </a:lnTo>
                  <a:lnTo>
                    <a:pt x="184150" y="471690"/>
                  </a:lnTo>
                  <a:lnTo>
                    <a:pt x="169087" y="443128"/>
                  </a:lnTo>
                  <a:lnTo>
                    <a:pt x="163093" y="443992"/>
                  </a:lnTo>
                  <a:lnTo>
                    <a:pt x="161899" y="448322"/>
                  </a:lnTo>
                  <a:lnTo>
                    <a:pt x="155435" y="479475"/>
                  </a:lnTo>
                  <a:lnTo>
                    <a:pt x="153530" y="513232"/>
                  </a:lnTo>
                  <a:lnTo>
                    <a:pt x="158153" y="546125"/>
                  </a:lnTo>
                  <a:lnTo>
                    <a:pt x="171246" y="575551"/>
                  </a:lnTo>
                  <a:lnTo>
                    <a:pt x="171958" y="576414"/>
                  </a:lnTo>
                  <a:lnTo>
                    <a:pt x="173393" y="576414"/>
                  </a:lnTo>
                  <a:lnTo>
                    <a:pt x="173164" y="578142"/>
                  </a:lnTo>
                  <a:lnTo>
                    <a:pt x="172681" y="579882"/>
                  </a:lnTo>
                  <a:lnTo>
                    <a:pt x="172923" y="580745"/>
                  </a:lnTo>
                  <a:lnTo>
                    <a:pt x="173164" y="580745"/>
                  </a:lnTo>
                  <a:lnTo>
                    <a:pt x="158140" y="609307"/>
                  </a:lnTo>
                  <a:lnTo>
                    <a:pt x="141643" y="637857"/>
                  </a:lnTo>
                  <a:lnTo>
                    <a:pt x="123875" y="664692"/>
                  </a:lnTo>
                  <a:lnTo>
                    <a:pt x="98945" y="698449"/>
                  </a:lnTo>
                  <a:lnTo>
                    <a:pt x="95821" y="701903"/>
                  </a:lnTo>
                  <a:lnTo>
                    <a:pt x="92621" y="706234"/>
                  </a:lnTo>
                  <a:lnTo>
                    <a:pt x="104317" y="706234"/>
                  </a:lnTo>
                  <a:lnTo>
                    <a:pt x="107238" y="702779"/>
                  </a:lnTo>
                  <a:lnTo>
                    <a:pt x="115239" y="692391"/>
                  </a:lnTo>
                  <a:lnTo>
                    <a:pt x="123088" y="681139"/>
                  </a:lnTo>
                  <a:lnTo>
                    <a:pt x="130810" y="670750"/>
                  </a:lnTo>
                  <a:lnTo>
                    <a:pt x="138404" y="659498"/>
                  </a:lnTo>
                  <a:lnTo>
                    <a:pt x="178866" y="659498"/>
                  </a:lnTo>
                  <a:lnTo>
                    <a:pt x="202133" y="650849"/>
                  </a:lnTo>
                  <a:lnTo>
                    <a:pt x="226580" y="630072"/>
                  </a:lnTo>
                  <a:lnTo>
                    <a:pt x="227050" y="629208"/>
                  </a:lnTo>
                  <a:lnTo>
                    <a:pt x="242430" y="600646"/>
                  </a:lnTo>
                  <a:lnTo>
                    <a:pt x="243395" y="597192"/>
                  </a:lnTo>
                  <a:lnTo>
                    <a:pt x="241236" y="594588"/>
                  </a:lnTo>
                  <a:lnTo>
                    <a:pt x="238353" y="593725"/>
                  </a:lnTo>
                  <a:lnTo>
                    <a:pt x="225463" y="592861"/>
                  </a:lnTo>
                  <a:lnTo>
                    <a:pt x="212166" y="596315"/>
                  </a:lnTo>
                  <a:lnTo>
                    <a:pt x="187782" y="608431"/>
                  </a:lnTo>
                  <a:lnTo>
                    <a:pt x="165163" y="623150"/>
                  </a:lnTo>
                  <a:lnTo>
                    <a:pt x="158051" y="629208"/>
                  </a:lnTo>
                  <a:lnTo>
                    <a:pt x="174561" y="598919"/>
                  </a:lnTo>
                  <a:lnTo>
                    <a:pt x="189433" y="568629"/>
                  </a:lnTo>
                  <a:lnTo>
                    <a:pt x="196659" y="551319"/>
                  </a:lnTo>
                  <a:lnTo>
                    <a:pt x="202450" y="537464"/>
                  </a:lnTo>
                  <a:lnTo>
                    <a:pt x="213423" y="506310"/>
                  </a:lnTo>
                  <a:lnTo>
                    <a:pt x="216306" y="506310"/>
                  </a:lnTo>
                  <a:lnTo>
                    <a:pt x="246481" y="493331"/>
                  </a:lnTo>
                  <a:lnTo>
                    <a:pt x="262115" y="480352"/>
                  </a:lnTo>
                  <a:lnTo>
                    <a:pt x="271500" y="472554"/>
                  </a:lnTo>
                  <a:lnTo>
                    <a:pt x="290118" y="444855"/>
                  </a:lnTo>
                  <a:lnTo>
                    <a:pt x="301155" y="414566"/>
                  </a:lnTo>
                  <a:lnTo>
                    <a:pt x="302120" y="410248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8471" y="2752684"/>
              <a:ext cx="289265" cy="217236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9451" y="3720715"/>
            <a:ext cx="921987" cy="92173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96352" y="5220242"/>
            <a:ext cx="1019380" cy="10191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96352" y="3720715"/>
            <a:ext cx="883030" cy="88279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80505" y="5599664"/>
            <a:ext cx="231588" cy="245164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232130" y="5403599"/>
            <a:ext cx="933450" cy="647700"/>
            <a:chOff x="1232130" y="5403599"/>
            <a:chExt cx="933450" cy="6477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17994" y="5528374"/>
              <a:ext cx="157162" cy="2207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32130" y="5403599"/>
              <a:ext cx="933450" cy="647700"/>
            </a:xfrm>
            <a:custGeom>
              <a:avLst/>
              <a:gdLst/>
              <a:ahLst/>
              <a:cxnLst/>
              <a:rect l="l" t="t" r="r" b="b"/>
              <a:pathLst>
                <a:path w="933450" h="647700">
                  <a:moveTo>
                    <a:pt x="277765" y="79077"/>
                  </a:moveTo>
                  <a:lnTo>
                    <a:pt x="209520" y="86461"/>
                  </a:lnTo>
                  <a:lnTo>
                    <a:pt x="147379" y="107422"/>
                  </a:lnTo>
                  <a:lnTo>
                    <a:pt x="93470" y="140190"/>
                  </a:lnTo>
                  <a:lnTo>
                    <a:pt x="49852" y="183005"/>
                  </a:lnTo>
                  <a:lnTo>
                    <a:pt x="18751" y="233982"/>
                  </a:lnTo>
                  <a:lnTo>
                    <a:pt x="2276" y="290965"/>
                  </a:lnTo>
                  <a:lnTo>
                    <a:pt x="0" y="322045"/>
                  </a:lnTo>
                  <a:lnTo>
                    <a:pt x="2051" y="351739"/>
                  </a:lnTo>
                  <a:lnTo>
                    <a:pt x="17729" y="407700"/>
                  </a:lnTo>
                  <a:lnTo>
                    <a:pt x="47259" y="457718"/>
                  </a:lnTo>
                  <a:lnTo>
                    <a:pt x="88692" y="500117"/>
                  </a:lnTo>
                  <a:lnTo>
                    <a:pt x="140132" y="533247"/>
                  </a:lnTo>
                  <a:lnTo>
                    <a:pt x="199651" y="555438"/>
                  </a:lnTo>
                  <a:lnTo>
                    <a:pt x="265324" y="565019"/>
                  </a:lnTo>
                  <a:lnTo>
                    <a:pt x="273340" y="565678"/>
                  </a:lnTo>
                  <a:lnTo>
                    <a:pt x="273505" y="565842"/>
                  </a:lnTo>
                  <a:lnTo>
                    <a:pt x="380127" y="644427"/>
                  </a:lnTo>
                  <a:lnTo>
                    <a:pt x="389078" y="647448"/>
                  </a:lnTo>
                  <a:lnTo>
                    <a:pt x="397588" y="645041"/>
                  </a:lnTo>
                  <a:lnTo>
                    <a:pt x="403553" y="638507"/>
                  </a:lnTo>
                  <a:lnTo>
                    <a:pt x="404860" y="629135"/>
                  </a:lnTo>
                  <a:lnTo>
                    <a:pt x="399835" y="596419"/>
                  </a:lnTo>
                  <a:lnTo>
                    <a:pt x="367842" y="596419"/>
                  </a:lnTo>
                  <a:lnTo>
                    <a:pt x="292179" y="540362"/>
                  </a:lnTo>
                  <a:lnTo>
                    <a:pt x="287643" y="537618"/>
                  </a:lnTo>
                  <a:lnTo>
                    <a:pt x="282413" y="535429"/>
                  </a:lnTo>
                  <a:lnTo>
                    <a:pt x="276908" y="533982"/>
                  </a:lnTo>
                  <a:lnTo>
                    <a:pt x="271541" y="533455"/>
                  </a:lnTo>
                  <a:lnTo>
                    <a:pt x="266302" y="533455"/>
                  </a:lnTo>
                  <a:lnTo>
                    <a:pt x="231189" y="529889"/>
                  </a:lnTo>
                  <a:lnTo>
                    <a:pt x="166510" y="510857"/>
                  </a:lnTo>
                  <a:lnTo>
                    <a:pt x="111486" y="478064"/>
                  </a:lnTo>
                  <a:lnTo>
                    <a:pt x="68824" y="434003"/>
                  </a:lnTo>
                  <a:lnTo>
                    <a:pt x="41241" y="381165"/>
                  </a:lnTo>
                  <a:lnTo>
                    <a:pt x="31442" y="322045"/>
                  </a:lnTo>
                  <a:lnTo>
                    <a:pt x="34067" y="291449"/>
                  </a:lnTo>
                  <a:lnTo>
                    <a:pt x="34109" y="290965"/>
                  </a:lnTo>
                  <a:lnTo>
                    <a:pt x="54280" y="233229"/>
                  </a:lnTo>
                  <a:lnTo>
                    <a:pt x="91730" y="183628"/>
                  </a:lnTo>
                  <a:lnTo>
                    <a:pt x="143475" y="144872"/>
                  </a:lnTo>
                  <a:lnTo>
                    <a:pt x="206481" y="119642"/>
                  </a:lnTo>
                  <a:lnTo>
                    <a:pt x="277765" y="110642"/>
                  </a:lnTo>
                  <a:lnTo>
                    <a:pt x="414176" y="110642"/>
                  </a:lnTo>
                  <a:lnTo>
                    <a:pt x="377979" y="95357"/>
                  </a:lnTo>
                  <a:lnTo>
                    <a:pt x="346017" y="86461"/>
                  </a:lnTo>
                  <a:lnTo>
                    <a:pt x="312524" y="80956"/>
                  </a:lnTo>
                  <a:lnTo>
                    <a:pt x="277765" y="79077"/>
                  </a:lnTo>
                  <a:close/>
                </a:path>
                <a:path w="933450" h="647700">
                  <a:moveTo>
                    <a:pt x="524086" y="209817"/>
                  </a:moveTo>
                  <a:lnTo>
                    <a:pt x="524086" y="322045"/>
                  </a:lnTo>
                  <a:lnTo>
                    <a:pt x="521607" y="351739"/>
                  </a:lnTo>
                  <a:lnTo>
                    <a:pt x="521550" y="352423"/>
                  </a:lnTo>
                  <a:lnTo>
                    <a:pt x="502348" y="408886"/>
                  </a:lnTo>
                  <a:lnTo>
                    <a:pt x="465486" y="458989"/>
                  </a:lnTo>
                  <a:lnTo>
                    <a:pt x="413994" y="498229"/>
                  </a:lnTo>
                  <a:lnTo>
                    <a:pt x="374889" y="516526"/>
                  </a:lnTo>
                  <a:lnTo>
                    <a:pt x="367781" y="520603"/>
                  </a:lnTo>
                  <a:lnTo>
                    <a:pt x="362666" y="526738"/>
                  </a:lnTo>
                  <a:lnTo>
                    <a:pt x="359955" y="533982"/>
                  </a:lnTo>
                  <a:lnTo>
                    <a:pt x="359851" y="534261"/>
                  </a:lnTo>
                  <a:lnTo>
                    <a:pt x="359771" y="537618"/>
                  </a:lnTo>
                  <a:lnTo>
                    <a:pt x="359679" y="542664"/>
                  </a:lnTo>
                  <a:lnTo>
                    <a:pt x="367842" y="596419"/>
                  </a:lnTo>
                  <a:lnTo>
                    <a:pt x="399835" y="596419"/>
                  </a:lnTo>
                  <a:lnTo>
                    <a:pt x="391754" y="543815"/>
                  </a:lnTo>
                  <a:lnTo>
                    <a:pt x="425957" y="527725"/>
                  </a:lnTo>
                  <a:lnTo>
                    <a:pt x="454310" y="509733"/>
                  </a:lnTo>
                  <a:lnTo>
                    <a:pt x="479685" y="488977"/>
                  </a:lnTo>
                  <a:lnTo>
                    <a:pt x="501837" y="465722"/>
                  </a:lnTo>
                  <a:lnTo>
                    <a:pt x="512261" y="451511"/>
                  </a:lnTo>
                  <a:lnTo>
                    <a:pt x="566153" y="451511"/>
                  </a:lnTo>
                  <a:lnTo>
                    <a:pt x="557988" y="437456"/>
                  </a:lnTo>
                  <a:lnTo>
                    <a:pt x="549478" y="434167"/>
                  </a:lnTo>
                  <a:lnTo>
                    <a:pt x="536943" y="428611"/>
                  </a:lnTo>
                  <a:lnTo>
                    <a:pt x="529047" y="424638"/>
                  </a:lnTo>
                  <a:lnTo>
                    <a:pt x="535462" y="412893"/>
                  </a:lnTo>
                  <a:lnTo>
                    <a:pt x="546449" y="383874"/>
                  </a:lnTo>
                  <a:lnTo>
                    <a:pt x="553218" y="353495"/>
                  </a:lnTo>
                  <a:lnTo>
                    <a:pt x="555530" y="322045"/>
                  </a:lnTo>
                  <a:lnTo>
                    <a:pt x="553365" y="291449"/>
                  </a:lnTo>
                  <a:lnTo>
                    <a:pt x="547028" y="262023"/>
                  </a:lnTo>
                  <a:lnTo>
                    <a:pt x="536786" y="233982"/>
                  </a:lnTo>
                  <a:lnTo>
                    <a:pt x="524086" y="209817"/>
                  </a:lnTo>
                  <a:close/>
                </a:path>
                <a:path w="933450" h="647700">
                  <a:moveTo>
                    <a:pt x="566153" y="451511"/>
                  </a:moveTo>
                  <a:lnTo>
                    <a:pt x="512261" y="451511"/>
                  </a:lnTo>
                  <a:lnTo>
                    <a:pt x="524130" y="457466"/>
                  </a:lnTo>
                  <a:lnTo>
                    <a:pt x="538008" y="463594"/>
                  </a:lnTo>
                  <a:lnTo>
                    <a:pt x="541125" y="464908"/>
                  </a:lnTo>
                  <a:lnTo>
                    <a:pt x="528017" y="550064"/>
                  </a:lnTo>
                  <a:lnTo>
                    <a:pt x="529394" y="559523"/>
                  </a:lnTo>
                  <a:lnTo>
                    <a:pt x="535350" y="566092"/>
                  </a:lnTo>
                  <a:lnTo>
                    <a:pt x="543816" y="568464"/>
                  </a:lnTo>
                  <a:lnTo>
                    <a:pt x="552750" y="565348"/>
                  </a:lnTo>
                  <a:lnTo>
                    <a:pt x="618104" y="517184"/>
                  </a:lnTo>
                  <a:lnTo>
                    <a:pt x="565035" y="517184"/>
                  </a:lnTo>
                  <a:lnTo>
                    <a:pt x="573173" y="463594"/>
                  </a:lnTo>
                  <a:lnTo>
                    <a:pt x="566153" y="451511"/>
                  </a:lnTo>
                  <a:close/>
                </a:path>
                <a:path w="933450" h="647700">
                  <a:moveTo>
                    <a:pt x="901435" y="130816"/>
                  </a:moveTo>
                  <a:lnTo>
                    <a:pt x="901435" y="242973"/>
                  </a:lnTo>
                  <a:lnTo>
                    <a:pt x="898966" y="272703"/>
                  </a:lnTo>
                  <a:lnTo>
                    <a:pt x="879896" y="329548"/>
                  </a:lnTo>
                  <a:lnTo>
                    <a:pt x="844436" y="378335"/>
                  </a:lnTo>
                  <a:lnTo>
                    <a:pt x="795256" y="417065"/>
                  </a:lnTo>
                  <a:lnTo>
                    <a:pt x="735061" y="443246"/>
                  </a:lnTo>
                  <a:lnTo>
                    <a:pt x="666574" y="454385"/>
                  </a:lnTo>
                  <a:lnTo>
                    <a:pt x="661338" y="454549"/>
                  </a:lnTo>
                  <a:lnTo>
                    <a:pt x="655970" y="455051"/>
                  </a:lnTo>
                  <a:lnTo>
                    <a:pt x="650464" y="456462"/>
                  </a:lnTo>
                  <a:lnTo>
                    <a:pt x="645236" y="458643"/>
                  </a:lnTo>
                  <a:lnTo>
                    <a:pt x="640699" y="461455"/>
                  </a:lnTo>
                  <a:lnTo>
                    <a:pt x="565035" y="517184"/>
                  </a:lnTo>
                  <a:lnTo>
                    <a:pt x="618104" y="517184"/>
                  </a:lnTo>
                  <a:lnTo>
                    <a:pt x="659372" y="486771"/>
                  </a:lnTo>
                  <a:lnTo>
                    <a:pt x="659537" y="486771"/>
                  </a:lnTo>
                  <a:lnTo>
                    <a:pt x="667562" y="485948"/>
                  </a:lnTo>
                  <a:lnTo>
                    <a:pt x="701074" y="482867"/>
                  </a:lnTo>
                  <a:lnTo>
                    <a:pt x="733278" y="476429"/>
                  </a:lnTo>
                  <a:lnTo>
                    <a:pt x="792574" y="454385"/>
                  </a:lnTo>
                  <a:lnTo>
                    <a:pt x="844246" y="421168"/>
                  </a:lnTo>
                  <a:lnTo>
                    <a:pt x="885671" y="378759"/>
                  </a:lnTo>
                  <a:lnTo>
                    <a:pt x="915165" y="328717"/>
                  </a:lnTo>
                  <a:lnTo>
                    <a:pt x="930722" y="273204"/>
                  </a:lnTo>
                  <a:lnTo>
                    <a:pt x="932878" y="242973"/>
                  </a:lnTo>
                  <a:lnTo>
                    <a:pt x="930705" y="212406"/>
                  </a:lnTo>
                  <a:lnTo>
                    <a:pt x="924368" y="183005"/>
                  </a:lnTo>
                  <a:lnTo>
                    <a:pt x="914126" y="154973"/>
                  </a:lnTo>
                  <a:lnTo>
                    <a:pt x="901435" y="130816"/>
                  </a:lnTo>
                  <a:close/>
                </a:path>
                <a:path w="933450" h="647700">
                  <a:moveTo>
                    <a:pt x="414176" y="110642"/>
                  </a:moveTo>
                  <a:lnTo>
                    <a:pt x="277765" y="110642"/>
                  </a:lnTo>
                  <a:lnTo>
                    <a:pt x="314289" y="112944"/>
                  </a:lnTo>
                  <a:lnTo>
                    <a:pt x="349108" y="119642"/>
                  </a:lnTo>
                  <a:lnTo>
                    <a:pt x="412132" y="144872"/>
                  </a:lnTo>
                  <a:lnTo>
                    <a:pt x="463859" y="183628"/>
                  </a:lnTo>
                  <a:lnTo>
                    <a:pt x="501284" y="233229"/>
                  </a:lnTo>
                  <a:lnTo>
                    <a:pt x="521428" y="290965"/>
                  </a:lnTo>
                  <a:lnTo>
                    <a:pt x="524086" y="322045"/>
                  </a:lnTo>
                  <a:lnTo>
                    <a:pt x="524086" y="209817"/>
                  </a:lnTo>
                  <a:lnTo>
                    <a:pt x="505677" y="183005"/>
                  </a:lnTo>
                  <a:lnTo>
                    <a:pt x="485277" y="160432"/>
                  </a:lnTo>
                  <a:lnTo>
                    <a:pt x="462066" y="140190"/>
                  </a:lnTo>
                  <a:lnTo>
                    <a:pt x="447133" y="129924"/>
                  </a:lnTo>
                  <a:lnTo>
                    <a:pt x="461115" y="113689"/>
                  </a:lnTo>
                  <a:lnTo>
                    <a:pt x="419872" y="113689"/>
                  </a:lnTo>
                  <a:lnTo>
                    <a:pt x="414176" y="110642"/>
                  </a:lnTo>
                  <a:close/>
                </a:path>
                <a:path w="933450" h="647700">
                  <a:moveTo>
                    <a:pt x="791442" y="31563"/>
                  </a:moveTo>
                  <a:lnTo>
                    <a:pt x="655114" y="31563"/>
                  </a:lnTo>
                  <a:lnTo>
                    <a:pt x="692340" y="33917"/>
                  </a:lnTo>
                  <a:lnTo>
                    <a:pt x="691869" y="33917"/>
                  </a:lnTo>
                  <a:lnTo>
                    <a:pt x="759189" y="51330"/>
                  </a:lnTo>
                  <a:lnTo>
                    <a:pt x="816942" y="83657"/>
                  </a:lnTo>
                  <a:lnTo>
                    <a:pt x="861889" y="128168"/>
                  </a:lnTo>
                  <a:lnTo>
                    <a:pt x="891047" y="182173"/>
                  </a:lnTo>
                  <a:lnTo>
                    <a:pt x="901435" y="242973"/>
                  </a:lnTo>
                  <a:lnTo>
                    <a:pt x="901435" y="130816"/>
                  </a:lnTo>
                  <a:lnTo>
                    <a:pt x="882996" y="103960"/>
                  </a:lnTo>
                  <a:lnTo>
                    <a:pt x="862625" y="81423"/>
                  </a:lnTo>
                  <a:lnTo>
                    <a:pt x="839407" y="61170"/>
                  </a:lnTo>
                  <a:lnTo>
                    <a:pt x="813617" y="43412"/>
                  </a:lnTo>
                  <a:lnTo>
                    <a:pt x="791442" y="31563"/>
                  </a:lnTo>
                  <a:close/>
                </a:path>
                <a:path w="933450" h="647700">
                  <a:moveTo>
                    <a:pt x="655114" y="0"/>
                  </a:moveTo>
                  <a:lnTo>
                    <a:pt x="583674" y="8108"/>
                  </a:lnTo>
                  <a:lnTo>
                    <a:pt x="519056" y="31078"/>
                  </a:lnTo>
                  <a:lnTo>
                    <a:pt x="463694" y="66857"/>
                  </a:lnTo>
                  <a:lnTo>
                    <a:pt x="420053" y="113394"/>
                  </a:lnTo>
                  <a:lnTo>
                    <a:pt x="419872" y="113689"/>
                  </a:lnTo>
                  <a:lnTo>
                    <a:pt x="461115" y="113689"/>
                  </a:lnTo>
                  <a:lnTo>
                    <a:pt x="467867" y="105848"/>
                  </a:lnTo>
                  <a:lnTo>
                    <a:pt x="492176" y="84599"/>
                  </a:lnTo>
                  <a:lnTo>
                    <a:pt x="550205" y="51702"/>
                  </a:lnTo>
                  <a:lnTo>
                    <a:pt x="618267" y="33917"/>
                  </a:lnTo>
                  <a:lnTo>
                    <a:pt x="655114" y="31563"/>
                  </a:lnTo>
                  <a:lnTo>
                    <a:pt x="791442" y="31563"/>
                  </a:lnTo>
                  <a:lnTo>
                    <a:pt x="785498" y="28387"/>
                  </a:lnTo>
                  <a:lnTo>
                    <a:pt x="755319" y="16304"/>
                  </a:lnTo>
                  <a:lnTo>
                    <a:pt x="723357" y="7399"/>
                  </a:lnTo>
                  <a:lnTo>
                    <a:pt x="689862" y="1885"/>
                  </a:lnTo>
                  <a:lnTo>
                    <a:pt x="6551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6452321" y="2126127"/>
            <a:ext cx="772795" cy="772795"/>
            <a:chOff x="6452321" y="2126127"/>
            <a:chExt cx="772795" cy="772795"/>
          </a:xfrm>
        </p:grpSpPr>
        <p:sp>
          <p:nvSpPr>
            <p:cNvPr id="15" name="object 15"/>
            <p:cNvSpPr/>
            <p:nvPr/>
          </p:nvSpPr>
          <p:spPr>
            <a:xfrm>
              <a:off x="6452311" y="2126132"/>
              <a:ext cx="772795" cy="772795"/>
            </a:xfrm>
            <a:custGeom>
              <a:avLst/>
              <a:gdLst/>
              <a:ahLst/>
              <a:cxnLst/>
              <a:rect l="l" t="t" r="r" b="b"/>
              <a:pathLst>
                <a:path w="772795" h="772794">
                  <a:moveTo>
                    <a:pt x="772655" y="16090"/>
                  </a:moveTo>
                  <a:lnTo>
                    <a:pt x="771385" y="9829"/>
                  </a:lnTo>
                  <a:lnTo>
                    <a:pt x="767943" y="4711"/>
                  </a:lnTo>
                  <a:lnTo>
                    <a:pt x="762825" y="1270"/>
                  </a:lnTo>
                  <a:lnTo>
                    <a:pt x="756564" y="0"/>
                  </a:lnTo>
                  <a:lnTo>
                    <a:pt x="740460" y="0"/>
                  </a:lnTo>
                  <a:lnTo>
                    <a:pt x="740460" y="32181"/>
                  </a:lnTo>
                  <a:lnTo>
                    <a:pt x="740460" y="740257"/>
                  </a:lnTo>
                  <a:lnTo>
                    <a:pt x="32194" y="740257"/>
                  </a:lnTo>
                  <a:lnTo>
                    <a:pt x="32194" y="32181"/>
                  </a:lnTo>
                  <a:lnTo>
                    <a:pt x="740460" y="32181"/>
                  </a:lnTo>
                  <a:lnTo>
                    <a:pt x="740460" y="0"/>
                  </a:lnTo>
                  <a:lnTo>
                    <a:pt x="16103" y="0"/>
                  </a:lnTo>
                  <a:lnTo>
                    <a:pt x="9842" y="1270"/>
                  </a:lnTo>
                  <a:lnTo>
                    <a:pt x="4724" y="4711"/>
                  </a:lnTo>
                  <a:lnTo>
                    <a:pt x="1270" y="9829"/>
                  </a:lnTo>
                  <a:lnTo>
                    <a:pt x="0" y="16090"/>
                  </a:lnTo>
                  <a:lnTo>
                    <a:pt x="0" y="756348"/>
                  </a:lnTo>
                  <a:lnTo>
                    <a:pt x="1270" y="762609"/>
                  </a:lnTo>
                  <a:lnTo>
                    <a:pt x="4724" y="767727"/>
                  </a:lnTo>
                  <a:lnTo>
                    <a:pt x="9842" y="771182"/>
                  </a:lnTo>
                  <a:lnTo>
                    <a:pt x="16103" y="772439"/>
                  </a:lnTo>
                  <a:lnTo>
                    <a:pt x="756564" y="772439"/>
                  </a:lnTo>
                  <a:lnTo>
                    <a:pt x="762825" y="771182"/>
                  </a:lnTo>
                  <a:lnTo>
                    <a:pt x="767943" y="767727"/>
                  </a:lnTo>
                  <a:lnTo>
                    <a:pt x="771385" y="762609"/>
                  </a:lnTo>
                  <a:lnTo>
                    <a:pt x="772655" y="756348"/>
                  </a:lnTo>
                  <a:lnTo>
                    <a:pt x="772655" y="740257"/>
                  </a:lnTo>
                  <a:lnTo>
                    <a:pt x="772655" y="32181"/>
                  </a:lnTo>
                  <a:lnTo>
                    <a:pt x="772655" y="16090"/>
                  </a:lnTo>
                  <a:close/>
                </a:path>
              </a:pathLst>
            </a:custGeom>
            <a:solidFill>
              <a:srgbClr val="363C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48903" y="2673273"/>
              <a:ext cx="128774" cy="1287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99616" y="2222682"/>
              <a:ext cx="128774" cy="12873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548894" y="2222707"/>
              <a:ext cx="579755" cy="579755"/>
            </a:xfrm>
            <a:custGeom>
              <a:avLst/>
              <a:gdLst/>
              <a:ahLst/>
              <a:cxnLst/>
              <a:rect l="l" t="t" r="r" b="b"/>
              <a:pathLst>
                <a:path w="579754" h="579755">
                  <a:moveTo>
                    <a:pt x="563384" y="0"/>
                  </a:moveTo>
                  <a:lnTo>
                    <a:pt x="4709" y="551853"/>
                  </a:lnTo>
                  <a:lnTo>
                    <a:pt x="0" y="563231"/>
                  </a:lnTo>
                  <a:lnTo>
                    <a:pt x="1177" y="569287"/>
                  </a:lnTo>
                  <a:lnTo>
                    <a:pt x="4709" y="574608"/>
                  </a:lnTo>
                  <a:lnTo>
                    <a:pt x="7863" y="577730"/>
                  </a:lnTo>
                  <a:lnTo>
                    <a:pt x="11983" y="579306"/>
                  </a:lnTo>
                  <a:lnTo>
                    <a:pt x="20226" y="579306"/>
                  </a:lnTo>
                  <a:lnTo>
                    <a:pt x="24347" y="577730"/>
                  </a:lnTo>
                  <a:lnTo>
                    <a:pt x="574765" y="27461"/>
                  </a:lnTo>
                  <a:lnTo>
                    <a:pt x="578295" y="22139"/>
                  </a:lnTo>
                  <a:lnTo>
                    <a:pt x="579473" y="16083"/>
                  </a:lnTo>
                  <a:lnTo>
                    <a:pt x="578295" y="10026"/>
                  </a:lnTo>
                  <a:lnTo>
                    <a:pt x="574765" y="4706"/>
                  </a:lnTo>
                  <a:lnTo>
                    <a:pt x="569442" y="1176"/>
                  </a:lnTo>
                  <a:lnTo>
                    <a:pt x="563384" y="0"/>
                  </a:lnTo>
                  <a:close/>
                </a:path>
              </a:pathLst>
            </a:custGeom>
            <a:solidFill>
              <a:srgbClr val="363C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404440" y="2119452"/>
            <a:ext cx="34124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60" dirty="0">
                <a:solidFill>
                  <a:srgbClr val="53504A"/>
                </a:solidFill>
                <a:latin typeface="Trebuchet MS"/>
                <a:cs typeface="Trebuchet MS"/>
              </a:rPr>
              <a:t>The</a:t>
            </a:r>
            <a:r>
              <a:rPr sz="2200" spc="19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53504A"/>
                </a:solidFill>
                <a:latin typeface="Trebuchet MS"/>
                <a:cs typeface="Trebuchet MS"/>
              </a:rPr>
              <a:t>Socialist</a:t>
            </a:r>
            <a:r>
              <a:rPr sz="2200" spc="1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53504A"/>
                </a:solidFill>
                <a:latin typeface="Trebuchet MS"/>
                <a:cs typeface="Trebuchet MS"/>
              </a:rPr>
              <a:t>Republic</a:t>
            </a:r>
            <a:r>
              <a:rPr sz="2200" spc="1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53504A"/>
                </a:solidFill>
                <a:latin typeface="Trebuchet MS"/>
                <a:cs typeface="Trebuchet MS"/>
              </a:rPr>
              <a:t>of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80093" y="2500452"/>
            <a:ext cx="11544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85" dirty="0">
                <a:solidFill>
                  <a:srgbClr val="53504A"/>
                </a:solidFill>
                <a:latin typeface="Trebuchet MS"/>
                <a:cs typeface="Trebuchet MS"/>
              </a:rPr>
              <a:t>Vietnam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32025" y="1193385"/>
            <a:ext cx="1842770" cy="8578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25"/>
              </a:spcBef>
            </a:pPr>
            <a:r>
              <a:rPr sz="2700" i="1" dirty="0">
                <a:solidFill>
                  <a:srgbClr val="53504A"/>
                </a:solidFill>
                <a:latin typeface="Cambria"/>
                <a:cs typeface="Cambria"/>
              </a:rPr>
              <a:t>Facts</a:t>
            </a:r>
            <a:r>
              <a:rPr sz="2700" i="1" spc="35" dirty="0">
                <a:solidFill>
                  <a:srgbClr val="53504A"/>
                </a:solidFill>
                <a:latin typeface="Cambria"/>
                <a:cs typeface="Cambria"/>
              </a:rPr>
              <a:t> </a:t>
            </a:r>
            <a:r>
              <a:rPr sz="2700" i="1" spc="-20" dirty="0">
                <a:solidFill>
                  <a:srgbClr val="53504A"/>
                </a:solidFill>
                <a:latin typeface="Cambria"/>
                <a:cs typeface="Cambria"/>
              </a:rPr>
              <a:t>about </a:t>
            </a:r>
            <a:r>
              <a:rPr sz="2700" i="1" spc="204" dirty="0">
                <a:solidFill>
                  <a:srgbClr val="53504A"/>
                </a:solidFill>
                <a:latin typeface="Cambria"/>
                <a:cs typeface="Cambria"/>
              </a:rPr>
              <a:t>Vietnam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25595" y="3984828"/>
            <a:ext cx="8445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55" dirty="0">
                <a:solidFill>
                  <a:srgbClr val="53504A"/>
                </a:solidFill>
                <a:latin typeface="Trebuchet MS"/>
                <a:cs typeface="Trebuchet MS"/>
              </a:rPr>
              <a:t>Hanoi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05391" y="4009212"/>
            <a:ext cx="207263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80" dirty="0">
                <a:solidFill>
                  <a:srgbClr val="53504A"/>
                </a:solidFill>
                <a:latin typeface="Trebuchet MS"/>
                <a:cs typeface="Trebuchet MS"/>
              </a:rPr>
              <a:t>September</a:t>
            </a:r>
            <a:r>
              <a:rPr sz="2200" spc="2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200" spc="35" dirty="0">
                <a:solidFill>
                  <a:srgbClr val="53504A"/>
                </a:solidFill>
                <a:latin typeface="Trebuchet MS"/>
                <a:cs typeface="Trebuchet MS"/>
              </a:rPr>
              <a:t>2nd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99609" y="5469204"/>
            <a:ext cx="21202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14" dirty="0">
                <a:solidFill>
                  <a:srgbClr val="53504A"/>
                </a:solidFill>
                <a:latin typeface="Trebuchet MS"/>
                <a:cs typeface="Trebuchet MS"/>
              </a:rPr>
              <a:t>South</a:t>
            </a:r>
            <a:r>
              <a:rPr sz="2200" spc="7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53504A"/>
                </a:solidFill>
                <a:latin typeface="Trebuchet MS"/>
                <a:cs typeface="Trebuchet MS"/>
              </a:rPr>
              <a:t>East</a:t>
            </a:r>
            <a:r>
              <a:rPr sz="2200" spc="-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200" spc="90" dirty="0">
                <a:solidFill>
                  <a:srgbClr val="53504A"/>
                </a:solidFill>
                <a:latin typeface="Trebuchet MS"/>
                <a:cs typeface="Trebuchet MS"/>
              </a:rPr>
              <a:t>Asia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77799" y="5514923"/>
            <a:ext cx="1600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75" dirty="0">
                <a:solidFill>
                  <a:srgbClr val="53504A"/>
                </a:solidFill>
                <a:latin typeface="Trebuchet MS"/>
                <a:cs typeface="Trebuchet MS"/>
              </a:rPr>
              <a:t>Vietnamese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00063" y="2226554"/>
            <a:ext cx="929640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 marR="5080" indent="-159385">
              <a:lnSpc>
                <a:spcPct val="110700"/>
              </a:lnSpc>
              <a:spcBef>
                <a:spcPts val="100"/>
              </a:spcBef>
            </a:pPr>
            <a:r>
              <a:rPr sz="1500" spc="-10" dirty="0">
                <a:solidFill>
                  <a:srgbClr val="53504A"/>
                </a:solidFill>
                <a:latin typeface="Palatino Linotype"/>
                <a:cs typeface="Palatino Linotype"/>
              </a:rPr>
              <a:t>OFFICIAL </a:t>
            </a:r>
            <a:r>
              <a:rPr sz="1500" spc="-20" dirty="0">
                <a:solidFill>
                  <a:srgbClr val="53504A"/>
                </a:solidFill>
                <a:latin typeface="Palatino Linotype"/>
                <a:cs typeface="Palatino Linotype"/>
              </a:rPr>
              <a:t>NAME</a:t>
            </a:r>
            <a:endParaRPr sz="1500">
              <a:latin typeface="Palatino Linotype"/>
              <a:cs typeface="Palatino Linotyp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15689" y="2390724"/>
            <a:ext cx="21202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40" dirty="0">
                <a:solidFill>
                  <a:srgbClr val="53504A"/>
                </a:solidFill>
                <a:latin typeface="Trebuchet MS"/>
                <a:cs typeface="Trebuchet MS"/>
              </a:rPr>
              <a:t>329,560</a:t>
            </a:r>
            <a:r>
              <a:rPr sz="2200" spc="7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53504A"/>
                </a:solidFill>
                <a:latin typeface="Trebuchet MS"/>
                <a:cs typeface="Trebuchet MS"/>
              </a:rPr>
              <a:t>sq.</a:t>
            </a:r>
            <a:r>
              <a:rPr sz="220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53504A"/>
                </a:solidFill>
                <a:latin typeface="Trebuchet MS"/>
                <a:cs typeface="Trebuchet MS"/>
              </a:rPr>
              <a:t>km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F0F0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030" y="4285718"/>
            <a:ext cx="818101" cy="8178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938945" y="4092575"/>
            <a:ext cx="2022475" cy="2021839"/>
            <a:chOff x="2938945" y="4092575"/>
            <a:chExt cx="2022475" cy="2021839"/>
          </a:xfrm>
        </p:grpSpPr>
        <p:sp>
          <p:nvSpPr>
            <p:cNvPr id="5" name="object 5"/>
            <p:cNvSpPr/>
            <p:nvPr/>
          </p:nvSpPr>
          <p:spPr>
            <a:xfrm>
              <a:off x="3886700" y="4092575"/>
              <a:ext cx="1074420" cy="2021839"/>
            </a:xfrm>
            <a:custGeom>
              <a:avLst/>
              <a:gdLst/>
              <a:ahLst/>
              <a:cxnLst/>
              <a:rect l="l" t="t" r="r" b="b"/>
              <a:pathLst>
                <a:path w="1074420" h="2021839">
                  <a:moveTo>
                    <a:pt x="63211" y="0"/>
                  </a:moveTo>
                  <a:lnTo>
                    <a:pt x="63211" y="1010707"/>
                  </a:lnTo>
                  <a:lnTo>
                    <a:pt x="0" y="2019438"/>
                  </a:lnTo>
                  <a:lnTo>
                    <a:pt x="25275" y="2020703"/>
                  </a:lnTo>
                  <a:lnTo>
                    <a:pt x="50573" y="2021337"/>
                  </a:lnTo>
                  <a:lnTo>
                    <a:pt x="75881" y="2021337"/>
                  </a:lnTo>
                  <a:lnTo>
                    <a:pt x="151690" y="2017538"/>
                  </a:lnTo>
                  <a:lnTo>
                    <a:pt x="201978" y="2011850"/>
                  </a:lnTo>
                  <a:lnTo>
                    <a:pt x="251919" y="2003653"/>
                  </a:lnTo>
                  <a:lnTo>
                    <a:pt x="301388" y="1992967"/>
                  </a:lnTo>
                  <a:lnTo>
                    <a:pt x="350259" y="1979822"/>
                  </a:lnTo>
                  <a:lnTo>
                    <a:pt x="398411" y="1964245"/>
                  </a:lnTo>
                  <a:lnTo>
                    <a:pt x="445724" y="1946281"/>
                  </a:lnTo>
                  <a:lnTo>
                    <a:pt x="492076" y="1925971"/>
                  </a:lnTo>
                  <a:lnTo>
                    <a:pt x="537356" y="1903369"/>
                  </a:lnTo>
                  <a:lnTo>
                    <a:pt x="581446" y="1878529"/>
                  </a:lnTo>
                  <a:lnTo>
                    <a:pt x="624238" y="1851513"/>
                  </a:lnTo>
                  <a:lnTo>
                    <a:pt x="665623" y="1822391"/>
                  </a:lnTo>
                  <a:lnTo>
                    <a:pt x="705500" y="1791235"/>
                  </a:lnTo>
                  <a:lnTo>
                    <a:pt x="743766" y="1758124"/>
                  </a:lnTo>
                  <a:lnTo>
                    <a:pt x="780328" y="1723138"/>
                  </a:lnTo>
                  <a:lnTo>
                    <a:pt x="815092" y="1686369"/>
                  </a:lnTo>
                  <a:lnTo>
                    <a:pt x="847972" y="1647905"/>
                  </a:lnTo>
                  <a:lnTo>
                    <a:pt x="878885" y="1607845"/>
                  </a:lnTo>
                  <a:lnTo>
                    <a:pt x="907755" y="1566288"/>
                  </a:lnTo>
                  <a:lnTo>
                    <a:pt x="934507" y="1523339"/>
                  </a:lnTo>
                  <a:lnTo>
                    <a:pt x="959077" y="1479105"/>
                  </a:lnTo>
                  <a:lnTo>
                    <a:pt x="981401" y="1433697"/>
                  </a:lnTo>
                  <a:lnTo>
                    <a:pt x="1001425" y="1387231"/>
                  </a:lnTo>
                  <a:lnTo>
                    <a:pt x="1019097" y="1339819"/>
                  </a:lnTo>
                  <a:lnTo>
                    <a:pt x="1034374" y="1291584"/>
                  </a:lnTo>
                  <a:lnTo>
                    <a:pt x="1047217" y="1242644"/>
                  </a:lnTo>
                  <a:lnTo>
                    <a:pt x="1057595" y="1193124"/>
                  </a:lnTo>
                  <a:lnTo>
                    <a:pt x="1065480" y="1143146"/>
                  </a:lnTo>
                  <a:lnTo>
                    <a:pt x="1070853" y="1092836"/>
                  </a:lnTo>
                  <a:lnTo>
                    <a:pt x="1073702" y="1042320"/>
                  </a:lnTo>
                  <a:lnTo>
                    <a:pt x="1074178" y="1017024"/>
                  </a:lnTo>
                  <a:lnTo>
                    <a:pt x="1074018" y="991725"/>
                  </a:lnTo>
                  <a:lnTo>
                    <a:pt x="1071802" y="941177"/>
                  </a:lnTo>
                  <a:lnTo>
                    <a:pt x="1067057" y="890805"/>
                  </a:lnTo>
                  <a:lnTo>
                    <a:pt x="1059798" y="840732"/>
                  </a:lnTo>
                  <a:lnTo>
                    <a:pt x="1050041" y="791085"/>
                  </a:lnTo>
                  <a:lnTo>
                    <a:pt x="1037810" y="741989"/>
                  </a:lnTo>
                  <a:lnTo>
                    <a:pt x="1023138" y="693566"/>
                  </a:lnTo>
                  <a:lnTo>
                    <a:pt x="1006060" y="645938"/>
                  </a:lnTo>
                  <a:lnTo>
                    <a:pt x="986619" y="599224"/>
                  </a:lnTo>
                  <a:lnTo>
                    <a:pt x="964864" y="553542"/>
                  </a:lnTo>
                  <a:lnTo>
                    <a:pt x="940849" y="509004"/>
                  </a:lnTo>
                  <a:lnTo>
                    <a:pt x="914636" y="465724"/>
                  </a:lnTo>
                  <a:lnTo>
                    <a:pt x="886288" y="423810"/>
                  </a:lnTo>
                  <a:lnTo>
                    <a:pt x="855878" y="383367"/>
                  </a:lnTo>
                  <a:lnTo>
                    <a:pt x="823481" y="344495"/>
                  </a:lnTo>
                  <a:lnTo>
                    <a:pt x="789180" y="307294"/>
                  </a:lnTo>
                  <a:lnTo>
                    <a:pt x="753060" y="271854"/>
                  </a:lnTo>
                  <a:lnTo>
                    <a:pt x="715209" y="238267"/>
                  </a:lnTo>
                  <a:lnTo>
                    <a:pt x="675726" y="206615"/>
                  </a:lnTo>
                  <a:lnTo>
                    <a:pt x="634707" y="176978"/>
                  </a:lnTo>
                  <a:lnTo>
                    <a:pt x="592258" y="149430"/>
                  </a:lnTo>
                  <a:lnTo>
                    <a:pt x="548481" y="124042"/>
                  </a:lnTo>
                  <a:lnTo>
                    <a:pt x="503487" y="100874"/>
                  </a:lnTo>
                  <a:lnTo>
                    <a:pt x="457393" y="79987"/>
                  </a:lnTo>
                  <a:lnTo>
                    <a:pt x="410309" y="61432"/>
                  </a:lnTo>
                  <a:lnTo>
                    <a:pt x="362355" y="45256"/>
                  </a:lnTo>
                  <a:lnTo>
                    <a:pt x="313651" y="31499"/>
                  </a:lnTo>
                  <a:lnTo>
                    <a:pt x="264321" y="20198"/>
                  </a:lnTo>
                  <a:lnTo>
                    <a:pt x="214486" y="11377"/>
                  </a:lnTo>
                  <a:lnTo>
                    <a:pt x="164273" y="5060"/>
                  </a:lnTo>
                  <a:lnTo>
                    <a:pt x="113805" y="1266"/>
                  </a:lnTo>
                  <a:lnTo>
                    <a:pt x="63211" y="0"/>
                  </a:lnTo>
                  <a:close/>
                </a:path>
              </a:pathLst>
            </a:custGeom>
            <a:solidFill>
              <a:srgbClr val="3134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38945" y="4092575"/>
              <a:ext cx="1011555" cy="2021839"/>
            </a:xfrm>
            <a:custGeom>
              <a:avLst/>
              <a:gdLst/>
              <a:ahLst/>
              <a:cxnLst/>
              <a:rect l="l" t="t" r="r" b="b"/>
              <a:pathLst>
                <a:path w="1011554" h="2021839">
                  <a:moveTo>
                    <a:pt x="1010866" y="0"/>
                  </a:moveTo>
                  <a:lnTo>
                    <a:pt x="936800" y="2715"/>
                  </a:lnTo>
                  <a:lnTo>
                    <a:pt x="887619" y="7539"/>
                  </a:lnTo>
                  <a:lnTo>
                    <a:pt x="838732" y="14761"/>
                  </a:lnTo>
                  <a:lnTo>
                    <a:pt x="790257" y="24363"/>
                  </a:lnTo>
                  <a:lnTo>
                    <a:pt x="742309" y="36322"/>
                  </a:lnTo>
                  <a:lnTo>
                    <a:pt x="695003" y="50609"/>
                  </a:lnTo>
                  <a:lnTo>
                    <a:pt x="648453" y="67191"/>
                  </a:lnTo>
                  <a:lnTo>
                    <a:pt x="602767" y="86028"/>
                  </a:lnTo>
                  <a:lnTo>
                    <a:pt x="558058" y="107076"/>
                  </a:lnTo>
                  <a:lnTo>
                    <a:pt x="514430" y="130282"/>
                  </a:lnTo>
                  <a:lnTo>
                    <a:pt x="471987" y="155594"/>
                  </a:lnTo>
                  <a:lnTo>
                    <a:pt x="430834" y="182949"/>
                  </a:lnTo>
                  <a:lnTo>
                    <a:pt x="391067" y="212281"/>
                  </a:lnTo>
                  <a:lnTo>
                    <a:pt x="352780" y="243523"/>
                  </a:lnTo>
                  <a:lnTo>
                    <a:pt x="316066" y="276598"/>
                  </a:lnTo>
                  <a:lnTo>
                    <a:pt x="281012" y="311428"/>
                  </a:lnTo>
                  <a:lnTo>
                    <a:pt x="247703" y="347927"/>
                  </a:lnTo>
                  <a:lnTo>
                    <a:pt x="216218" y="386013"/>
                  </a:lnTo>
                  <a:lnTo>
                    <a:pt x="186631" y="425590"/>
                  </a:lnTo>
                  <a:lnTo>
                    <a:pt x="159015" y="466568"/>
                  </a:lnTo>
                  <a:lnTo>
                    <a:pt x="133433" y="508845"/>
                  </a:lnTo>
                  <a:lnTo>
                    <a:pt x="109948" y="552321"/>
                  </a:lnTo>
                  <a:lnTo>
                    <a:pt x="88618" y="596893"/>
                  </a:lnTo>
                  <a:lnTo>
                    <a:pt x="69490" y="642454"/>
                  </a:lnTo>
                  <a:lnTo>
                    <a:pt x="52612" y="688896"/>
                  </a:lnTo>
                  <a:lnTo>
                    <a:pt x="38023" y="736107"/>
                  </a:lnTo>
                  <a:lnTo>
                    <a:pt x="25760" y="783974"/>
                  </a:lnTo>
                  <a:lnTo>
                    <a:pt x="15852" y="832384"/>
                  </a:lnTo>
                  <a:lnTo>
                    <a:pt x="8321" y="881219"/>
                  </a:lnTo>
                  <a:lnTo>
                    <a:pt x="3185" y="930365"/>
                  </a:lnTo>
                  <a:lnTo>
                    <a:pt x="457" y="979703"/>
                  </a:lnTo>
                  <a:lnTo>
                    <a:pt x="0" y="1004407"/>
                  </a:lnTo>
                  <a:lnTo>
                    <a:pt x="899" y="1053807"/>
                  </a:lnTo>
                  <a:lnTo>
                    <a:pt x="4212" y="1103104"/>
                  </a:lnTo>
                  <a:lnTo>
                    <a:pt x="9932" y="1152180"/>
                  </a:lnTo>
                  <a:lnTo>
                    <a:pt x="18045" y="1200919"/>
                  </a:lnTo>
                  <a:lnTo>
                    <a:pt x="28529" y="1249202"/>
                  </a:lnTo>
                  <a:lnTo>
                    <a:pt x="41361" y="1296916"/>
                  </a:lnTo>
                  <a:lnTo>
                    <a:pt x="56511" y="1343945"/>
                  </a:lnTo>
                  <a:lnTo>
                    <a:pt x="73940" y="1390178"/>
                  </a:lnTo>
                  <a:lnTo>
                    <a:pt x="93610" y="1435505"/>
                  </a:lnTo>
                  <a:lnTo>
                    <a:pt x="115472" y="1479816"/>
                  </a:lnTo>
                  <a:lnTo>
                    <a:pt x="139473" y="1523006"/>
                  </a:lnTo>
                  <a:lnTo>
                    <a:pt x="165558" y="1564972"/>
                  </a:lnTo>
                  <a:lnTo>
                    <a:pt x="193662" y="1605615"/>
                  </a:lnTo>
                  <a:lnTo>
                    <a:pt x="223720" y="1644834"/>
                  </a:lnTo>
                  <a:lnTo>
                    <a:pt x="255659" y="1682539"/>
                  </a:lnTo>
                  <a:lnTo>
                    <a:pt x="289403" y="1718637"/>
                  </a:lnTo>
                  <a:lnTo>
                    <a:pt x="324872" y="1753044"/>
                  </a:lnTo>
                  <a:lnTo>
                    <a:pt x="361979" y="1785678"/>
                  </a:lnTo>
                  <a:lnTo>
                    <a:pt x="400638" y="1816459"/>
                  </a:lnTo>
                  <a:lnTo>
                    <a:pt x="440754" y="1845315"/>
                  </a:lnTo>
                  <a:lnTo>
                    <a:pt x="482235" y="1872176"/>
                  </a:lnTo>
                  <a:lnTo>
                    <a:pt x="524978" y="1896979"/>
                  </a:lnTo>
                  <a:lnTo>
                    <a:pt x="568883" y="1919664"/>
                  </a:lnTo>
                  <a:lnTo>
                    <a:pt x="613844" y="1940177"/>
                  </a:lnTo>
                  <a:lnTo>
                    <a:pt x="659753" y="1958468"/>
                  </a:lnTo>
                  <a:lnTo>
                    <a:pt x="706504" y="1974495"/>
                  </a:lnTo>
                  <a:lnTo>
                    <a:pt x="753981" y="1988218"/>
                  </a:lnTo>
                  <a:lnTo>
                    <a:pt x="802072" y="1999606"/>
                  </a:lnTo>
                  <a:lnTo>
                    <a:pt x="850662" y="2008629"/>
                  </a:lnTo>
                  <a:lnTo>
                    <a:pt x="899636" y="2015269"/>
                  </a:lnTo>
                  <a:lnTo>
                    <a:pt x="948875" y="2019508"/>
                  </a:lnTo>
                  <a:lnTo>
                    <a:pt x="998263" y="2021335"/>
                  </a:lnTo>
                  <a:lnTo>
                    <a:pt x="1010966" y="1010707"/>
                  </a:lnTo>
                  <a:lnTo>
                    <a:pt x="1010866" y="0"/>
                  </a:lnTo>
                  <a:close/>
                </a:path>
              </a:pathLst>
            </a:custGeom>
            <a:solidFill>
              <a:srgbClr val="2E5E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49913" y="4092575"/>
              <a:ext cx="635" cy="1010919"/>
            </a:xfrm>
            <a:custGeom>
              <a:avLst/>
              <a:gdLst/>
              <a:ahLst/>
              <a:cxnLst/>
              <a:rect l="l" t="t" r="r" b="b"/>
              <a:pathLst>
                <a:path w="635" h="1010920">
                  <a:moveTo>
                    <a:pt x="100" y="0"/>
                  </a:moveTo>
                  <a:lnTo>
                    <a:pt x="0" y="1010707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2D8B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461780" y="2950005"/>
            <a:ext cx="2803525" cy="1401445"/>
            <a:chOff x="6461780" y="2950005"/>
            <a:chExt cx="2803525" cy="1401445"/>
          </a:xfrm>
        </p:grpSpPr>
        <p:sp>
          <p:nvSpPr>
            <p:cNvPr id="9" name="object 9"/>
            <p:cNvSpPr/>
            <p:nvPr/>
          </p:nvSpPr>
          <p:spPr>
            <a:xfrm>
              <a:off x="6461780" y="2950005"/>
              <a:ext cx="2803525" cy="1401445"/>
            </a:xfrm>
            <a:custGeom>
              <a:avLst/>
              <a:gdLst/>
              <a:ahLst/>
              <a:cxnLst/>
              <a:rect l="l" t="t" r="r" b="b"/>
              <a:pathLst>
                <a:path w="2803525" h="1401445">
                  <a:moveTo>
                    <a:pt x="1401613" y="0"/>
                  </a:moveTo>
                  <a:lnTo>
                    <a:pt x="1332839" y="1686"/>
                  </a:lnTo>
                  <a:lnTo>
                    <a:pt x="1264231" y="6746"/>
                  </a:lnTo>
                  <a:lnTo>
                    <a:pt x="1195953" y="15165"/>
                  </a:lnTo>
                  <a:lnTo>
                    <a:pt x="1128171" y="26924"/>
                  </a:lnTo>
                  <a:lnTo>
                    <a:pt x="1061048" y="41992"/>
                  </a:lnTo>
                  <a:lnTo>
                    <a:pt x="994746" y="60336"/>
                  </a:lnTo>
                  <a:lnTo>
                    <a:pt x="929424" y="81909"/>
                  </a:lnTo>
                  <a:lnTo>
                    <a:pt x="865238" y="106662"/>
                  </a:lnTo>
                  <a:lnTo>
                    <a:pt x="802345" y="134533"/>
                  </a:lnTo>
                  <a:lnTo>
                    <a:pt x="740897" y="165455"/>
                  </a:lnTo>
                  <a:lnTo>
                    <a:pt x="681040" y="199354"/>
                  </a:lnTo>
                  <a:lnTo>
                    <a:pt x="622918" y="236148"/>
                  </a:lnTo>
                  <a:lnTo>
                    <a:pt x="566672" y="275751"/>
                  </a:lnTo>
                  <a:lnTo>
                    <a:pt x="512438" y="318065"/>
                  </a:lnTo>
                  <a:lnTo>
                    <a:pt x="460347" y="362987"/>
                  </a:lnTo>
                  <a:lnTo>
                    <a:pt x="410522" y="410410"/>
                  </a:lnTo>
                  <a:lnTo>
                    <a:pt x="363086" y="460221"/>
                  </a:lnTo>
                  <a:lnTo>
                    <a:pt x="318151" y="512300"/>
                  </a:lnTo>
                  <a:lnTo>
                    <a:pt x="275826" y="566519"/>
                  </a:lnTo>
                  <a:lnTo>
                    <a:pt x="236213" y="622749"/>
                  </a:lnTo>
                  <a:lnTo>
                    <a:pt x="199409" y="680854"/>
                  </a:lnTo>
                  <a:lnTo>
                    <a:pt x="165500" y="740695"/>
                  </a:lnTo>
                  <a:lnTo>
                    <a:pt x="134569" y="802128"/>
                  </a:lnTo>
                  <a:lnTo>
                    <a:pt x="106690" y="865004"/>
                  </a:lnTo>
                  <a:lnTo>
                    <a:pt x="81931" y="929171"/>
                  </a:lnTo>
                  <a:lnTo>
                    <a:pt x="60352" y="994476"/>
                  </a:lnTo>
                  <a:lnTo>
                    <a:pt x="42003" y="1060759"/>
                  </a:lnTo>
                  <a:lnTo>
                    <a:pt x="26930" y="1127865"/>
                  </a:lnTo>
                  <a:lnTo>
                    <a:pt x="15168" y="1195628"/>
                  </a:lnTo>
                  <a:lnTo>
                    <a:pt x="6747" y="1263887"/>
                  </a:lnTo>
                  <a:lnTo>
                    <a:pt x="1687" y="1332477"/>
                  </a:lnTo>
                  <a:lnTo>
                    <a:pt x="0" y="1401232"/>
                  </a:lnTo>
                  <a:lnTo>
                    <a:pt x="448515" y="1401232"/>
                  </a:lnTo>
                  <a:lnTo>
                    <a:pt x="448802" y="1377848"/>
                  </a:lnTo>
                  <a:lnTo>
                    <a:pt x="451097" y="1331137"/>
                  </a:lnTo>
                  <a:lnTo>
                    <a:pt x="455683" y="1284594"/>
                  </a:lnTo>
                  <a:lnTo>
                    <a:pt x="462547" y="1238333"/>
                  </a:lnTo>
                  <a:lnTo>
                    <a:pt x="471674" y="1192463"/>
                  </a:lnTo>
                  <a:lnTo>
                    <a:pt x="483040" y="1147098"/>
                  </a:lnTo>
                  <a:lnTo>
                    <a:pt x="496620" y="1102344"/>
                  </a:lnTo>
                  <a:lnTo>
                    <a:pt x="512380" y="1058310"/>
                  </a:lnTo>
                  <a:lnTo>
                    <a:pt x="530282" y="1015103"/>
                  </a:lnTo>
                  <a:lnTo>
                    <a:pt x="550283" y="972825"/>
                  </a:lnTo>
                  <a:lnTo>
                    <a:pt x="572335" y="931580"/>
                  </a:lnTo>
                  <a:lnTo>
                    <a:pt x="596385" y="891466"/>
                  </a:lnTo>
                  <a:lnTo>
                    <a:pt x="622374" y="852580"/>
                  </a:lnTo>
                  <a:lnTo>
                    <a:pt x="650242" y="815016"/>
                  </a:lnTo>
                  <a:lnTo>
                    <a:pt x="679919" y="778864"/>
                  </a:lnTo>
                  <a:lnTo>
                    <a:pt x="711335" y="744211"/>
                  </a:lnTo>
                  <a:lnTo>
                    <a:pt x="744414" y="711141"/>
                  </a:lnTo>
                  <a:lnTo>
                    <a:pt x="779076" y="679734"/>
                  </a:lnTo>
                  <a:lnTo>
                    <a:pt x="815237" y="650066"/>
                  </a:lnTo>
                  <a:lnTo>
                    <a:pt x="852811" y="622206"/>
                  </a:lnTo>
                  <a:lnTo>
                    <a:pt x="891708" y="596223"/>
                  </a:lnTo>
                  <a:lnTo>
                    <a:pt x="931833" y="572179"/>
                  </a:lnTo>
                  <a:lnTo>
                    <a:pt x="973090" y="550133"/>
                  </a:lnTo>
                  <a:lnTo>
                    <a:pt x="1015378" y="530138"/>
                  </a:lnTo>
                  <a:lnTo>
                    <a:pt x="1058598" y="512240"/>
                  </a:lnTo>
                  <a:lnTo>
                    <a:pt x="1102644" y="496486"/>
                  </a:lnTo>
                  <a:lnTo>
                    <a:pt x="1147410" y="482909"/>
                  </a:lnTo>
                  <a:lnTo>
                    <a:pt x="1192787" y="471545"/>
                  </a:lnTo>
                  <a:lnTo>
                    <a:pt x="1238670" y="462422"/>
                  </a:lnTo>
                  <a:lnTo>
                    <a:pt x="1284944" y="455560"/>
                  </a:lnTo>
                  <a:lnTo>
                    <a:pt x="1331499" y="450975"/>
                  </a:lnTo>
                  <a:lnTo>
                    <a:pt x="1378223" y="448680"/>
                  </a:lnTo>
                  <a:lnTo>
                    <a:pt x="1401613" y="448393"/>
                  </a:lnTo>
                  <a:lnTo>
                    <a:pt x="1448380" y="449541"/>
                  </a:lnTo>
                  <a:lnTo>
                    <a:pt x="1495033" y="452982"/>
                  </a:lnTo>
                  <a:lnTo>
                    <a:pt x="1541462" y="458707"/>
                  </a:lnTo>
                  <a:lnTo>
                    <a:pt x="1587553" y="466703"/>
                  </a:lnTo>
                  <a:lnTo>
                    <a:pt x="1633197" y="476949"/>
                  </a:lnTo>
                  <a:lnTo>
                    <a:pt x="1678283" y="489422"/>
                  </a:lnTo>
                  <a:lnTo>
                    <a:pt x="1722702" y="504093"/>
                  </a:lnTo>
                  <a:lnTo>
                    <a:pt x="1766349" y="520924"/>
                  </a:lnTo>
                  <a:lnTo>
                    <a:pt x="1809115" y="539876"/>
                  </a:lnTo>
                  <a:lnTo>
                    <a:pt x="1850900" y="560904"/>
                  </a:lnTo>
                  <a:lnTo>
                    <a:pt x="1891604" y="583956"/>
                  </a:lnTo>
                  <a:lnTo>
                    <a:pt x="1931126" y="608976"/>
                  </a:lnTo>
                  <a:lnTo>
                    <a:pt x="1969373" y="635905"/>
                  </a:lnTo>
                  <a:lnTo>
                    <a:pt x="2006252" y="664678"/>
                  </a:lnTo>
                  <a:lnTo>
                    <a:pt x="2041674" y="695225"/>
                  </a:lnTo>
                  <a:lnTo>
                    <a:pt x="2075554" y="727473"/>
                  </a:lnTo>
                  <a:lnTo>
                    <a:pt x="2107812" y="761345"/>
                  </a:lnTo>
                  <a:lnTo>
                    <a:pt x="2138367" y="796758"/>
                  </a:lnTo>
                  <a:lnTo>
                    <a:pt x="2167149" y="833627"/>
                  </a:lnTo>
                  <a:lnTo>
                    <a:pt x="2194085" y="871863"/>
                  </a:lnTo>
                  <a:lnTo>
                    <a:pt x="2219112" y="911376"/>
                  </a:lnTo>
                  <a:lnTo>
                    <a:pt x="2242171" y="952066"/>
                  </a:lnTo>
                  <a:lnTo>
                    <a:pt x="2263203" y="993842"/>
                  </a:lnTo>
                  <a:lnTo>
                    <a:pt x="2282160" y="1036596"/>
                  </a:lnTo>
                  <a:lnTo>
                    <a:pt x="2298997" y="1080231"/>
                  </a:lnTo>
                  <a:lnTo>
                    <a:pt x="2313672" y="1124638"/>
                  </a:lnTo>
                  <a:lnTo>
                    <a:pt x="2326148" y="1169711"/>
                  </a:lnTo>
                  <a:lnTo>
                    <a:pt x="2336397" y="1215343"/>
                  </a:lnTo>
                  <a:lnTo>
                    <a:pt x="2344395" y="1261422"/>
                  </a:lnTo>
                  <a:lnTo>
                    <a:pt x="2350121" y="1307838"/>
                  </a:lnTo>
                  <a:lnTo>
                    <a:pt x="2353562" y="1354479"/>
                  </a:lnTo>
                  <a:lnTo>
                    <a:pt x="2354710" y="1401232"/>
                  </a:lnTo>
                  <a:lnTo>
                    <a:pt x="2803227" y="1401232"/>
                  </a:lnTo>
                  <a:lnTo>
                    <a:pt x="2801538" y="1332477"/>
                  </a:lnTo>
                  <a:lnTo>
                    <a:pt x="2796479" y="1263887"/>
                  </a:lnTo>
                  <a:lnTo>
                    <a:pt x="2788057" y="1195628"/>
                  </a:lnTo>
                  <a:lnTo>
                    <a:pt x="2776296" y="1127865"/>
                  </a:lnTo>
                  <a:lnTo>
                    <a:pt x="2761223" y="1060759"/>
                  </a:lnTo>
                  <a:lnTo>
                    <a:pt x="2742874" y="994476"/>
                  </a:lnTo>
                  <a:lnTo>
                    <a:pt x="2721295" y="929171"/>
                  </a:lnTo>
                  <a:lnTo>
                    <a:pt x="2696536" y="865003"/>
                  </a:lnTo>
                  <a:lnTo>
                    <a:pt x="2668657" y="802128"/>
                  </a:lnTo>
                  <a:lnTo>
                    <a:pt x="2637726" y="740695"/>
                  </a:lnTo>
                  <a:lnTo>
                    <a:pt x="2603818" y="680854"/>
                  </a:lnTo>
                  <a:lnTo>
                    <a:pt x="2567012" y="622749"/>
                  </a:lnTo>
                  <a:lnTo>
                    <a:pt x="2527400" y="566519"/>
                  </a:lnTo>
                  <a:lnTo>
                    <a:pt x="2485076" y="512298"/>
                  </a:lnTo>
                  <a:lnTo>
                    <a:pt x="2440141" y="460221"/>
                  </a:lnTo>
                  <a:lnTo>
                    <a:pt x="2392704" y="410410"/>
                  </a:lnTo>
                  <a:lnTo>
                    <a:pt x="2342879" y="362987"/>
                  </a:lnTo>
                  <a:lnTo>
                    <a:pt x="2290787" y="318065"/>
                  </a:lnTo>
                  <a:lnTo>
                    <a:pt x="2236553" y="275751"/>
                  </a:lnTo>
                  <a:lnTo>
                    <a:pt x="2180308" y="236148"/>
                  </a:lnTo>
                  <a:lnTo>
                    <a:pt x="2122187" y="199354"/>
                  </a:lnTo>
                  <a:lnTo>
                    <a:pt x="2062328" y="165455"/>
                  </a:lnTo>
                  <a:lnTo>
                    <a:pt x="2000881" y="134533"/>
                  </a:lnTo>
                  <a:lnTo>
                    <a:pt x="1937988" y="106662"/>
                  </a:lnTo>
                  <a:lnTo>
                    <a:pt x="1873802" y="81909"/>
                  </a:lnTo>
                  <a:lnTo>
                    <a:pt x="1808481" y="60336"/>
                  </a:lnTo>
                  <a:lnTo>
                    <a:pt x="1742177" y="41992"/>
                  </a:lnTo>
                  <a:lnTo>
                    <a:pt x="1675055" y="26924"/>
                  </a:lnTo>
                  <a:lnTo>
                    <a:pt x="1607272" y="15165"/>
                  </a:lnTo>
                  <a:lnTo>
                    <a:pt x="1538996" y="6746"/>
                  </a:lnTo>
                  <a:lnTo>
                    <a:pt x="1470388" y="1686"/>
                  </a:lnTo>
                  <a:lnTo>
                    <a:pt x="1436010" y="421"/>
                  </a:lnTo>
                  <a:lnTo>
                    <a:pt x="1401613" y="0"/>
                  </a:lnTo>
                  <a:close/>
                </a:path>
              </a:pathLst>
            </a:custGeom>
            <a:solidFill>
              <a:srgbClr val="B15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48793" y="3238115"/>
              <a:ext cx="755015" cy="1113790"/>
            </a:xfrm>
            <a:custGeom>
              <a:avLst/>
              <a:gdLst/>
              <a:ahLst/>
              <a:cxnLst/>
              <a:rect l="l" t="t" r="r" b="b"/>
              <a:pathLst>
                <a:path w="755015" h="1113789">
                  <a:moveTo>
                    <a:pt x="31043" y="123"/>
                  </a:moveTo>
                  <a:lnTo>
                    <a:pt x="27398" y="0"/>
                  </a:lnTo>
                  <a:lnTo>
                    <a:pt x="16644" y="2482"/>
                  </a:lnTo>
                  <a:lnTo>
                    <a:pt x="121" y="25493"/>
                  </a:lnTo>
                  <a:lnTo>
                    <a:pt x="0" y="29137"/>
                  </a:lnTo>
                  <a:lnTo>
                    <a:pt x="1207" y="36474"/>
                  </a:lnTo>
                  <a:lnTo>
                    <a:pt x="2490" y="39888"/>
                  </a:lnTo>
                  <a:lnTo>
                    <a:pt x="4452" y="43045"/>
                  </a:lnTo>
                  <a:lnTo>
                    <a:pt x="500524" y="1054553"/>
                  </a:lnTo>
                  <a:lnTo>
                    <a:pt x="540419" y="1092022"/>
                  </a:lnTo>
                  <a:lnTo>
                    <a:pt x="591623" y="1111368"/>
                  </a:lnTo>
                  <a:lnTo>
                    <a:pt x="619064" y="1113200"/>
                  </a:lnTo>
                  <a:lnTo>
                    <a:pt x="632786" y="1112092"/>
                  </a:lnTo>
                  <a:lnTo>
                    <a:pt x="684639" y="1094558"/>
                  </a:lnTo>
                  <a:lnTo>
                    <a:pt x="725827" y="1058515"/>
                  </a:lnTo>
                  <a:lnTo>
                    <a:pt x="750075" y="1009455"/>
                  </a:lnTo>
                  <a:lnTo>
                    <a:pt x="754809" y="968569"/>
                  </a:lnTo>
                  <a:lnTo>
                    <a:pt x="753691" y="954852"/>
                  </a:lnTo>
                  <a:lnTo>
                    <a:pt x="747461" y="928072"/>
                  </a:lnTo>
                  <a:lnTo>
                    <a:pt x="733699" y="899124"/>
                  </a:lnTo>
                  <a:lnTo>
                    <a:pt x="52092" y="13495"/>
                  </a:lnTo>
                  <a:lnTo>
                    <a:pt x="31043" y="123"/>
                  </a:lnTo>
                  <a:close/>
                </a:path>
              </a:pathLst>
            </a:custGeom>
            <a:solidFill>
              <a:srgbClr val="494E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5768" y="2039303"/>
            <a:ext cx="909001" cy="90875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dirty="0">
                <a:solidFill>
                  <a:srgbClr val="53504A"/>
                </a:solidFill>
                <a:latin typeface="Cambria"/>
                <a:cs typeface="Cambria"/>
              </a:rPr>
              <a:t>Facts</a:t>
            </a:r>
            <a:r>
              <a:rPr sz="2700" i="1" spc="90" dirty="0">
                <a:solidFill>
                  <a:srgbClr val="53504A"/>
                </a:solidFill>
                <a:latin typeface="Cambria"/>
                <a:cs typeface="Cambria"/>
              </a:rPr>
              <a:t> </a:t>
            </a:r>
            <a:r>
              <a:rPr sz="2700" i="1" dirty="0">
                <a:solidFill>
                  <a:srgbClr val="53504A"/>
                </a:solidFill>
                <a:latin typeface="Cambria"/>
                <a:cs typeface="Cambria"/>
              </a:rPr>
              <a:t>about</a:t>
            </a:r>
            <a:r>
              <a:rPr sz="2700" i="1" spc="85" dirty="0">
                <a:solidFill>
                  <a:srgbClr val="53504A"/>
                </a:solidFill>
                <a:latin typeface="Cambria"/>
                <a:cs typeface="Cambria"/>
              </a:rPr>
              <a:t> </a:t>
            </a:r>
            <a:r>
              <a:rPr sz="2700" i="1" spc="-10" dirty="0">
                <a:solidFill>
                  <a:srgbClr val="53504A"/>
                </a:solidFill>
                <a:latin typeface="Cambria"/>
                <a:cs typeface="Cambria"/>
              </a:rPr>
              <a:t>Vietnam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88878" y="2157036"/>
            <a:ext cx="2621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00" dirty="0">
                <a:solidFill>
                  <a:srgbClr val="53504A"/>
                </a:solidFill>
                <a:latin typeface="Trebuchet MS"/>
                <a:cs typeface="Trebuchet MS"/>
              </a:rPr>
              <a:t>Literacy</a:t>
            </a:r>
            <a:r>
              <a:rPr sz="2000" spc="2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90" dirty="0">
                <a:solidFill>
                  <a:srgbClr val="53504A"/>
                </a:solidFill>
                <a:latin typeface="Trebuchet MS"/>
                <a:cs typeface="Trebuchet MS"/>
              </a:rPr>
              <a:t>rate:</a:t>
            </a:r>
            <a:r>
              <a:rPr sz="2000" spc="2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90" dirty="0">
                <a:solidFill>
                  <a:srgbClr val="53504A"/>
                </a:solidFill>
                <a:latin typeface="Trebuchet MS"/>
                <a:cs typeface="Trebuchet MS"/>
              </a:rPr>
              <a:t>95.8%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1752" y="5354306"/>
            <a:ext cx="1565275" cy="73914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2000" spc="75" dirty="0">
                <a:solidFill>
                  <a:srgbClr val="53504A"/>
                </a:solidFill>
                <a:latin typeface="Trebuchet MS"/>
                <a:cs typeface="Trebuchet MS"/>
              </a:rPr>
              <a:t>99.6</a:t>
            </a:r>
            <a:r>
              <a:rPr sz="2000" spc="2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80" dirty="0">
                <a:solidFill>
                  <a:srgbClr val="53504A"/>
                </a:solidFill>
                <a:latin typeface="Trebuchet MS"/>
                <a:cs typeface="Trebuchet MS"/>
              </a:rPr>
              <a:t>million</a:t>
            </a:r>
            <a:endParaRPr sz="2000">
              <a:latin typeface="Trebuchet MS"/>
              <a:cs typeface="Trebuchet MS"/>
            </a:endParaRPr>
          </a:p>
          <a:p>
            <a:pPr marL="128270">
              <a:lnSpc>
                <a:spcPct val="100000"/>
              </a:lnSpc>
              <a:spcBef>
                <a:spcPts val="409"/>
              </a:spcBef>
            </a:pPr>
            <a:r>
              <a:rPr sz="2000" dirty="0">
                <a:solidFill>
                  <a:srgbClr val="53504A"/>
                </a:solidFill>
                <a:latin typeface="Trebuchet MS"/>
                <a:cs typeface="Trebuchet MS"/>
              </a:rPr>
              <a:t>(May.</a:t>
            </a:r>
            <a:r>
              <a:rPr sz="2000" spc="38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53504A"/>
                </a:solidFill>
                <a:latin typeface="Trebuchet MS"/>
                <a:cs typeface="Trebuchet MS"/>
              </a:rPr>
              <a:t>2023)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12317" y="4811257"/>
            <a:ext cx="805815" cy="5314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290"/>
              </a:spcBef>
            </a:pPr>
            <a:r>
              <a:rPr sz="1500" spc="125" dirty="0">
                <a:solidFill>
                  <a:srgbClr val="FDFDFD"/>
                </a:solidFill>
                <a:latin typeface="Trebuchet MS"/>
                <a:cs typeface="Trebuchet MS"/>
              </a:rPr>
              <a:t>50.</a:t>
            </a:r>
            <a:r>
              <a:rPr sz="1500" spc="-24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DFDFD"/>
                </a:solidFill>
                <a:latin typeface="Trebuchet MS"/>
                <a:cs typeface="Trebuchet MS"/>
              </a:rPr>
              <a:t>2% 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500" dirty="0">
                <a:solidFill>
                  <a:srgbClr val="FDFDFD"/>
                </a:solidFill>
                <a:latin typeface="Trebuchet MS"/>
                <a:cs typeface="Trebuchet MS"/>
              </a:rPr>
              <a:t>W</a:t>
            </a:r>
            <a:r>
              <a:rPr sz="1500" spc="-160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DFDFD"/>
                </a:solidFill>
                <a:latin typeface="Trebuchet MS"/>
                <a:cs typeface="Trebuchet MS"/>
              </a:rPr>
              <a:t>o</a:t>
            </a:r>
            <a:r>
              <a:rPr sz="1500" spc="-160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DFDFD"/>
                </a:solidFill>
                <a:latin typeface="Trebuchet MS"/>
                <a:cs typeface="Trebuchet MS"/>
              </a:rPr>
              <a:t>m</a:t>
            </a:r>
            <a:r>
              <a:rPr sz="1500" spc="-15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DFDFD"/>
                </a:solidFill>
                <a:latin typeface="Trebuchet MS"/>
                <a:cs typeface="Trebuchet MS"/>
              </a:rPr>
              <a:t>e</a:t>
            </a:r>
            <a:r>
              <a:rPr sz="1500" spc="-160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-50" dirty="0">
                <a:solidFill>
                  <a:srgbClr val="FDFDFD"/>
                </a:solidFill>
                <a:latin typeface="Trebuchet MS"/>
                <a:cs typeface="Trebuchet MS"/>
              </a:rPr>
              <a:t>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70135" y="4811257"/>
            <a:ext cx="564515" cy="5314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500" spc="60" dirty="0">
                <a:solidFill>
                  <a:srgbClr val="FDFDFD"/>
                </a:solidFill>
                <a:latin typeface="Trebuchet MS"/>
                <a:cs typeface="Trebuchet MS"/>
              </a:rPr>
              <a:t>49</a:t>
            </a:r>
            <a:r>
              <a:rPr sz="1500" spc="-300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DFDFD"/>
                </a:solidFill>
                <a:latin typeface="Trebuchet MS"/>
                <a:cs typeface="Trebuchet MS"/>
              </a:rPr>
              <a:t>.8</a:t>
            </a:r>
            <a:r>
              <a:rPr sz="1500" spc="-28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-50" dirty="0">
                <a:solidFill>
                  <a:srgbClr val="FDFDFD"/>
                </a:solidFill>
                <a:latin typeface="Trebuchet MS"/>
                <a:cs typeface="Trebuchet MS"/>
              </a:rPr>
              <a:t>%</a:t>
            </a:r>
            <a:endParaRPr sz="1500">
              <a:latin typeface="Trebuchet MS"/>
              <a:cs typeface="Trebuchet MS"/>
            </a:endParaRPr>
          </a:p>
          <a:p>
            <a:pPr marL="60325" algn="ctr">
              <a:lnSpc>
                <a:spcPct val="100000"/>
              </a:lnSpc>
              <a:spcBef>
                <a:spcPts val="195"/>
              </a:spcBef>
            </a:pPr>
            <a:r>
              <a:rPr sz="1500" spc="50" dirty="0">
                <a:solidFill>
                  <a:srgbClr val="FDFDFD"/>
                </a:solidFill>
                <a:latin typeface="Trebuchet MS"/>
                <a:cs typeface="Trebuchet MS"/>
              </a:rPr>
              <a:t>Men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 rot="16800000">
            <a:off x="6622225" y="3961516"/>
            <a:ext cx="215041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 rot="17460000">
            <a:off x="6650889" y="3810047"/>
            <a:ext cx="206601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 rot="18060000">
            <a:off x="6705052" y="3665613"/>
            <a:ext cx="206282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 rot="18720000">
            <a:off x="6785276" y="3529257"/>
            <a:ext cx="2105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 rot="19440000">
            <a:off x="6896589" y="3405398"/>
            <a:ext cx="215227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 rot="480000">
            <a:off x="8026861" y="3127893"/>
            <a:ext cx="206053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 rot="1140000">
            <a:off x="8183325" y="3157658"/>
            <a:ext cx="21451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 rot="1800000">
            <a:off x="8328843" y="3213422"/>
            <a:ext cx="206053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 rot="2460000">
            <a:off x="8461110" y="3302635"/>
            <a:ext cx="210007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 rot="3060000">
            <a:off x="8570522" y="3397318"/>
            <a:ext cx="195293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5"/>
              </a:lnSpc>
            </a:pPr>
            <a:r>
              <a:rPr sz="1400" b="1" spc="-50" dirty="0">
                <a:solidFill>
                  <a:srgbClr val="FEFBE6"/>
                </a:solidFill>
                <a:latin typeface="Calibri"/>
                <a:cs typeface="Calibri"/>
              </a:rPr>
              <a:t>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89325" y="3409765"/>
            <a:ext cx="5016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95" dirty="0">
                <a:solidFill>
                  <a:srgbClr val="53504A"/>
                </a:solidFill>
                <a:latin typeface="Trebuchet MS"/>
                <a:cs typeface="Trebuchet MS"/>
              </a:rPr>
              <a:t>34</a:t>
            </a:r>
            <a:r>
              <a:rPr sz="2000" spc="-37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53504A"/>
                </a:solidFill>
                <a:latin typeface="Trebuchet MS"/>
                <a:cs typeface="Trebuchet MS"/>
              </a:rPr>
              <a:t>%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82976" y="3409765"/>
            <a:ext cx="50545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05" dirty="0">
                <a:solidFill>
                  <a:srgbClr val="53504A"/>
                </a:solidFill>
                <a:latin typeface="Trebuchet MS"/>
                <a:cs typeface="Trebuchet MS"/>
              </a:rPr>
              <a:t>66</a:t>
            </a:r>
            <a:r>
              <a:rPr sz="2000" spc="-3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53504A"/>
                </a:solidFill>
                <a:latin typeface="Trebuchet MS"/>
                <a:cs typeface="Trebuchet MS"/>
              </a:rPr>
              <a:t>%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F0F0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8960" y="2039303"/>
            <a:ext cx="1694639" cy="17201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34225" y="3277708"/>
            <a:ext cx="954451" cy="9541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6758" y="5208875"/>
            <a:ext cx="1337530" cy="115541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91775" y="5265552"/>
            <a:ext cx="1227152" cy="103857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403820" y="5167983"/>
            <a:ext cx="1143000" cy="1143000"/>
            <a:chOff x="4403820" y="5167983"/>
            <a:chExt cx="1143000" cy="1143000"/>
          </a:xfrm>
        </p:grpSpPr>
        <p:sp>
          <p:nvSpPr>
            <p:cNvPr id="8" name="object 8"/>
            <p:cNvSpPr/>
            <p:nvPr/>
          </p:nvSpPr>
          <p:spPr>
            <a:xfrm>
              <a:off x="4403820" y="5167983"/>
              <a:ext cx="1143000" cy="1143000"/>
            </a:xfrm>
            <a:custGeom>
              <a:avLst/>
              <a:gdLst/>
              <a:ahLst/>
              <a:cxnLst/>
              <a:rect l="l" t="t" r="r" b="b"/>
              <a:pathLst>
                <a:path w="1143000" h="1143000">
                  <a:moveTo>
                    <a:pt x="571373" y="0"/>
                  </a:moveTo>
                  <a:lnTo>
                    <a:pt x="507000" y="3583"/>
                  </a:lnTo>
                  <a:lnTo>
                    <a:pt x="444718" y="14081"/>
                  </a:lnTo>
                  <a:lnTo>
                    <a:pt x="384914" y="31104"/>
                  </a:lnTo>
                  <a:lnTo>
                    <a:pt x="327972" y="54269"/>
                  </a:lnTo>
                  <a:lnTo>
                    <a:pt x="274279" y="83188"/>
                  </a:lnTo>
                  <a:lnTo>
                    <a:pt x="224222" y="117477"/>
                  </a:lnTo>
                  <a:lnTo>
                    <a:pt x="178183" y="156749"/>
                  </a:lnTo>
                  <a:lnTo>
                    <a:pt x="136552" y="200621"/>
                  </a:lnTo>
                  <a:lnTo>
                    <a:pt x="99714" y="248704"/>
                  </a:lnTo>
                  <a:lnTo>
                    <a:pt x="68052" y="300614"/>
                  </a:lnTo>
                  <a:lnTo>
                    <a:pt x="41955" y="355963"/>
                  </a:lnTo>
                  <a:lnTo>
                    <a:pt x="21807" y="414369"/>
                  </a:lnTo>
                  <a:lnTo>
                    <a:pt x="7995" y="475443"/>
                  </a:lnTo>
                  <a:lnTo>
                    <a:pt x="904" y="538802"/>
                  </a:lnTo>
                  <a:lnTo>
                    <a:pt x="0" y="571216"/>
                  </a:lnTo>
                  <a:lnTo>
                    <a:pt x="904" y="603632"/>
                  </a:lnTo>
                  <a:lnTo>
                    <a:pt x="7995" y="666991"/>
                  </a:lnTo>
                  <a:lnTo>
                    <a:pt x="21807" y="728065"/>
                  </a:lnTo>
                  <a:lnTo>
                    <a:pt x="41955" y="786471"/>
                  </a:lnTo>
                  <a:lnTo>
                    <a:pt x="68052" y="841820"/>
                  </a:lnTo>
                  <a:lnTo>
                    <a:pt x="99714" y="893730"/>
                  </a:lnTo>
                  <a:lnTo>
                    <a:pt x="136552" y="941812"/>
                  </a:lnTo>
                  <a:lnTo>
                    <a:pt x="178183" y="985685"/>
                  </a:lnTo>
                  <a:lnTo>
                    <a:pt x="224222" y="1024957"/>
                  </a:lnTo>
                  <a:lnTo>
                    <a:pt x="274279" y="1059246"/>
                  </a:lnTo>
                  <a:lnTo>
                    <a:pt x="327972" y="1088165"/>
                  </a:lnTo>
                  <a:lnTo>
                    <a:pt x="384914" y="1111330"/>
                  </a:lnTo>
                  <a:lnTo>
                    <a:pt x="444718" y="1128353"/>
                  </a:lnTo>
                  <a:lnTo>
                    <a:pt x="507000" y="1138850"/>
                  </a:lnTo>
                  <a:lnTo>
                    <a:pt x="571373" y="1142434"/>
                  </a:lnTo>
                  <a:lnTo>
                    <a:pt x="603797" y="1141531"/>
                  </a:lnTo>
                  <a:lnTo>
                    <a:pt x="667172" y="1134441"/>
                  </a:lnTo>
                  <a:lnTo>
                    <a:pt x="728263" y="1120633"/>
                  </a:lnTo>
                  <a:lnTo>
                    <a:pt x="786684" y="1100490"/>
                  </a:lnTo>
                  <a:lnTo>
                    <a:pt x="842050" y="1074400"/>
                  </a:lnTo>
                  <a:lnTo>
                    <a:pt x="893974" y="1042748"/>
                  </a:lnTo>
                  <a:lnTo>
                    <a:pt x="942069" y="1005920"/>
                  </a:lnTo>
                  <a:lnTo>
                    <a:pt x="985953" y="964299"/>
                  </a:lnTo>
                  <a:lnTo>
                    <a:pt x="1025235" y="918274"/>
                  </a:lnTo>
                  <a:lnTo>
                    <a:pt x="1059534" y="868230"/>
                  </a:lnTo>
                  <a:lnTo>
                    <a:pt x="1088462" y="814552"/>
                  </a:lnTo>
                  <a:lnTo>
                    <a:pt x="1111632" y="757626"/>
                  </a:lnTo>
                  <a:lnTo>
                    <a:pt x="1128660" y="697837"/>
                  </a:lnTo>
                  <a:lnTo>
                    <a:pt x="1139160" y="635572"/>
                  </a:lnTo>
                  <a:lnTo>
                    <a:pt x="1142746" y="571216"/>
                  </a:lnTo>
                  <a:lnTo>
                    <a:pt x="1141841" y="538802"/>
                  </a:lnTo>
                  <a:lnTo>
                    <a:pt x="1134750" y="475443"/>
                  </a:lnTo>
                  <a:lnTo>
                    <a:pt x="1120938" y="414369"/>
                  </a:lnTo>
                  <a:lnTo>
                    <a:pt x="1100790" y="355963"/>
                  </a:lnTo>
                  <a:lnTo>
                    <a:pt x="1074693" y="300614"/>
                  </a:lnTo>
                  <a:lnTo>
                    <a:pt x="1043031" y="248704"/>
                  </a:lnTo>
                  <a:lnTo>
                    <a:pt x="1006193" y="200621"/>
                  </a:lnTo>
                  <a:lnTo>
                    <a:pt x="964562" y="156749"/>
                  </a:lnTo>
                  <a:lnTo>
                    <a:pt x="918524" y="117477"/>
                  </a:lnTo>
                  <a:lnTo>
                    <a:pt x="868466" y="83188"/>
                  </a:lnTo>
                  <a:lnTo>
                    <a:pt x="814773" y="54269"/>
                  </a:lnTo>
                  <a:lnTo>
                    <a:pt x="757833" y="31104"/>
                  </a:lnTo>
                  <a:lnTo>
                    <a:pt x="698027" y="14081"/>
                  </a:lnTo>
                  <a:lnTo>
                    <a:pt x="635745" y="3583"/>
                  </a:lnTo>
                  <a:lnTo>
                    <a:pt x="571373" y="0"/>
                  </a:lnTo>
                  <a:close/>
                </a:path>
              </a:pathLst>
            </a:custGeom>
            <a:solidFill>
              <a:srgbClr val="217E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18085" y="5382188"/>
              <a:ext cx="714375" cy="714375"/>
            </a:xfrm>
            <a:custGeom>
              <a:avLst/>
              <a:gdLst/>
              <a:ahLst/>
              <a:cxnLst/>
              <a:rect l="l" t="t" r="r" b="b"/>
              <a:pathLst>
                <a:path w="714375" h="714375">
                  <a:moveTo>
                    <a:pt x="357107" y="0"/>
                  </a:moveTo>
                  <a:lnTo>
                    <a:pt x="292902" y="5750"/>
                  </a:lnTo>
                  <a:lnTo>
                    <a:pt x="232479" y="22330"/>
                  </a:lnTo>
                  <a:lnTo>
                    <a:pt x="176844" y="48731"/>
                  </a:lnTo>
                  <a:lnTo>
                    <a:pt x="127006" y="83947"/>
                  </a:lnTo>
                  <a:lnTo>
                    <a:pt x="83969" y="126972"/>
                  </a:lnTo>
                  <a:lnTo>
                    <a:pt x="48743" y="176797"/>
                  </a:lnTo>
                  <a:lnTo>
                    <a:pt x="22335" y="232417"/>
                  </a:lnTo>
                  <a:lnTo>
                    <a:pt x="5750" y="292823"/>
                  </a:lnTo>
                  <a:lnTo>
                    <a:pt x="0" y="357010"/>
                  </a:lnTo>
                  <a:lnTo>
                    <a:pt x="1459" y="389514"/>
                  </a:lnTo>
                  <a:lnTo>
                    <a:pt x="12752" y="451937"/>
                  </a:lnTo>
                  <a:lnTo>
                    <a:pt x="34373" y="510076"/>
                  </a:lnTo>
                  <a:lnTo>
                    <a:pt x="65317" y="562924"/>
                  </a:lnTo>
                  <a:lnTo>
                    <a:pt x="104574" y="609475"/>
                  </a:lnTo>
                  <a:lnTo>
                    <a:pt x="151138" y="648722"/>
                  </a:lnTo>
                  <a:lnTo>
                    <a:pt x="204001" y="679657"/>
                  </a:lnTo>
                  <a:lnTo>
                    <a:pt x="262155" y="701272"/>
                  </a:lnTo>
                  <a:lnTo>
                    <a:pt x="324595" y="712563"/>
                  </a:lnTo>
                  <a:lnTo>
                    <a:pt x="357107" y="714021"/>
                  </a:lnTo>
                  <a:lnTo>
                    <a:pt x="389619" y="712563"/>
                  </a:lnTo>
                  <a:lnTo>
                    <a:pt x="452059" y="701272"/>
                  </a:lnTo>
                  <a:lnTo>
                    <a:pt x="510214" y="679657"/>
                  </a:lnTo>
                  <a:lnTo>
                    <a:pt x="563077" y="648722"/>
                  </a:lnTo>
                  <a:lnTo>
                    <a:pt x="609640" y="609475"/>
                  </a:lnTo>
                  <a:lnTo>
                    <a:pt x="648897" y="562924"/>
                  </a:lnTo>
                  <a:lnTo>
                    <a:pt x="679841" y="510076"/>
                  </a:lnTo>
                  <a:lnTo>
                    <a:pt x="701462" y="451937"/>
                  </a:lnTo>
                  <a:lnTo>
                    <a:pt x="712757" y="389514"/>
                  </a:lnTo>
                  <a:lnTo>
                    <a:pt x="714214" y="357010"/>
                  </a:lnTo>
                  <a:lnTo>
                    <a:pt x="712757" y="324507"/>
                  </a:lnTo>
                  <a:lnTo>
                    <a:pt x="701462" y="262084"/>
                  </a:lnTo>
                  <a:lnTo>
                    <a:pt x="679841" y="203946"/>
                  </a:lnTo>
                  <a:lnTo>
                    <a:pt x="648897" y="151098"/>
                  </a:lnTo>
                  <a:lnTo>
                    <a:pt x="609640" y="104546"/>
                  </a:lnTo>
                  <a:lnTo>
                    <a:pt x="563077" y="65299"/>
                  </a:lnTo>
                  <a:lnTo>
                    <a:pt x="510214" y="34366"/>
                  </a:lnTo>
                  <a:lnTo>
                    <a:pt x="452059" y="12749"/>
                  </a:lnTo>
                  <a:lnTo>
                    <a:pt x="389619" y="1459"/>
                  </a:lnTo>
                  <a:lnTo>
                    <a:pt x="3571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5699" y="5429790"/>
              <a:ext cx="619125" cy="619125"/>
            </a:xfrm>
            <a:custGeom>
              <a:avLst/>
              <a:gdLst/>
              <a:ahLst/>
              <a:cxnLst/>
              <a:rect l="l" t="t" r="r" b="b"/>
              <a:pathLst>
                <a:path w="619125" h="619125">
                  <a:moveTo>
                    <a:pt x="309493" y="0"/>
                  </a:moveTo>
                  <a:lnTo>
                    <a:pt x="247102" y="6282"/>
                  </a:lnTo>
                  <a:lnTo>
                    <a:pt x="188998" y="24305"/>
                  </a:lnTo>
                  <a:lnTo>
                    <a:pt x="136425" y="52825"/>
                  </a:lnTo>
                  <a:lnTo>
                    <a:pt x="90625" y="90600"/>
                  </a:lnTo>
                  <a:lnTo>
                    <a:pt x="52840" y="136387"/>
                  </a:lnTo>
                  <a:lnTo>
                    <a:pt x="24312" y="188946"/>
                  </a:lnTo>
                  <a:lnTo>
                    <a:pt x="6285" y="247035"/>
                  </a:lnTo>
                  <a:lnTo>
                    <a:pt x="0" y="309408"/>
                  </a:lnTo>
                  <a:lnTo>
                    <a:pt x="1597" y="341054"/>
                  </a:lnTo>
                  <a:lnTo>
                    <a:pt x="13909" y="401440"/>
                  </a:lnTo>
                  <a:lnTo>
                    <a:pt x="37341" y="456919"/>
                  </a:lnTo>
                  <a:lnTo>
                    <a:pt x="70653" y="506248"/>
                  </a:lnTo>
                  <a:lnTo>
                    <a:pt x="112602" y="548184"/>
                  </a:lnTo>
                  <a:lnTo>
                    <a:pt x="161942" y="581487"/>
                  </a:lnTo>
                  <a:lnTo>
                    <a:pt x="217436" y="604913"/>
                  </a:lnTo>
                  <a:lnTo>
                    <a:pt x="277839" y="617221"/>
                  </a:lnTo>
                  <a:lnTo>
                    <a:pt x="309493" y="618818"/>
                  </a:lnTo>
                  <a:lnTo>
                    <a:pt x="341148" y="617221"/>
                  </a:lnTo>
                  <a:lnTo>
                    <a:pt x="401551" y="604913"/>
                  </a:lnTo>
                  <a:lnTo>
                    <a:pt x="457043" y="581487"/>
                  </a:lnTo>
                  <a:lnTo>
                    <a:pt x="506385" y="548184"/>
                  </a:lnTo>
                  <a:lnTo>
                    <a:pt x="548333" y="506248"/>
                  </a:lnTo>
                  <a:lnTo>
                    <a:pt x="581646" y="456919"/>
                  </a:lnTo>
                  <a:lnTo>
                    <a:pt x="605078" y="401440"/>
                  </a:lnTo>
                  <a:lnTo>
                    <a:pt x="617390" y="341054"/>
                  </a:lnTo>
                  <a:lnTo>
                    <a:pt x="618987" y="309408"/>
                  </a:lnTo>
                  <a:lnTo>
                    <a:pt x="617390" y="277764"/>
                  </a:lnTo>
                  <a:lnTo>
                    <a:pt x="605078" y="217377"/>
                  </a:lnTo>
                  <a:lnTo>
                    <a:pt x="581646" y="161898"/>
                  </a:lnTo>
                  <a:lnTo>
                    <a:pt x="548333" y="112570"/>
                  </a:lnTo>
                  <a:lnTo>
                    <a:pt x="506385" y="70633"/>
                  </a:lnTo>
                  <a:lnTo>
                    <a:pt x="457043" y="37331"/>
                  </a:lnTo>
                  <a:lnTo>
                    <a:pt x="401551" y="13905"/>
                  </a:lnTo>
                  <a:lnTo>
                    <a:pt x="341148" y="1596"/>
                  </a:lnTo>
                  <a:lnTo>
                    <a:pt x="309493" y="0"/>
                  </a:lnTo>
                  <a:close/>
                </a:path>
              </a:pathLst>
            </a:custGeom>
            <a:solidFill>
              <a:srgbClr val="E84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08543" y="5572594"/>
              <a:ext cx="333375" cy="333375"/>
            </a:xfrm>
            <a:custGeom>
              <a:avLst/>
              <a:gdLst/>
              <a:ahLst/>
              <a:cxnLst/>
              <a:rect l="l" t="t" r="r" b="b"/>
              <a:pathLst>
                <a:path w="333375" h="333375">
                  <a:moveTo>
                    <a:pt x="333300" y="0"/>
                  </a:moveTo>
                  <a:lnTo>
                    <a:pt x="0" y="0"/>
                  </a:lnTo>
                  <a:lnTo>
                    <a:pt x="2085" y="39336"/>
                  </a:lnTo>
                  <a:lnTo>
                    <a:pt x="19140" y="104128"/>
                  </a:lnTo>
                  <a:lnTo>
                    <a:pt x="53348" y="150407"/>
                  </a:lnTo>
                  <a:lnTo>
                    <a:pt x="76876" y="166604"/>
                  </a:lnTo>
                  <a:lnTo>
                    <a:pt x="53348" y="182802"/>
                  </a:lnTo>
                  <a:lnTo>
                    <a:pt x="19140" y="229082"/>
                  </a:lnTo>
                  <a:lnTo>
                    <a:pt x="2085" y="293872"/>
                  </a:lnTo>
                  <a:lnTo>
                    <a:pt x="0" y="333209"/>
                  </a:lnTo>
                  <a:lnTo>
                    <a:pt x="333300" y="333209"/>
                  </a:lnTo>
                  <a:lnTo>
                    <a:pt x="331161" y="293872"/>
                  </a:lnTo>
                  <a:lnTo>
                    <a:pt x="314064" y="229082"/>
                  </a:lnTo>
                  <a:lnTo>
                    <a:pt x="279899" y="182802"/>
                  </a:lnTo>
                  <a:lnTo>
                    <a:pt x="256423" y="166604"/>
                  </a:lnTo>
                  <a:lnTo>
                    <a:pt x="279899" y="150407"/>
                  </a:lnTo>
                  <a:lnTo>
                    <a:pt x="299114" y="129581"/>
                  </a:lnTo>
                  <a:lnTo>
                    <a:pt x="314064" y="104128"/>
                  </a:lnTo>
                  <a:lnTo>
                    <a:pt x="324749" y="74047"/>
                  </a:lnTo>
                  <a:lnTo>
                    <a:pt x="331161" y="39336"/>
                  </a:lnTo>
                  <a:lnTo>
                    <a:pt x="333300" y="0"/>
                  </a:lnTo>
                  <a:close/>
                </a:path>
              </a:pathLst>
            </a:custGeom>
            <a:solidFill>
              <a:srgbClr val="F1C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32350" y="5572594"/>
              <a:ext cx="285750" cy="333375"/>
            </a:xfrm>
            <a:custGeom>
              <a:avLst/>
              <a:gdLst/>
              <a:ahLst/>
              <a:cxnLst/>
              <a:rect l="l" t="t" r="r" b="b"/>
              <a:pathLst>
                <a:path w="285750" h="333375">
                  <a:moveTo>
                    <a:pt x="285686" y="0"/>
                  </a:moveTo>
                  <a:lnTo>
                    <a:pt x="0" y="0"/>
                  </a:lnTo>
                  <a:lnTo>
                    <a:pt x="1786" y="39336"/>
                  </a:lnTo>
                  <a:lnTo>
                    <a:pt x="16429" y="104128"/>
                  </a:lnTo>
                  <a:lnTo>
                    <a:pt x="45787" y="150407"/>
                  </a:lnTo>
                  <a:lnTo>
                    <a:pt x="65966" y="166604"/>
                  </a:lnTo>
                  <a:lnTo>
                    <a:pt x="45787" y="182802"/>
                  </a:lnTo>
                  <a:lnTo>
                    <a:pt x="16429" y="229082"/>
                  </a:lnTo>
                  <a:lnTo>
                    <a:pt x="1786" y="293872"/>
                  </a:lnTo>
                  <a:lnTo>
                    <a:pt x="0" y="333209"/>
                  </a:lnTo>
                  <a:lnTo>
                    <a:pt x="285686" y="333209"/>
                  </a:lnTo>
                  <a:lnTo>
                    <a:pt x="283857" y="293872"/>
                  </a:lnTo>
                  <a:lnTo>
                    <a:pt x="269210" y="229082"/>
                  </a:lnTo>
                  <a:lnTo>
                    <a:pt x="239891" y="182802"/>
                  </a:lnTo>
                  <a:lnTo>
                    <a:pt x="219720" y="166604"/>
                  </a:lnTo>
                  <a:lnTo>
                    <a:pt x="239891" y="150407"/>
                  </a:lnTo>
                  <a:lnTo>
                    <a:pt x="256386" y="129581"/>
                  </a:lnTo>
                  <a:lnTo>
                    <a:pt x="269210" y="104128"/>
                  </a:lnTo>
                  <a:lnTo>
                    <a:pt x="278366" y="74047"/>
                  </a:lnTo>
                  <a:lnTo>
                    <a:pt x="283857" y="39336"/>
                  </a:lnTo>
                  <a:lnTo>
                    <a:pt x="285686" y="0"/>
                  </a:lnTo>
                  <a:close/>
                </a:path>
              </a:pathLst>
            </a:custGeom>
            <a:solidFill>
              <a:srgbClr val="E84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56157" y="5572594"/>
              <a:ext cx="238125" cy="333375"/>
            </a:xfrm>
            <a:custGeom>
              <a:avLst/>
              <a:gdLst/>
              <a:ahLst/>
              <a:cxnLst/>
              <a:rect l="l" t="t" r="r" b="b"/>
              <a:pathLst>
                <a:path w="238125" h="333375">
                  <a:moveTo>
                    <a:pt x="238071" y="0"/>
                  </a:moveTo>
                  <a:lnTo>
                    <a:pt x="0" y="0"/>
                  </a:lnTo>
                  <a:lnTo>
                    <a:pt x="2141" y="46649"/>
                  </a:lnTo>
                  <a:lnTo>
                    <a:pt x="8710" y="86634"/>
                  </a:lnTo>
                  <a:lnTo>
                    <a:pt x="19702" y="119955"/>
                  </a:lnTo>
                  <a:lnTo>
                    <a:pt x="35111" y="146612"/>
                  </a:lnTo>
                  <a:lnTo>
                    <a:pt x="54930" y="166604"/>
                  </a:lnTo>
                  <a:lnTo>
                    <a:pt x="35111" y="186597"/>
                  </a:lnTo>
                  <a:lnTo>
                    <a:pt x="19702" y="213254"/>
                  </a:lnTo>
                  <a:lnTo>
                    <a:pt x="8710" y="246575"/>
                  </a:lnTo>
                  <a:lnTo>
                    <a:pt x="2141" y="286560"/>
                  </a:lnTo>
                  <a:lnTo>
                    <a:pt x="0" y="333209"/>
                  </a:lnTo>
                  <a:lnTo>
                    <a:pt x="238071" y="333209"/>
                  </a:lnTo>
                  <a:lnTo>
                    <a:pt x="235870" y="286560"/>
                  </a:lnTo>
                  <a:lnTo>
                    <a:pt x="229270" y="246575"/>
                  </a:lnTo>
                  <a:lnTo>
                    <a:pt x="202900" y="186597"/>
                  </a:lnTo>
                  <a:lnTo>
                    <a:pt x="183141" y="166604"/>
                  </a:lnTo>
                  <a:lnTo>
                    <a:pt x="202900" y="146612"/>
                  </a:lnTo>
                  <a:lnTo>
                    <a:pt x="218278" y="119955"/>
                  </a:lnTo>
                  <a:lnTo>
                    <a:pt x="229270" y="86634"/>
                  </a:lnTo>
                  <a:lnTo>
                    <a:pt x="235870" y="46649"/>
                  </a:lnTo>
                  <a:lnTo>
                    <a:pt x="238071" y="0"/>
                  </a:lnTo>
                  <a:close/>
                </a:path>
              </a:pathLst>
            </a:custGeom>
            <a:solidFill>
              <a:srgbClr val="F1C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79964" y="5572594"/>
              <a:ext cx="190500" cy="333375"/>
            </a:xfrm>
            <a:custGeom>
              <a:avLst/>
              <a:gdLst/>
              <a:ahLst/>
              <a:cxnLst/>
              <a:rect l="l" t="t" r="r" b="b"/>
              <a:pathLst>
                <a:path w="190500" h="333375">
                  <a:moveTo>
                    <a:pt x="190456" y="0"/>
                  </a:moveTo>
                  <a:lnTo>
                    <a:pt x="0" y="0"/>
                  </a:lnTo>
                  <a:lnTo>
                    <a:pt x="1755" y="46649"/>
                  </a:lnTo>
                  <a:lnTo>
                    <a:pt x="7021" y="86634"/>
                  </a:lnTo>
                  <a:lnTo>
                    <a:pt x="15801" y="119955"/>
                  </a:lnTo>
                  <a:lnTo>
                    <a:pt x="28092" y="146612"/>
                  </a:lnTo>
                  <a:lnTo>
                    <a:pt x="43893" y="166604"/>
                  </a:lnTo>
                  <a:lnTo>
                    <a:pt x="28092" y="186597"/>
                  </a:lnTo>
                  <a:lnTo>
                    <a:pt x="15801" y="213254"/>
                  </a:lnTo>
                  <a:lnTo>
                    <a:pt x="7021" y="246575"/>
                  </a:lnTo>
                  <a:lnTo>
                    <a:pt x="1755" y="286560"/>
                  </a:lnTo>
                  <a:lnTo>
                    <a:pt x="0" y="333209"/>
                  </a:lnTo>
                  <a:lnTo>
                    <a:pt x="190456" y="333209"/>
                  </a:lnTo>
                  <a:lnTo>
                    <a:pt x="188701" y="286560"/>
                  </a:lnTo>
                  <a:lnTo>
                    <a:pt x="183433" y="246575"/>
                  </a:lnTo>
                  <a:lnTo>
                    <a:pt x="162364" y="186597"/>
                  </a:lnTo>
                  <a:lnTo>
                    <a:pt x="146563" y="166604"/>
                  </a:lnTo>
                  <a:lnTo>
                    <a:pt x="162364" y="146612"/>
                  </a:lnTo>
                  <a:lnTo>
                    <a:pt x="174655" y="119955"/>
                  </a:lnTo>
                  <a:lnTo>
                    <a:pt x="183433" y="86634"/>
                  </a:lnTo>
                  <a:lnTo>
                    <a:pt x="188701" y="46649"/>
                  </a:lnTo>
                  <a:lnTo>
                    <a:pt x="190456" y="0"/>
                  </a:lnTo>
                  <a:close/>
                </a:path>
              </a:pathLst>
            </a:custGeom>
            <a:solidFill>
              <a:srgbClr val="E84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03772" y="5572594"/>
              <a:ext cx="142875" cy="333375"/>
            </a:xfrm>
            <a:custGeom>
              <a:avLst/>
              <a:gdLst/>
              <a:ahLst/>
              <a:cxnLst/>
              <a:rect l="l" t="t" r="r" b="b"/>
              <a:pathLst>
                <a:path w="142875" h="333375">
                  <a:moveTo>
                    <a:pt x="142841" y="0"/>
                  </a:moveTo>
                  <a:lnTo>
                    <a:pt x="0" y="0"/>
                  </a:lnTo>
                  <a:lnTo>
                    <a:pt x="1310" y="46649"/>
                  </a:lnTo>
                  <a:lnTo>
                    <a:pt x="5252" y="86634"/>
                  </a:lnTo>
                  <a:lnTo>
                    <a:pt x="11837" y="119955"/>
                  </a:lnTo>
                  <a:lnTo>
                    <a:pt x="21076" y="146612"/>
                  </a:lnTo>
                  <a:lnTo>
                    <a:pt x="32981" y="166604"/>
                  </a:lnTo>
                  <a:lnTo>
                    <a:pt x="21076" y="186597"/>
                  </a:lnTo>
                  <a:lnTo>
                    <a:pt x="11837" y="213254"/>
                  </a:lnTo>
                  <a:lnTo>
                    <a:pt x="5252" y="246575"/>
                  </a:lnTo>
                  <a:lnTo>
                    <a:pt x="1310" y="286560"/>
                  </a:lnTo>
                  <a:lnTo>
                    <a:pt x="0" y="333209"/>
                  </a:lnTo>
                  <a:lnTo>
                    <a:pt x="142841" y="333209"/>
                  </a:lnTo>
                  <a:lnTo>
                    <a:pt x="141518" y="286560"/>
                  </a:lnTo>
                  <a:lnTo>
                    <a:pt x="137553" y="246575"/>
                  </a:lnTo>
                  <a:lnTo>
                    <a:pt x="121718" y="186597"/>
                  </a:lnTo>
                  <a:lnTo>
                    <a:pt x="109860" y="166604"/>
                  </a:lnTo>
                  <a:lnTo>
                    <a:pt x="121718" y="146612"/>
                  </a:lnTo>
                  <a:lnTo>
                    <a:pt x="130950" y="119955"/>
                  </a:lnTo>
                  <a:lnTo>
                    <a:pt x="137553" y="86634"/>
                  </a:lnTo>
                  <a:lnTo>
                    <a:pt x="141518" y="46649"/>
                  </a:lnTo>
                  <a:lnTo>
                    <a:pt x="142841" y="0"/>
                  </a:lnTo>
                  <a:close/>
                </a:path>
              </a:pathLst>
            </a:custGeom>
            <a:solidFill>
              <a:srgbClr val="F1C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27579" y="5572594"/>
              <a:ext cx="95250" cy="333375"/>
            </a:xfrm>
            <a:custGeom>
              <a:avLst/>
              <a:gdLst/>
              <a:ahLst/>
              <a:cxnLst/>
              <a:rect l="l" t="t" r="r" b="b"/>
              <a:pathLst>
                <a:path w="95250" h="333375">
                  <a:moveTo>
                    <a:pt x="95227" y="0"/>
                  </a:moveTo>
                  <a:lnTo>
                    <a:pt x="0" y="0"/>
                  </a:lnTo>
                  <a:lnTo>
                    <a:pt x="876" y="46649"/>
                  </a:lnTo>
                  <a:lnTo>
                    <a:pt x="3510" y="86634"/>
                  </a:lnTo>
                  <a:lnTo>
                    <a:pt x="7900" y="119955"/>
                  </a:lnTo>
                  <a:lnTo>
                    <a:pt x="14044" y="146612"/>
                  </a:lnTo>
                  <a:lnTo>
                    <a:pt x="21946" y="166604"/>
                  </a:lnTo>
                  <a:lnTo>
                    <a:pt x="14044" y="186597"/>
                  </a:lnTo>
                  <a:lnTo>
                    <a:pt x="7900" y="213254"/>
                  </a:lnTo>
                  <a:lnTo>
                    <a:pt x="3510" y="246575"/>
                  </a:lnTo>
                  <a:lnTo>
                    <a:pt x="876" y="286560"/>
                  </a:lnTo>
                  <a:lnTo>
                    <a:pt x="0" y="333209"/>
                  </a:lnTo>
                  <a:lnTo>
                    <a:pt x="95227" y="333209"/>
                  </a:lnTo>
                  <a:lnTo>
                    <a:pt x="94350" y="286560"/>
                  </a:lnTo>
                  <a:lnTo>
                    <a:pt x="91716" y="246575"/>
                  </a:lnTo>
                  <a:lnTo>
                    <a:pt x="81182" y="186597"/>
                  </a:lnTo>
                  <a:lnTo>
                    <a:pt x="73280" y="166604"/>
                  </a:lnTo>
                  <a:lnTo>
                    <a:pt x="81182" y="146612"/>
                  </a:lnTo>
                  <a:lnTo>
                    <a:pt x="87327" y="119955"/>
                  </a:lnTo>
                  <a:lnTo>
                    <a:pt x="91716" y="86634"/>
                  </a:lnTo>
                  <a:lnTo>
                    <a:pt x="94350" y="46649"/>
                  </a:lnTo>
                  <a:lnTo>
                    <a:pt x="95227" y="0"/>
                  </a:lnTo>
                  <a:close/>
                </a:path>
              </a:pathLst>
            </a:custGeom>
            <a:solidFill>
              <a:srgbClr val="E84A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1385" y="5572594"/>
              <a:ext cx="47625" cy="333375"/>
            </a:xfrm>
            <a:custGeom>
              <a:avLst/>
              <a:gdLst/>
              <a:ahLst/>
              <a:cxnLst/>
              <a:rect l="l" t="t" r="r" b="b"/>
              <a:pathLst>
                <a:path w="47625" h="333375">
                  <a:moveTo>
                    <a:pt x="47613" y="0"/>
                  </a:moveTo>
                  <a:lnTo>
                    <a:pt x="0" y="0"/>
                  </a:lnTo>
                  <a:lnTo>
                    <a:pt x="433" y="46649"/>
                  </a:lnTo>
                  <a:lnTo>
                    <a:pt x="1742" y="86634"/>
                  </a:lnTo>
                  <a:lnTo>
                    <a:pt x="3937" y="119955"/>
                  </a:lnTo>
                  <a:lnTo>
                    <a:pt x="7030" y="146612"/>
                  </a:lnTo>
                  <a:lnTo>
                    <a:pt x="11036" y="166604"/>
                  </a:lnTo>
                  <a:lnTo>
                    <a:pt x="7030" y="186597"/>
                  </a:lnTo>
                  <a:lnTo>
                    <a:pt x="3937" y="213254"/>
                  </a:lnTo>
                  <a:lnTo>
                    <a:pt x="1742" y="246575"/>
                  </a:lnTo>
                  <a:lnTo>
                    <a:pt x="433" y="286560"/>
                  </a:lnTo>
                  <a:lnTo>
                    <a:pt x="0" y="333209"/>
                  </a:lnTo>
                  <a:lnTo>
                    <a:pt x="47613" y="333209"/>
                  </a:lnTo>
                  <a:lnTo>
                    <a:pt x="47169" y="286560"/>
                  </a:lnTo>
                  <a:lnTo>
                    <a:pt x="45836" y="246575"/>
                  </a:lnTo>
                  <a:lnTo>
                    <a:pt x="40535" y="186597"/>
                  </a:lnTo>
                  <a:lnTo>
                    <a:pt x="36578" y="166604"/>
                  </a:lnTo>
                  <a:lnTo>
                    <a:pt x="40535" y="146612"/>
                  </a:lnTo>
                  <a:lnTo>
                    <a:pt x="43623" y="119955"/>
                  </a:lnTo>
                  <a:lnTo>
                    <a:pt x="45836" y="86634"/>
                  </a:lnTo>
                  <a:lnTo>
                    <a:pt x="47169" y="46649"/>
                  </a:lnTo>
                  <a:lnTo>
                    <a:pt x="47613" y="0"/>
                  </a:lnTo>
                  <a:close/>
                </a:path>
              </a:pathLst>
            </a:custGeom>
            <a:solidFill>
              <a:srgbClr val="F1C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88958" y="5276382"/>
            <a:ext cx="1727103" cy="103208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62000" y="5475917"/>
            <a:ext cx="2097197" cy="623145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i="1" dirty="0">
                <a:solidFill>
                  <a:srgbClr val="53504A"/>
                </a:solidFill>
                <a:latin typeface="Cambria"/>
                <a:cs typeface="Cambria"/>
              </a:rPr>
              <a:t>Facts</a:t>
            </a:r>
            <a:r>
              <a:rPr sz="2700" i="1" spc="90" dirty="0">
                <a:solidFill>
                  <a:srgbClr val="53504A"/>
                </a:solidFill>
                <a:latin typeface="Cambria"/>
                <a:cs typeface="Cambria"/>
              </a:rPr>
              <a:t> </a:t>
            </a:r>
            <a:r>
              <a:rPr sz="2700" i="1" dirty="0">
                <a:solidFill>
                  <a:srgbClr val="53504A"/>
                </a:solidFill>
                <a:latin typeface="Cambria"/>
                <a:cs typeface="Cambria"/>
              </a:rPr>
              <a:t>about</a:t>
            </a:r>
            <a:r>
              <a:rPr sz="2700" i="1" spc="85" dirty="0">
                <a:solidFill>
                  <a:srgbClr val="53504A"/>
                </a:solidFill>
                <a:latin typeface="Cambria"/>
                <a:cs typeface="Cambria"/>
              </a:rPr>
              <a:t> </a:t>
            </a:r>
            <a:r>
              <a:rPr sz="2700" i="1" spc="-10" dirty="0">
                <a:solidFill>
                  <a:srgbClr val="53504A"/>
                </a:solidFill>
                <a:latin typeface="Cambria"/>
                <a:cs typeface="Cambria"/>
              </a:rPr>
              <a:t>Vietnam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26229" y="1910066"/>
            <a:ext cx="6328410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000"/>
              </a:lnSpc>
              <a:spcBef>
                <a:spcPts val="100"/>
              </a:spcBef>
            </a:pPr>
            <a:r>
              <a:rPr sz="2000" spc="135" dirty="0">
                <a:solidFill>
                  <a:srgbClr val="53504A"/>
                </a:solidFill>
                <a:latin typeface="Trebuchet MS"/>
                <a:cs typeface="Trebuchet MS"/>
              </a:rPr>
              <a:t>North</a:t>
            </a:r>
            <a:r>
              <a:rPr sz="2000" spc="33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3504A"/>
                </a:solidFill>
                <a:latin typeface="Trebuchet MS"/>
                <a:cs typeface="Trebuchet MS"/>
              </a:rPr>
              <a:t>&amp;</a:t>
            </a:r>
            <a:r>
              <a:rPr sz="2000" spc="3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130" dirty="0">
                <a:solidFill>
                  <a:srgbClr val="53504A"/>
                </a:solidFill>
                <a:latin typeface="Trebuchet MS"/>
                <a:cs typeface="Trebuchet MS"/>
              </a:rPr>
              <a:t>South</a:t>
            </a:r>
            <a:r>
              <a:rPr sz="2000" spc="3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130" dirty="0">
                <a:solidFill>
                  <a:srgbClr val="53504A"/>
                </a:solidFill>
                <a:latin typeface="Trebuchet MS"/>
                <a:cs typeface="Trebuchet MS"/>
              </a:rPr>
              <a:t>were</a:t>
            </a:r>
            <a:r>
              <a:rPr sz="2000" spc="3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b="1" spc="95" dirty="0">
                <a:solidFill>
                  <a:srgbClr val="53504A"/>
                </a:solidFill>
                <a:latin typeface="Trebuchet MS"/>
                <a:cs typeface="Trebuchet MS"/>
              </a:rPr>
              <a:t>reunified</a:t>
            </a:r>
            <a:r>
              <a:rPr sz="2000" b="1" spc="2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80" dirty="0">
                <a:solidFill>
                  <a:srgbClr val="53504A"/>
                </a:solidFill>
                <a:latin typeface="Trebuchet MS"/>
                <a:cs typeface="Trebuchet MS"/>
              </a:rPr>
              <a:t>after</a:t>
            </a:r>
            <a:r>
              <a:rPr sz="2000" spc="20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53504A"/>
                </a:solidFill>
                <a:latin typeface="Trebuchet MS"/>
                <a:cs typeface="Trebuchet MS"/>
              </a:rPr>
              <a:t>the</a:t>
            </a:r>
            <a:r>
              <a:rPr sz="2000" spc="21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53504A"/>
                </a:solidFill>
                <a:latin typeface="Trebuchet MS"/>
                <a:cs typeface="Trebuchet MS"/>
              </a:rPr>
              <a:t>Vietnam </a:t>
            </a:r>
            <a:r>
              <a:rPr sz="2000" spc="85" dirty="0">
                <a:solidFill>
                  <a:srgbClr val="53504A"/>
                </a:solidFill>
                <a:latin typeface="Trebuchet MS"/>
                <a:cs typeface="Trebuchet MS"/>
              </a:rPr>
              <a:t>war</a:t>
            </a:r>
            <a:r>
              <a:rPr sz="2000" spc="2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95" dirty="0">
                <a:solidFill>
                  <a:srgbClr val="53504A"/>
                </a:solidFill>
                <a:latin typeface="Trebuchet MS"/>
                <a:cs typeface="Trebuchet MS"/>
              </a:rPr>
              <a:t>ending</a:t>
            </a:r>
            <a:r>
              <a:rPr sz="2000" spc="24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53504A"/>
                </a:solidFill>
                <a:latin typeface="Trebuchet MS"/>
                <a:cs typeface="Trebuchet MS"/>
              </a:rPr>
              <a:t>in</a:t>
            </a:r>
            <a:r>
              <a:rPr sz="2000" spc="2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53504A"/>
                </a:solidFill>
                <a:latin typeface="Trebuchet MS"/>
                <a:cs typeface="Trebuchet MS"/>
              </a:rPr>
              <a:t>1975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79643" y="3256839"/>
            <a:ext cx="2381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FDFDFD"/>
                </a:solidFill>
                <a:latin typeface="Trebuchet MS"/>
                <a:cs typeface="Trebuchet MS"/>
              </a:rPr>
              <a:t>Ur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47566" y="3309098"/>
            <a:ext cx="44869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6570" marR="5080" indent="-484505">
              <a:lnSpc>
                <a:spcPct val="120000"/>
              </a:lnSpc>
              <a:spcBef>
                <a:spcPts val="100"/>
              </a:spcBef>
            </a:pPr>
            <a:r>
              <a:rPr sz="2000" spc="110" dirty="0">
                <a:solidFill>
                  <a:srgbClr val="53504A"/>
                </a:solidFill>
                <a:latin typeface="Trebuchet MS"/>
                <a:cs typeface="Trebuchet MS"/>
              </a:rPr>
              <a:t>Vietnam</a:t>
            </a:r>
            <a:r>
              <a:rPr sz="2000" spc="10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100" dirty="0">
                <a:solidFill>
                  <a:srgbClr val="53504A"/>
                </a:solidFill>
                <a:latin typeface="Trebuchet MS"/>
                <a:cs typeface="Trebuchet MS"/>
              </a:rPr>
              <a:t>has</a:t>
            </a:r>
            <a:r>
              <a:rPr sz="2000" spc="10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90" dirty="0">
                <a:solidFill>
                  <a:srgbClr val="53504A"/>
                </a:solidFill>
                <a:latin typeface="Trebuchet MS"/>
                <a:cs typeface="Trebuchet MS"/>
              </a:rPr>
              <a:t>established</a:t>
            </a:r>
            <a:r>
              <a:rPr sz="2000" spc="7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53504A"/>
                </a:solidFill>
                <a:latin typeface="Trebuchet MS"/>
                <a:cs typeface="Trebuchet MS"/>
              </a:rPr>
              <a:t>diplomatic </a:t>
            </a:r>
            <a:r>
              <a:rPr sz="2000" spc="85" dirty="0">
                <a:solidFill>
                  <a:srgbClr val="53504A"/>
                </a:solidFill>
                <a:latin typeface="Trebuchet MS"/>
                <a:cs typeface="Trebuchet MS"/>
              </a:rPr>
              <a:t>relations with</a:t>
            </a:r>
            <a:r>
              <a:rPr sz="2000" spc="114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3504A"/>
                </a:solidFill>
                <a:latin typeface="Trebuchet MS"/>
                <a:cs typeface="Trebuchet MS"/>
              </a:rPr>
              <a:t>189</a:t>
            </a:r>
            <a:r>
              <a:rPr sz="2000" spc="4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95" dirty="0">
                <a:solidFill>
                  <a:srgbClr val="53504A"/>
                </a:solidFill>
                <a:latin typeface="Trebuchet MS"/>
                <a:cs typeface="Trebuchet MS"/>
              </a:rPr>
              <a:t>countries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82634" y="4571053"/>
            <a:ext cx="15017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14" dirty="0">
                <a:solidFill>
                  <a:srgbClr val="53504A"/>
                </a:solidFill>
                <a:latin typeface="Trebuchet MS"/>
                <a:cs typeface="Trebuchet MS"/>
              </a:rPr>
              <a:t>Member</a:t>
            </a:r>
            <a:r>
              <a:rPr sz="2000" spc="27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53504A"/>
                </a:solidFill>
                <a:latin typeface="Trebuchet MS"/>
                <a:cs typeface="Trebuchet MS"/>
              </a:rPr>
              <a:t>of: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50901"/>
            <a:ext cx="10388600" cy="5842000"/>
            <a:chOff x="152400" y="850901"/>
            <a:chExt cx="10388600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50901"/>
              <a:ext cx="10388598" cy="5841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9189" y="3723853"/>
              <a:ext cx="5242486" cy="119447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56279" y="3934104"/>
            <a:ext cx="427164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60" dirty="0">
                <a:solidFill>
                  <a:srgbClr val="FDFDFD"/>
                </a:solidFill>
              </a:rPr>
              <a:t>HANOI</a:t>
            </a:r>
            <a:r>
              <a:rPr sz="4400" spc="-140" dirty="0">
                <a:solidFill>
                  <a:srgbClr val="FDFDFD"/>
                </a:solidFill>
              </a:rPr>
              <a:t> </a:t>
            </a:r>
            <a:r>
              <a:rPr sz="4400" spc="114" dirty="0">
                <a:solidFill>
                  <a:srgbClr val="FDFDFD"/>
                </a:solidFill>
              </a:rPr>
              <a:t>CAPITAL</a:t>
            </a:r>
            <a:endParaRPr sz="4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6758" y="1250488"/>
            <a:ext cx="2600325" cy="3072765"/>
            <a:chOff x="736758" y="1250488"/>
            <a:chExt cx="2600325" cy="3072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2939" y="1250488"/>
              <a:ext cx="1634134" cy="25758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3375" y="1459083"/>
              <a:ext cx="1393526" cy="1914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758" y="1980437"/>
              <a:ext cx="1486085" cy="23424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6283" y="2170136"/>
              <a:ext cx="1267274" cy="174089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8288532" y="4565464"/>
            <a:ext cx="31115" cy="4445"/>
            <a:chOff x="8288532" y="4565464"/>
            <a:chExt cx="31115" cy="4445"/>
          </a:xfrm>
        </p:grpSpPr>
        <p:sp>
          <p:nvSpPr>
            <p:cNvPr id="8" name="object 8"/>
            <p:cNvSpPr/>
            <p:nvPr/>
          </p:nvSpPr>
          <p:spPr>
            <a:xfrm>
              <a:off x="8289613" y="4567138"/>
              <a:ext cx="6350" cy="635"/>
            </a:xfrm>
            <a:custGeom>
              <a:avLst/>
              <a:gdLst/>
              <a:ahLst/>
              <a:cxnLst/>
              <a:rect l="l" t="t" r="r" b="b"/>
              <a:pathLst>
                <a:path w="6350" h="635">
                  <a:moveTo>
                    <a:pt x="5900" y="0"/>
                  </a:moveTo>
                  <a:lnTo>
                    <a:pt x="0" y="0"/>
                  </a:lnTo>
                  <a:lnTo>
                    <a:pt x="589" y="590"/>
                  </a:lnTo>
                  <a:lnTo>
                    <a:pt x="3539" y="590"/>
                  </a:lnTo>
                  <a:lnTo>
                    <a:pt x="590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89613" y="4567138"/>
              <a:ext cx="6350" cy="635"/>
            </a:xfrm>
            <a:custGeom>
              <a:avLst/>
              <a:gdLst/>
              <a:ahLst/>
              <a:cxnLst/>
              <a:rect l="l" t="t" r="r" b="b"/>
              <a:pathLst>
                <a:path w="6350" h="635">
                  <a:moveTo>
                    <a:pt x="3540" y="590"/>
                  </a:moveTo>
                  <a:lnTo>
                    <a:pt x="5901" y="0"/>
                  </a:lnTo>
                  <a:lnTo>
                    <a:pt x="1179" y="0"/>
                  </a:lnTo>
                  <a:lnTo>
                    <a:pt x="0" y="0"/>
                  </a:lnTo>
                  <a:lnTo>
                    <a:pt x="589" y="590"/>
                  </a:lnTo>
                  <a:lnTo>
                    <a:pt x="354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96694" y="4566551"/>
              <a:ext cx="22225" cy="1905"/>
            </a:xfrm>
            <a:custGeom>
              <a:avLst/>
              <a:gdLst/>
              <a:ahLst/>
              <a:cxnLst/>
              <a:rect l="l" t="t" r="r" b="b"/>
              <a:pathLst>
                <a:path w="22225" h="1904">
                  <a:moveTo>
                    <a:pt x="21831" y="596"/>
                  </a:moveTo>
                  <a:lnTo>
                    <a:pt x="19469" y="0"/>
                  </a:lnTo>
                  <a:lnTo>
                    <a:pt x="15925" y="596"/>
                  </a:lnTo>
                  <a:lnTo>
                    <a:pt x="15341" y="596"/>
                  </a:lnTo>
                  <a:lnTo>
                    <a:pt x="11201" y="1181"/>
                  </a:lnTo>
                  <a:lnTo>
                    <a:pt x="5892" y="1181"/>
                  </a:lnTo>
                  <a:lnTo>
                    <a:pt x="6489" y="596"/>
                  </a:lnTo>
                  <a:lnTo>
                    <a:pt x="1765" y="596"/>
                  </a:lnTo>
                  <a:lnTo>
                    <a:pt x="0" y="1181"/>
                  </a:lnTo>
                  <a:lnTo>
                    <a:pt x="4127" y="1778"/>
                  </a:lnTo>
                  <a:lnTo>
                    <a:pt x="5892" y="1778"/>
                  </a:lnTo>
                  <a:lnTo>
                    <a:pt x="14160" y="1778"/>
                  </a:lnTo>
                  <a:lnTo>
                    <a:pt x="17703" y="1181"/>
                  </a:lnTo>
                  <a:lnTo>
                    <a:pt x="21831" y="596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96694" y="4566546"/>
              <a:ext cx="22225" cy="1905"/>
            </a:xfrm>
            <a:custGeom>
              <a:avLst/>
              <a:gdLst/>
              <a:ahLst/>
              <a:cxnLst/>
              <a:rect l="l" t="t" r="r" b="b"/>
              <a:pathLst>
                <a:path w="22225" h="1904">
                  <a:moveTo>
                    <a:pt x="14162" y="1772"/>
                  </a:moveTo>
                  <a:lnTo>
                    <a:pt x="17703" y="1181"/>
                  </a:lnTo>
                  <a:lnTo>
                    <a:pt x="21835" y="590"/>
                  </a:lnTo>
                  <a:lnTo>
                    <a:pt x="19474" y="0"/>
                  </a:lnTo>
                  <a:lnTo>
                    <a:pt x="15933" y="590"/>
                  </a:lnTo>
                  <a:lnTo>
                    <a:pt x="15342" y="590"/>
                  </a:lnTo>
                  <a:lnTo>
                    <a:pt x="11212" y="1181"/>
                  </a:lnTo>
                  <a:lnTo>
                    <a:pt x="8261" y="1181"/>
                  </a:lnTo>
                  <a:lnTo>
                    <a:pt x="5901" y="1181"/>
                  </a:lnTo>
                  <a:lnTo>
                    <a:pt x="6491" y="590"/>
                  </a:lnTo>
                  <a:lnTo>
                    <a:pt x="5310" y="590"/>
                  </a:lnTo>
                  <a:lnTo>
                    <a:pt x="1770" y="590"/>
                  </a:lnTo>
                  <a:lnTo>
                    <a:pt x="0" y="1181"/>
                  </a:lnTo>
                  <a:lnTo>
                    <a:pt x="4130" y="1772"/>
                  </a:lnTo>
                  <a:lnTo>
                    <a:pt x="9441" y="1772"/>
                  </a:lnTo>
                  <a:lnTo>
                    <a:pt x="14162" y="1772"/>
                  </a:lnTo>
                  <a:lnTo>
                    <a:pt x="15343" y="1772"/>
                  </a:lnTo>
                  <a:lnTo>
                    <a:pt x="14753" y="1772"/>
                  </a:lnTo>
                  <a:lnTo>
                    <a:pt x="14162" y="177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8605927" y="4569500"/>
            <a:ext cx="1905" cy="0"/>
          </a:xfrm>
          <a:custGeom>
            <a:avLst/>
            <a:gdLst/>
            <a:ahLst/>
            <a:cxnLst/>
            <a:rect l="l" t="t" r="r" b="b"/>
            <a:pathLst>
              <a:path w="1904">
                <a:moveTo>
                  <a:pt x="0" y="0"/>
                </a:moveTo>
                <a:lnTo>
                  <a:pt x="589" y="0"/>
                </a:lnTo>
                <a:lnTo>
                  <a:pt x="1179" y="0"/>
                </a:lnTo>
                <a:lnTo>
                  <a:pt x="1770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90051" y="4570092"/>
            <a:ext cx="33655" cy="1270"/>
          </a:xfrm>
          <a:custGeom>
            <a:avLst/>
            <a:gdLst/>
            <a:ahLst/>
            <a:cxnLst/>
            <a:rect l="l" t="t" r="r" b="b"/>
            <a:pathLst>
              <a:path w="33654" h="1270">
                <a:moveTo>
                  <a:pt x="1770" y="0"/>
                </a:moveTo>
                <a:lnTo>
                  <a:pt x="589" y="0"/>
                </a:lnTo>
                <a:lnTo>
                  <a:pt x="0" y="0"/>
                </a:lnTo>
                <a:lnTo>
                  <a:pt x="589" y="0"/>
                </a:lnTo>
                <a:lnTo>
                  <a:pt x="1770" y="0"/>
                </a:lnTo>
                <a:close/>
              </a:path>
              <a:path w="33654" h="1270">
                <a:moveTo>
                  <a:pt x="33047" y="1182"/>
                </a:moveTo>
                <a:lnTo>
                  <a:pt x="32457" y="1182"/>
                </a:lnTo>
                <a:lnTo>
                  <a:pt x="31867" y="1182"/>
                </a:lnTo>
                <a:lnTo>
                  <a:pt x="31276" y="1182"/>
                </a:lnTo>
                <a:lnTo>
                  <a:pt x="31867" y="1182"/>
                </a:lnTo>
                <a:lnTo>
                  <a:pt x="32457" y="1182"/>
                </a:lnTo>
                <a:lnTo>
                  <a:pt x="33047" y="1182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8606616" y="4568418"/>
            <a:ext cx="7620" cy="3175"/>
            <a:chOff x="8606616" y="4568418"/>
            <a:chExt cx="7620" cy="3175"/>
          </a:xfrm>
        </p:grpSpPr>
        <p:sp>
          <p:nvSpPr>
            <p:cNvPr id="15" name="object 15"/>
            <p:cNvSpPr/>
            <p:nvPr/>
          </p:nvSpPr>
          <p:spPr>
            <a:xfrm>
              <a:off x="8607698" y="4569500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5" h="635">
                  <a:moveTo>
                    <a:pt x="5312" y="0"/>
                  </a:moveTo>
                  <a:lnTo>
                    <a:pt x="0" y="0"/>
                  </a:lnTo>
                  <a:lnTo>
                    <a:pt x="2360" y="591"/>
                  </a:lnTo>
                  <a:lnTo>
                    <a:pt x="5312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607698" y="4569500"/>
              <a:ext cx="5715" cy="635"/>
            </a:xfrm>
            <a:custGeom>
              <a:avLst/>
              <a:gdLst/>
              <a:ahLst/>
              <a:cxnLst/>
              <a:rect l="l" t="t" r="r" b="b"/>
              <a:pathLst>
                <a:path w="5715" h="635">
                  <a:moveTo>
                    <a:pt x="0" y="0"/>
                  </a:moveTo>
                  <a:lnTo>
                    <a:pt x="4721" y="0"/>
                  </a:lnTo>
                  <a:lnTo>
                    <a:pt x="5311" y="0"/>
                  </a:lnTo>
                  <a:lnTo>
                    <a:pt x="2360" y="5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8347543" y="4565464"/>
            <a:ext cx="5715" cy="3175"/>
            <a:chOff x="8347543" y="4565464"/>
            <a:chExt cx="5715" cy="3175"/>
          </a:xfrm>
        </p:grpSpPr>
        <p:sp>
          <p:nvSpPr>
            <p:cNvPr id="18" name="object 18"/>
            <p:cNvSpPr/>
            <p:nvPr/>
          </p:nvSpPr>
          <p:spPr>
            <a:xfrm>
              <a:off x="8348625" y="4566546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950" y="0"/>
                  </a:moveTo>
                  <a:lnTo>
                    <a:pt x="0" y="0"/>
                  </a:lnTo>
                  <a:lnTo>
                    <a:pt x="1179" y="591"/>
                  </a:lnTo>
                  <a:lnTo>
                    <a:pt x="2359" y="591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348625" y="4566546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950" y="0"/>
                  </a:moveTo>
                  <a:lnTo>
                    <a:pt x="1770" y="0"/>
                  </a:lnTo>
                  <a:lnTo>
                    <a:pt x="1179" y="0"/>
                  </a:lnTo>
                  <a:lnTo>
                    <a:pt x="0" y="0"/>
                  </a:lnTo>
                  <a:lnTo>
                    <a:pt x="1179" y="590"/>
                  </a:lnTo>
                  <a:lnTo>
                    <a:pt x="2359" y="590"/>
                  </a:lnTo>
                  <a:lnTo>
                    <a:pt x="2950" y="0"/>
                  </a:lnTo>
                  <a:lnTo>
                    <a:pt x="2950" y="590"/>
                  </a:lnTo>
                  <a:lnTo>
                    <a:pt x="295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522816" y="4569601"/>
            <a:ext cx="5715" cy="3175"/>
            <a:chOff x="8522816" y="4569601"/>
            <a:chExt cx="5715" cy="3175"/>
          </a:xfrm>
        </p:grpSpPr>
        <p:sp>
          <p:nvSpPr>
            <p:cNvPr id="21" name="object 21"/>
            <p:cNvSpPr/>
            <p:nvPr/>
          </p:nvSpPr>
          <p:spPr>
            <a:xfrm>
              <a:off x="8523898" y="4570683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950" y="0"/>
                  </a:moveTo>
                  <a:lnTo>
                    <a:pt x="589" y="0"/>
                  </a:lnTo>
                  <a:lnTo>
                    <a:pt x="0" y="590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523898" y="4570683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950" y="0"/>
                  </a:moveTo>
                  <a:lnTo>
                    <a:pt x="1179" y="0"/>
                  </a:lnTo>
                  <a:lnTo>
                    <a:pt x="589" y="0"/>
                  </a:lnTo>
                  <a:lnTo>
                    <a:pt x="0" y="590"/>
                  </a:lnTo>
                  <a:lnTo>
                    <a:pt x="295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462620" y="4568418"/>
            <a:ext cx="5715" cy="3810"/>
            <a:chOff x="8462620" y="4568418"/>
            <a:chExt cx="5715" cy="3810"/>
          </a:xfrm>
        </p:grpSpPr>
        <p:sp>
          <p:nvSpPr>
            <p:cNvPr id="24" name="object 24"/>
            <p:cNvSpPr/>
            <p:nvPr/>
          </p:nvSpPr>
          <p:spPr>
            <a:xfrm>
              <a:off x="8463702" y="4569500"/>
              <a:ext cx="3175" cy="1270"/>
            </a:xfrm>
            <a:custGeom>
              <a:avLst/>
              <a:gdLst/>
              <a:ahLst/>
              <a:cxnLst/>
              <a:rect l="l" t="t" r="r" b="b"/>
              <a:pathLst>
                <a:path w="3175" h="1270">
                  <a:moveTo>
                    <a:pt x="2950" y="0"/>
                  </a:moveTo>
                  <a:lnTo>
                    <a:pt x="2360" y="0"/>
                  </a:lnTo>
                  <a:lnTo>
                    <a:pt x="1181" y="591"/>
                  </a:lnTo>
                  <a:lnTo>
                    <a:pt x="0" y="591"/>
                  </a:lnTo>
                  <a:lnTo>
                    <a:pt x="590" y="1182"/>
                  </a:lnTo>
                  <a:lnTo>
                    <a:pt x="1770" y="1182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463702" y="4569500"/>
              <a:ext cx="3175" cy="1270"/>
            </a:xfrm>
            <a:custGeom>
              <a:avLst/>
              <a:gdLst/>
              <a:ahLst/>
              <a:cxnLst/>
              <a:rect l="l" t="t" r="r" b="b"/>
              <a:pathLst>
                <a:path w="3175" h="1270">
                  <a:moveTo>
                    <a:pt x="589" y="1182"/>
                  </a:moveTo>
                  <a:lnTo>
                    <a:pt x="1770" y="1182"/>
                  </a:lnTo>
                  <a:lnTo>
                    <a:pt x="2359" y="591"/>
                  </a:lnTo>
                  <a:lnTo>
                    <a:pt x="2950" y="0"/>
                  </a:lnTo>
                  <a:lnTo>
                    <a:pt x="2359" y="0"/>
                  </a:lnTo>
                  <a:lnTo>
                    <a:pt x="1179" y="591"/>
                  </a:lnTo>
                  <a:lnTo>
                    <a:pt x="0" y="591"/>
                  </a:lnTo>
                  <a:lnTo>
                    <a:pt x="589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8363970" y="4569500"/>
            <a:ext cx="1905" cy="0"/>
          </a:xfrm>
          <a:custGeom>
            <a:avLst/>
            <a:gdLst/>
            <a:ahLst/>
            <a:cxnLst/>
            <a:rect l="l" t="t" r="r" b="b"/>
            <a:pathLst>
              <a:path w="1904">
                <a:moveTo>
                  <a:pt x="1770" y="0"/>
                </a:moveTo>
                <a:lnTo>
                  <a:pt x="0" y="0"/>
                </a:lnTo>
                <a:lnTo>
                  <a:pt x="589" y="0"/>
                </a:lnTo>
                <a:lnTo>
                  <a:pt x="1179" y="0"/>
                </a:lnTo>
                <a:lnTo>
                  <a:pt x="177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571109" y="457068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89" y="0"/>
                </a:lnTo>
                <a:lnTo>
                  <a:pt x="0" y="0"/>
                </a:lnTo>
                <a:lnTo>
                  <a:pt x="589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310844" y="456595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90" y="0"/>
                </a:lnTo>
                <a:lnTo>
                  <a:pt x="0" y="0"/>
                </a:lnTo>
                <a:lnTo>
                  <a:pt x="590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10381169" y="4567828"/>
            <a:ext cx="3810" cy="3175"/>
            <a:chOff x="10381169" y="4567828"/>
            <a:chExt cx="3810" cy="3175"/>
          </a:xfrm>
        </p:grpSpPr>
        <p:sp>
          <p:nvSpPr>
            <p:cNvPr id="30" name="object 30"/>
            <p:cNvSpPr/>
            <p:nvPr/>
          </p:nvSpPr>
          <p:spPr>
            <a:xfrm>
              <a:off x="10382251" y="456891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79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382251" y="4568910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79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117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8878572" y="4571865"/>
            <a:ext cx="1905" cy="0"/>
          </a:xfrm>
          <a:custGeom>
            <a:avLst/>
            <a:gdLst/>
            <a:ahLst/>
            <a:cxnLst/>
            <a:rect l="l" t="t" r="r" b="b"/>
            <a:pathLst>
              <a:path w="1904">
                <a:moveTo>
                  <a:pt x="1770" y="0"/>
                </a:moveTo>
                <a:lnTo>
                  <a:pt x="0" y="0"/>
                </a:lnTo>
                <a:lnTo>
                  <a:pt x="1179" y="0"/>
                </a:lnTo>
                <a:lnTo>
                  <a:pt x="177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9403868" y="4569010"/>
            <a:ext cx="8890" cy="3810"/>
            <a:chOff x="9403868" y="4569010"/>
            <a:chExt cx="8890" cy="3810"/>
          </a:xfrm>
        </p:grpSpPr>
        <p:sp>
          <p:nvSpPr>
            <p:cNvPr id="34" name="object 34"/>
            <p:cNvSpPr/>
            <p:nvPr/>
          </p:nvSpPr>
          <p:spPr>
            <a:xfrm>
              <a:off x="9404950" y="4570092"/>
              <a:ext cx="6985" cy="1270"/>
            </a:xfrm>
            <a:custGeom>
              <a:avLst/>
              <a:gdLst/>
              <a:ahLst/>
              <a:cxnLst/>
              <a:rect l="l" t="t" r="r" b="b"/>
              <a:pathLst>
                <a:path w="6984" h="1270">
                  <a:moveTo>
                    <a:pt x="3568" y="0"/>
                  </a:moveTo>
                  <a:lnTo>
                    <a:pt x="2894" y="184"/>
                  </a:lnTo>
                  <a:lnTo>
                    <a:pt x="838" y="590"/>
                  </a:lnTo>
                  <a:lnTo>
                    <a:pt x="0" y="996"/>
                  </a:lnTo>
                  <a:lnTo>
                    <a:pt x="2978" y="1182"/>
                  </a:lnTo>
                  <a:lnTo>
                    <a:pt x="1824" y="830"/>
                  </a:lnTo>
                  <a:lnTo>
                    <a:pt x="4378" y="590"/>
                  </a:lnTo>
                  <a:lnTo>
                    <a:pt x="6380" y="350"/>
                  </a:lnTo>
                  <a:lnTo>
                    <a:pt x="3568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404950" y="4570092"/>
              <a:ext cx="6985" cy="1270"/>
            </a:xfrm>
            <a:custGeom>
              <a:avLst/>
              <a:gdLst/>
              <a:ahLst/>
              <a:cxnLst/>
              <a:rect l="l" t="t" r="r" b="b"/>
              <a:pathLst>
                <a:path w="6984" h="1270">
                  <a:moveTo>
                    <a:pt x="2978" y="1182"/>
                  </a:moveTo>
                  <a:lnTo>
                    <a:pt x="1825" y="831"/>
                  </a:lnTo>
                  <a:lnTo>
                    <a:pt x="4379" y="591"/>
                  </a:lnTo>
                  <a:lnTo>
                    <a:pt x="6380" y="350"/>
                  </a:lnTo>
                  <a:lnTo>
                    <a:pt x="3568" y="0"/>
                  </a:lnTo>
                  <a:lnTo>
                    <a:pt x="2895" y="184"/>
                  </a:lnTo>
                  <a:lnTo>
                    <a:pt x="838" y="591"/>
                  </a:lnTo>
                  <a:lnTo>
                    <a:pt x="0" y="997"/>
                  </a:lnTo>
                  <a:lnTo>
                    <a:pt x="2978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/>
          <p:nvPr/>
        </p:nvSpPr>
        <p:spPr>
          <a:xfrm>
            <a:off x="8353347" y="4567138"/>
            <a:ext cx="2540" cy="0"/>
          </a:xfrm>
          <a:custGeom>
            <a:avLst/>
            <a:gdLst/>
            <a:ahLst/>
            <a:cxnLst/>
            <a:rect l="l" t="t" r="r" b="b"/>
            <a:pathLst>
              <a:path w="2540">
                <a:moveTo>
                  <a:pt x="0" y="0"/>
                </a:moveTo>
                <a:lnTo>
                  <a:pt x="589" y="0"/>
                </a:lnTo>
                <a:lnTo>
                  <a:pt x="1770" y="0"/>
                </a:lnTo>
                <a:lnTo>
                  <a:pt x="2360" y="0"/>
                </a:lnTo>
                <a:lnTo>
                  <a:pt x="1770" y="0"/>
                </a:lnTo>
                <a:lnTo>
                  <a:pt x="589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011354" y="4571273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589" y="0"/>
                </a:lnTo>
                <a:lnTo>
                  <a:pt x="1180" y="0"/>
                </a:lnTo>
                <a:lnTo>
                  <a:pt x="589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913979" y="4570683"/>
            <a:ext cx="2540" cy="0"/>
          </a:xfrm>
          <a:custGeom>
            <a:avLst/>
            <a:gdLst/>
            <a:ahLst/>
            <a:cxnLst/>
            <a:rect l="l" t="t" r="r" b="b"/>
            <a:pathLst>
              <a:path w="2540">
                <a:moveTo>
                  <a:pt x="0" y="0"/>
                </a:moveTo>
                <a:lnTo>
                  <a:pt x="2360" y="0"/>
                </a:lnTo>
                <a:lnTo>
                  <a:pt x="1770" y="0"/>
                </a:lnTo>
                <a:lnTo>
                  <a:pt x="1180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063876" y="4570683"/>
            <a:ext cx="3810" cy="0"/>
          </a:xfrm>
          <a:custGeom>
            <a:avLst/>
            <a:gdLst/>
            <a:ahLst/>
            <a:cxnLst/>
            <a:rect l="l" t="t" r="r" b="b"/>
            <a:pathLst>
              <a:path w="3809">
                <a:moveTo>
                  <a:pt x="1179" y="0"/>
                </a:moveTo>
                <a:lnTo>
                  <a:pt x="589" y="0"/>
                </a:lnTo>
                <a:lnTo>
                  <a:pt x="0" y="0"/>
                </a:lnTo>
                <a:lnTo>
                  <a:pt x="589" y="0"/>
                </a:lnTo>
                <a:lnTo>
                  <a:pt x="1179" y="0"/>
                </a:lnTo>
                <a:close/>
              </a:path>
              <a:path w="3809">
                <a:moveTo>
                  <a:pt x="1179" y="0"/>
                </a:moveTo>
                <a:lnTo>
                  <a:pt x="1770" y="0"/>
                </a:lnTo>
                <a:lnTo>
                  <a:pt x="2359" y="0"/>
                </a:lnTo>
                <a:lnTo>
                  <a:pt x="3540" y="0"/>
                </a:lnTo>
                <a:lnTo>
                  <a:pt x="1179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114628" y="4570683"/>
            <a:ext cx="3175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2950" y="0"/>
                </a:moveTo>
                <a:lnTo>
                  <a:pt x="2950" y="0"/>
                </a:lnTo>
                <a:lnTo>
                  <a:pt x="0" y="0"/>
                </a:lnTo>
                <a:lnTo>
                  <a:pt x="295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10148063" y="4564874"/>
            <a:ext cx="6985" cy="3175"/>
            <a:chOff x="10148063" y="4564874"/>
            <a:chExt cx="6985" cy="3175"/>
          </a:xfrm>
        </p:grpSpPr>
        <p:sp>
          <p:nvSpPr>
            <p:cNvPr id="42" name="object 42"/>
            <p:cNvSpPr/>
            <p:nvPr/>
          </p:nvSpPr>
          <p:spPr>
            <a:xfrm>
              <a:off x="10150398" y="45660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75" y="175"/>
                  </a:moveTo>
                  <a:lnTo>
                    <a:pt x="0" y="0"/>
                  </a:lnTo>
                  <a:lnTo>
                    <a:pt x="516" y="516"/>
                  </a:lnTo>
                  <a:lnTo>
                    <a:pt x="175" y="175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149145" y="4565955"/>
              <a:ext cx="5080" cy="635"/>
            </a:xfrm>
            <a:custGeom>
              <a:avLst/>
              <a:gdLst/>
              <a:ahLst/>
              <a:cxnLst/>
              <a:rect l="l" t="t" r="r" b="b"/>
              <a:pathLst>
                <a:path w="5079" h="635">
                  <a:moveTo>
                    <a:pt x="0" y="0"/>
                  </a:moveTo>
                  <a:lnTo>
                    <a:pt x="1180" y="0"/>
                  </a:lnTo>
                  <a:lnTo>
                    <a:pt x="1770" y="590"/>
                  </a:lnTo>
                  <a:lnTo>
                    <a:pt x="2360" y="590"/>
                  </a:lnTo>
                  <a:lnTo>
                    <a:pt x="3070" y="248"/>
                  </a:lnTo>
                  <a:lnTo>
                    <a:pt x="4500" y="73"/>
                  </a:lnTo>
                  <a:lnTo>
                    <a:pt x="4269" y="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8351578" y="4567138"/>
            <a:ext cx="1905" cy="0"/>
          </a:xfrm>
          <a:custGeom>
            <a:avLst/>
            <a:gdLst/>
            <a:ahLst/>
            <a:cxnLst/>
            <a:rect l="l" t="t" r="r" b="b"/>
            <a:pathLst>
              <a:path w="1904">
                <a:moveTo>
                  <a:pt x="0" y="0"/>
                </a:moveTo>
                <a:lnTo>
                  <a:pt x="589" y="0"/>
                </a:lnTo>
                <a:lnTo>
                  <a:pt x="1770" y="0"/>
                </a:lnTo>
                <a:lnTo>
                  <a:pt x="1179" y="0"/>
                </a:lnTo>
                <a:lnTo>
                  <a:pt x="589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066238" y="4565365"/>
            <a:ext cx="8890" cy="0"/>
          </a:xfrm>
          <a:custGeom>
            <a:avLst/>
            <a:gdLst/>
            <a:ahLst/>
            <a:cxnLst/>
            <a:rect l="l" t="t" r="r" b="b"/>
            <a:pathLst>
              <a:path w="8890">
                <a:moveTo>
                  <a:pt x="0" y="0"/>
                </a:moveTo>
                <a:lnTo>
                  <a:pt x="8261" y="0"/>
                </a:lnTo>
                <a:lnTo>
                  <a:pt x="5901" y="0"/>
                </a:lnTo>
                <a:lnTo>
                  <a:pt x="2950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766734" y="4565956"/>
            <a:ext cx="1905" cy="0"/>
          </a:xfrm>
          <a:custGeom>
            <a:avLst/>
            <a:gdLst/>
            <a:ahLst/>
            <a:cxnLst/>
            <a:rect l="l" t="t" r="r" b="b"/>
            <a:pathLst>
              <a:path w="1904">
                <a:moveTo>
                  <a:pt x="1770" y="0"/>
                </a:moveTo>
                <a:lnTo>
                  <a:pt x="1179" y="0"/>
                </a:lnTo>
                <a:lnTo>
                  <a:pt x="589" y="0"/>
                </a:lnTo>
                <a:lnTo>
                  <a:pt x="0" y="0"/>
                </a:lnTo>
                <a:lnTo>
                  <a:pt x="177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9098794" y="4564283"/>
            <a:ext cx="8255" cy="3175"/>
            <a:chOff x="9098794" y="4564283"/>
            <a:chExt cx="8255" cy="3175"/>
          </a:xfrm>
        </p:grpSpPr>
        <p:sp>
          <p:nvSpPr>
            <p:cNvPr id="48" name="object 48"/>
            <p:cNvSpPr/>
            <p:nvPr/>
          </p:nvSpPr>
          <p:spPr>
            <a:xfrm>
              <a:off x="9102088" y="4565587"/>
              <a:ext cx="3810" cy="635"/>
            </a:xfrm>
            <a:custGeom>
              <a:avLst/>
              <a:gdLst/>
              <a:ahLst/>
              <a:cxnLst/>
              <a:rect l="l" t="t" r="r" b="b"/>
              <a:pathLst>
                <a:path w="3809" h="635">
                  <a:moveTo>
                    <a:pt x="0" y="0"/>
                  </a:moveTo>
                  <a:lnTo>
                    <a:pt x="737" y="369"/>
                  </a:lnTo>
                  <a:lnTo>
                    <a:pt x="3687" y="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099876" y="4565365"/>
              <a:ext cx="6350" cy="635"/>
            </a:xfrm>
            <a:custGeom>
              <a:avLst/>
              <a:gdLst/>
              <a:ahLst/>
              <a:cxnLst/>
              <a:rect l="l" t="t" r="r" b="b"/>
              <a:pathLst>
                <a:path w="6350" h="635">
                  <a:moveTo>
                    <a:pt x="0" y="0"/>
                  </a:moveTo>
                  <a:lnTo>
                    <a:pt x="1770" y="0"/>
                  </a:lnTo>
                  <a:lnTo>
                    <a:pt x="2950" y="590"/>
                  </a:lnTo>
                  <a:lnTo>
                    <a:pt x="4720" y="590"/>
                  </a:lnTo>
                  <a:lnTo>
                    <a:pt x="5310" y="590"/>
                  </a:lnTo>
                  <a:lnTo>
                    <a:pt x="5901" y="5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8270137" y="4556601"/>
            <a:ext cx="2143125" cy="18415"/>
            <a:chOff x="8270137" y="4556601"/>
            <a:chExt cx="2143125" cy="18415"/>
          </a:xfrm>
        </p:grpSpPr>
        <p:sp>
          <p:nvSpPr>
            <p:cNvPr id="51" name="object 51"/>
            <p:cNvSpPr/>
            <p:nvPr/>
          </p:nvSpPr>
          <p:spPr>
            <a:xfrm>
              <a:off x="8704008" y="4564786"/>
              <a:ext cx="1679575" cy="10160"/>
            </a:xfrm>
            <a:custGeom>
              <a:avLst/>
              <a:gdLst/>
              <a:ahLst/>
              <a:cxnLst/>
              <a:rect l="l" t="t" r="r" b="b"/>
              <a:pathLst>
                <a:path w="1679575" h="10160">
                  <a:moveTo>
                    <a:pt x="86575" y="4724"/>
                  </a:moveTo>
                  <a:lnTo>
                    <a:pt x="77914" y="3543"/>
                  </a:lnTo>
                  <a:lnTo>
                    <a:pt x="77914" y="2946"/>
                  </a:lnTo>
                  <a:lnTo>
                    <a:pt x="69253" y="2946"/>
                  </a:lnTo>
                  <a:lnTo>
                    <a:pt x="69253" y="3543"/>
                  </a:lnTo>
                  <a:lnTo>
                    <a:pt x="60604" y="3543"/>
                  </a:lnTo>
                  <a:lnTo>
                    <a:pt x="69253" y="2362"/>
                  </a:lnTo>
                  <a:lnTo>
                    <a:pt x="60604" y="2362"/>
                  </a:lnTo>
                  <a:lnTo>
                    <a:pt x="60604" y="2628"/>
                  </a:lnTo>
                  <a:lnTo>
                    <a:pt x="51943" y="2730"/>
                  </a:lnTo>
                  <a:lnTo>
                    <a:pt x="51943" y="2933"/>
                  </a:lnTo>
                  <a:lnTo>
                    <a:pt x="43281" y="3543"/>
                  </a:lnTo>
                  <a:lnTo>
                    <a:pt x="8661" y="3784"/>
                  </a:lnTo>
                  <a:lnTo>
                    <a:pt x="0" y="3543"/>
                  </a:lnTo>
                  <a:lnTo>
                    <a:pt x="0" y="4724"/>
                  </a:lnTo>
                  <a:lnTo>
                    <a:pt x="17310" y="4724"/>
                  </a:lnTo>
                  <a:lnTo>
                    <a:pt x="17310" y="5435"/>
                  </a:lnTo>
                  <a:lnTo>
                    <a:pt x="25971" y="5562"/>
                  </a:lnTo>
                  <a:lnTo>
                    <a:pt x="43281" y="4724"/>
                  </a:lnTo>
                  <a:lnTo>
                    <a:pt x="43281" y="4127"/>
                  </a:lnTo>
                  <a:lnTo>
                    <a:pt x="51943" y="4127"/>
                  </a:lnTo>
                  <a:lnTo>
                    <a:pt x="60604" y="5308"/>
                  </a:lnTo>
                  <a:lnTo>
                    <a:pt x="69253" y="5384"/>
                  </a:lnTo>
                  <a:lnTo>
                    <a:pt x="77914" y="4648"/>
                  </a:lnTo>
                  <a:lnTo>
                    <a:pt x="86575" y="4724"/>
                  </a:lnTo>
                  <a:close/>
                </a:path>
                <a:path w="1679575" h="10160">
                  <a:moveTo>
                    <a:pt x="95224" y="2362"/>
                  </a:moveTo>
                  <a:lnTo>
                    <a:pt x="86575" y="2362"/>
                  </a:lnTo>
                  <a:lnTo>
                    <a:pt x="95224" y="2946"/>
                  </a:lnTo>
                  <a:lnTo>
                    <a:pt x="95224" y="2362"/>
                  </a:lnTo>
                  <a:close/>
                </a:path>
                <a:path w="1679575" h="10160">
                  <a:moveTo>
                    <a:pt x="207772" y="3238"/>
                  </a:moveTo>
                  <a:lnTo>
                    <a:pt x="199110" y="3683"/>
                  </a:lnTo>
                  <a:lnTo>
                    <a:pt x="199110" y="3517"/>
                  </a:lnTo>
                  <a:lnTo>
                    <a:pt x="190461" y="3238"/>
                  </a:lnTo>
                  <a:lnTo>
                    <a:pt x="190461" y="2946"/>
                  </a:lnTo>
                  <a:lnTo>
                    <a:pt x="181800" y="2946"/>
                  </a:lnTo>
                  <a:lnTo>
                    <a:pt x="190461" y="2362"/>
                  </a:lnTo>
                  <a:lnTo>
                    <a:pt x="181800" y="2451"/>
                  </a:lnTo>
                  <a:lnTo>
                    <a:pt x="173139" y="2857"/>
                  </a:lnTo>
                  <a:lnTo>
                    <a:pt x="155829" y="2946"/>
                  </a:lnTo>
                  <a:lnTo>
                    <a:pt x="155829" y="2362"/>
                  </a:lnTo>
                  <a:lnTo>
                    <a:pt x="147167" y="2527"/>
                  </a:lnTo>
                  <a:lnTo>
                    <a:pt x="129857" y="3098"/>
                  </a:lnTo>
                  <a:lnTo>
                    <a:pt x="121196" y="2946"/>
                  </a:lnTo>
                  <a:lnTo>
                    <a:pt x="129857" y="1765"/>
                  </a:lnTo>
                  <a:lnTo>
                    <a:pt x="121196" y="2362"/>
                  </a:lnTo>
                  <a:lnTo>
                    <a:pt x="121196" y="1765"/>
                  </a:lnTo>
                  <a:lnTo>
                    <a:pt x="112547" y="1765"/>
                  </a:lnTo>
                  <a:lnTo>
                    <a:pt x="112547" y="2451"/>
                  </a:lnTo>
                  <a:lnTo>
                    <a:pt x="103886" y="2857"/>
                  </a:lnTo>
                  <a:lnTo>
                    <a:pt x="95224" y="2946"/>
                  </a:lnTo>
                  <a:lnTo>
                    <a:pt x="86575" y="3378"/>
                  </a:lnTo>
                  <a:lnTo>
                    <a:pt x="86575" y="3543"/>
                  </a:lnTo>
                  <a:lnTo>
                    <a:pt x="95224" y="3543"/>
                  </a:lnTo>
                  <a:lnTo>
                    <a:pt x="95224" y="4724"/>
                  </a:lnTo>
                  <a:lnTo>
                    <a:pt x="86575" y="4724"/>
                  </a:lnTo>
                  <a:lnTo>
                    <a:pt x="86575" y="5308"/>
                  </a:lnTo>
                  <a:lnTo>
                    <a:pt x="95224" y="5308"/>
                  </a:lnTo>
                  <a:lnTo>
                    <a:pt x="103886" y="5562"/>
                  </a:lnTo>
                  <a:lnTo>
                    <a:pt x="112547" y="5537"/>
                  </a:lnTo>
                  <a:lnTo>
                    <a:pt x="112547" y="5397"/>
                  </a:lnTo>
                  <a:lnTo>
                    <a:pt x="121196" y="5308"/>
                  </a:lnTo>
                  <a:lnTo>
                    <a:pt x="121196" y="4724"/>
                  </a:lnTo>
                  <a:lnTo>
                    <a:pt x="129857" y="4876"/>
                  </a:lnTo>
                  <a:lnTo>
                    <a:pt x="129857" y="4305"/>
                  </a:lnTo>
                  <a:lnTo>
                    <a:pt x="138518" y="4127"/>
                  </a:lnTo>
                  <a:lnTo>
                    <a:pt x="138518" y="4965"/>
                  </a:lnTo>
                  <a:lnTo>
                    <a:pt x="147167" y="4724"/>
                  </a:lnTo>
                  <a:lnTo>
                    <a:pt x="147167" y="5740"/>
                  </a:lnTo>
                  <a:lnTo>
                    <a:pt x="164490" y="6324"/>
                  </a:lnTo>
                  <a:lnTo>
                    <a:pt x="164490" y="5905"/>
                  </a:lnTo>
                  <a:lnTo>
                    <a:pt x="173139" y="5905"/>
                  </a:lnTo>
                  <a:lnTo>
                    <a:pt x="164490" y="5308"/>
                  </a:lnTo>
                  <a:lnTo>
                    <a:pt x="181800" y="5308"/>
                  </a:lnTo>
                  <a:lnTo>
                    <a:pt x="181800" y="6489"/>
                  </a:lnTo>
                  <a:lnTo>
                    <a:pt x="190461" y="6654"/>
                  </a:lnTo>
                  <a:lnTo>
                    <a:pt x="190461" y="6083"/>
                  </a:lnTo>
                  <a:lnTo>
                    <a:pt x="199110" y="5905"/>
                  </a:lnTo>
                  <a:lnTo>
                    <a:pt x="207772" y="5308"/>
                  </a:lnTo>
                  <a:lnTo>
                    <a:pt x="207772" y="3683"/>
                  </a:lnTo>
                  <a:lnTo>
                    <a:pt x="207772" y="3238"/>
                  </a:lnTo>
                  <a:close/>
                </a:path>
                <a:path w="1679575" h="10160">
                  <a:moveTo>
                    <a:pt x="223189" y="5181"/>
                  </a:moveTo>
                  <a:lnTo>
                    <a:pt x="216433" y="4724"/>
                  </a:lnTo>
                  <a:lnTo>
                    <a:pt x="216433" y="5308"/>
                  </a:lnTo>
                  <a:lnTo>
                    <a:pt x="223189" y="5181"/>
                  </a:lnTo>
                  <a:close/>
                </a:path>
                <a:path w="1679575" h="10160">
                  <a:moveTo>
                    <a:pt x="225082" y="5143"/>
                  </a:moveTo>
                  <a:lnTo>
                    <a:pt x="223189" y="5181"/>
                  </a:lnTo>
                  <a:lnTo>
                    <a:pt x="225082" y="5308"/>
                  </a:lnTo>
                  <a:lnTo>
                    <a:pt x="225082" y="5143"/>
                  </a:lnTo>
                  <a:close/>
                </a:path>
                <a:path w="1679575" h="10160">
                  <a:moveTo>
                    <a:pt x="259715" y="5308"/>
                  </a:moveTo>
                  <a:lnTo>
                    <a:pt x="251053" y="5308"/>
                  </a:lnTo>
                  <a:lnTo>
                    <a:pt x="251053" y="5905"/>
                  </a:lnTo>
                  <a:lnTo>
                    <a:pt x="242404" y="5308"/>
                  </a:lnTo>
                  <a:lnTo>
                    <a:pt x="242404" y="6489"/>
                  </a:lnTo>
                  <a:lnTo>
                    <a:pt x="251053" y="6324"/>
                  </a:lnTo>
                  <a:lnTo>
                    <a:pt x="251053" y="6654"/>
                  </a:lnTo>
                  <a:lnTo>
                    <a:pt x="259715" y="6489"/>
                  </a:lnTo>
                  <a:lnTo>
                    <a:pt x="259715" y="5308"/>
                  </a:lnTo>
                  <a:close/>
                </a:path>
                <a:path w="1679575" h="10160">
                  <a:moveTo>
                    <a:pt x="528091" y="4724"/>
                  </a:moveTo>
                  <a:lnTo>
                    <a:pt x="519430" y="5308"/>
                  </a:lnTo>
                  <a:lnTo>
                    <a:pt x="528091" y="5905"/>
                  </a:lnTo>
                  <a:lnTo>
                    <a:pt x="528091" y="4724"/>
                  </a:lnTo>
                  <a:close/>
                </a:path>
                <a:path w="1679575" h="10160">
                  <a:moveTo>
                    <a:pt x="597344" y="6121"/>
                  </a:moveTo>
                  <a:lnTo>
                    <a:pt x="588683" y="6388"/>
                  </a:lnTo>
                  <a:lnTo>
                    <a:pt x="597344" y="6426"/>
                  </a:lnTo>
                  <a:lnTo>
                    <a:pt x="597344" y="6121"/>
                  </a:lnTo>
                  <a:close/>
                </a:path>
                <a:path w="1679575" h="10160">
                  <a:moveTo>
                    <a:pt x="606005" y="5905"/>
                  </a:moveTo>
                  <a:lnTo>
                    <a:pt x="598881" y="6388"/>
                  </a:lnTo>
                  <a:lnTo>
                    <a:pt x="606005" y="6248"/>
                  </a:lnTo>
                  <a:lnTo>
                    <a:pt x="606005" y="5905"/>
                  </a:lnTo>
                  <a:close/>
                </a:path>
                <a:path w="1679575" h="10160">
                  <a:moveTo>
                    <a:pt x="657948" y="1765"/>
                  </a:moveTo>
                  <a:lnTo>
                    <a:pt x="649287" y="1181"/>
                  </a:lnTo>
                  <a:lnTo>
                    <a:pt x="649287" y="1765"/>
                  </a:lnTo>
                  <a:lnTo>
                    <a:pt x="657948" y="1765"/>
                  </a:lnTo>
                  <a:close/>
                </a:path>
                <a:path w="1679575" h="10160">
                  <a:moveTo>
                    <a:pt x="735863" y="7086"/>
                  </a:moveTo>
                  <a:lnTo>
                    <a:pt x="727202" y="6489"/>
                  </a:lnTo>
                  <a:lnTo>
                    <a:pt x="718540" y="6489"/>
                  </a:lnTo>
                  <a:lnTo>
                    <a:pt x="727202" y="6591"/>
                  </a:lnTo>
                  <a:lnTo>
                    <a:pt x="727202" y="7086"/>
                  </a:lnTo>
                  <a:lnTo>
                    <a:pt x="735863" y="7086"/>
                  </a:lnTo>
                  <a:close/>
                </a:path>
                <a:path w="1679575" h="10160">
                  <a:moveTo>
                    <a:pt x="831088" y="2946"/>
                  </a:moveTo>
                  <a:lnTo>
                    <a:pt x="822426" y="2362"/>
                  </a:lnTo>
                  <a:lnTo>
                    <a:pt x="805459" y="2362"/>
                  </a:lnTo>
                  <a:lnTo>
                    <a:pt x="787806" y="1841"/>
                  </a:lnTo>
                  <a:lnTo>
                    <a:pt x="779145" y="1447"/>
                  </a:lnTo>
                  <a:lnTo>
                    <a:pt x="757872" y="1841"/>
                  </a:lnTo>
                  <a:lnTo>
                    <a:pt x="760755" y="1841"/>
                  </a:lnTo>
                  <a:lnTo>
                    <a:pt x="753173" y="2362"/>
                  </a:lnTo>
                  <a:lnTo>
                    <a:pt x="744512" y="2362"/>
                  </a:lnTo>
                  <a:lnTo>
                    <a:pt x="744512" y="2057"/>
                  </a:lnTo>
                  <a:lnTo>
                    <a:pt x="753173" y="1854"/>
                  </a:lnTo>
                  <a:lnTo>
                    <a:pt x="744512" y="1765"/>
                  </a:lnTo>
                  <a:lnTo>
                    <a:pt x="735863" y="2273"/>
                  </a:lnTo>
                  <a:lnTo>
                    <a:pt x="718540" y="2184"/>
                  </a:lnTo>
                  <a:lnTo>
                    <a:pt x="709891" y="2362"/>
                  </a:lnTo>
                  <a:lnTo>
                    <a:pt x="701230" y="1587"/>
                  </a:lnTo>
                  <a:lnTo>
                    <a:pt x="666597" y="1612"/>
                  </a:lnTo>
                  <a:lnTo>
                    <a:pt x="657948" y="1181"/>
                  </a:lnTo>
                  <a:lnTo>
                    <a:pt x="657948" y="1765"/>
                  </a:lnTo>
                  <a:lnTo>
                    <a:pt x="623316" y="1816"/>
                  </a:lnTo>
                  <a:lnTo>
                    <a:pt x="554062" y="596"/>
                  </a:lnTo>
                  <a:lnTo>
                    <a:pt x="545401" y="1104"/>
                  </a:lnTo>
                  <a:lnTo>
                    <a:pt x="545401" y="1498"/>
                  </a:lnTo>
                  <a:lnTo>
                    <a:pt x="536740" y="1181"/>
                  </a:lnTo>
                  <a:lnTo>
                    <a:pt x="536740" y="584"/>
                  </a:lnTo>
                  <a:lnTo>
                    <a:pt x="519430" y="1092"/>
                  </a:lnTo>
                  <a:lnTo>
                    <a:pt x="493458" y="1054"/>
                  </a:lnTo>
                  <a:lnTo>
                    <a:pt x="467487" y="1181"/>
                  </a:lnTo>
                  <a:lnTo>
                    <a:pt x="467487" y="584"/>
                  </a:lnTo>
                  <a:lnTo>
                    <a:pt x="476148" y="584"/>
                  </a:lnTo>
                  <a:lnTo>
                    <a:pt x="467487" y="342"/>
                  </a:lnTo>
                  <a:lnTo>
                    <a:pt x="458825" y="431"/>
                  </a:lnTo>
                  <a:lnTo>
                    <a:pt x="458825" y="1181"/>
                  </a:lnTo>
                  <a:lnTo>
                    <a:pt x="450176" y="1181"/>
                  </a:lnTo>
                  <a:lnTo>
                    <a:pt x="450176" y="0"/>
                  </a:lnTo>
                  <a:lnTo>
                    <a:pt x="441515" y="1181"/>
                  </a:lnTo>
                  <a:lnTo>
                    <a:pt x="441515" y="584"/>
                  </a:lnTo>
                  <a:lnTo>
                    <a:pt x="424205" y="584"/>
                  </a:lnTo>
                  <a:lnTo>
                    <a:pt x="424205" y="927"/>
                  </a:lnTo>
                  <a:lnTo>
                    <a:pt x="415544" y="952"/>
                  </a:lnTo>
                  <a:lnTo>
                    <a:pt x="406882" y="1181"/>
                  </a:lnTo>
                  <a:lnTo>
                    <a:pt x="398233" y="1765"/>
                  </a:lnTo>
                  <a:lnTo>
                    <a:pt x="389572" y="584"/>
                  </a:lnTo>
                  <a:lnTo>
                    <a:pt x="389572" y="1181"/>
                  </a:lnTo>
                  <a:lnTo>
                    <a:pt x="380911" y="1028"/>
                  </a:lnTo>
                  <a:lnTo>
                    <a:pt x="363601" y="1181"/>
                  </a:lnTo>
                  <a:lnTo>
                    <a:pt x="372262" y="584"/>
                  </a:lnTo>
                  <a:lnTo>
                    <a:pt x="354939" y="584"/>
                  </a:lnTo>
                  <a:lnTo>
                    <a:pt x="354939" y="1181"/>
                  </a:lnTo>
                  <a:lnTo>
                    <a:pt x="346290" y="838"/>
                  </a:lnTo>
                  <a:lnTo>
                    <a:pt x="328968" y="1257"/>
                  </a:lnTo>
                  <a:lnTo>
                    <a:pt x="328968" y="584"/>
                  </a:lnTo>
                  <a:lnTo>
                    <a:pt x="285686" y="1663"/>
                  </a:lnTo>
                  <a:lnTo>
                    <a:pt x="277025" y="1765"/>
                  </a:lnTo>
                  <a:lnTo>
                    <a:pt x="277025" y="1244"/>
                  </a:lnTo>
                  <a:lnTo>
                    <a:pt x="285686" y="1104"/>
                  </a:lnTo>
                  <a:lnTo>
                    <a:pt x="294347" y="584"/>
                  </a:lnTo>
                  <a:lnTo>
                    <a:pt x="259715" y="1663"/>
                  </a:lnTo>
                  <a:lnTo>
                    <a:pt x="242404" y="1765"/>
                  </a:lnTo>
                  <a:lnTo>
                    <a:pt x="251053" y="1181"/>
                  </a:lnTo>
                  <a:lnTo>
                    <a:pt x="239928" y="1511"/>
                  </a:lnTo>
                  <a:lnTo>
                    <a:pt x="216433" y="1511"/>
                  </a:lnTo>
                  <a:lnTo>
                    <a:pt x="216433" y="4724"/>
                  </a:lnTo>
                  <a:lnTo>
                    <a:pt x="225082" y="4724"/>
                  </a:lnTo>
                  <a:lnTo>
                    <a:pt x="225082" y="5143"/>
                  </a:lnTo>
                  <a:lnTo>
                    <a:pt x="233743" y="5473"/>
                  </a:lnTo>
                  <a:lnTo>
                    <a:pt x="242404" y="5308"/>
                  </a:lnTo>
                  <a:lnTo>
                    <a:pt x="251053" y="4724"/>
                  </a:lnTo>
                  <a:lnTo>
                    <a:pt x="251053" y="4889"/>
                  </a:lnTo>
                  <a:lnTo>
                    <a:pt x="259715" y="4559"/>
                  </a:lnTo>
                  <a:lnTo>
                    <a:pt x="268376" y="4724"/>
                  </a:lnTo>
                  <a:lnTo>
                    <a:pt x="268376" y="5905"/>
                  </a:lnTo>
                  <a:lnTo>
                    <a:pt x="277025" y="6057"/>
                  </a:lnTo>
                  <a:lnTo>
                    <a:pt x="294347" y="5486"/>
                  </a:lnTo>
                  <a:lnTo>
                    <a:pt x="302996" y="5308"/>
                  </a:lnTo>
                  <a:lnTo>
                    <a:pt x="294347" y="5308"/>
                  </a:lnTo>
                  <a:lnTo>
                    <a:pt x="294347" y="4724"/>
                  </a:lnTo>
                  <a:lnTo>
                    <a:pt x="302996" y="5308"/>
                  </a:lnTo>
                  <a:lnTo>
                    <a:pt x="311658" y="5308"/>
                  </a:lnTo>
                  <a:lnTo>
                    <a:pt x="311658" y="5905"/>
                  </a:lnTo>
                  <a:lnTo>
                    <a:pt x="320319" y="6489"/>
                  </a:lnTo>
                  <a:lnTo>
                    <a:pt x="320319" y="5905"/>
                  </a:lnTo>
                  <a:lnTo>
                    <a:pt x="328968" y="6489"/>
                  </a:lnTo>
                  <a:lnTo>
                    <a:pt x="337629" y="6311"/>
                  </a:lnTo>
                  <a:lnTo>
                    <a:pt x="346290" y="5499"/>
                  </a:lnTo>
                  <a:lnTo>
                    <a:pt x="354939" y="5308"/>
                  </a:lnTo>
                  <a:lnTo>
                    <a:pt x="354939" y="5905"/>
                  </a:lnTo>
                  <a:lnTo>
                    <a:pt x="346290" y="6489"/>
                  </a:lnTo>
                  <a:lnTo>
                    <a:pt x="354939" y="6489"/>
                  </a:lnTo>
                  <a:lnTo>
                    <a:pt x="363601" y="5905"/>
                  </a:lnTo>
                  <a:lnTo>
                    <a:pt x="372262" y="6489"/>
                  </a:lnTo>
                  <a:lnTo>
                    <a:pt x="372262" y="5905"/>
                  </a:lnTo>
                  <a:lnTo>
                    <a:pt x="380911" y="5905"/>
                  </a:lnTo>
                  <a:lnTo>
                    <a:pt x="380911" y="5308"/>
                  </a:lnTo>
                  <a:lnTo>
                    <a:pt x="389572" y="5829"/>
                  </a:lnTo>
                  <a:lnTo>
                    <a:pt x="406882" y="5981"/>
                  </a:lnTo>
                  <a:lnTo>
                    <a:pt x="415544" y="6489"/>
                  </a:lnTo>
                  <a:lnTo>
                    <a:pt x="424205" y="6400"/>
                  </a:lnTo>
                  <a:lnTo>
                    <a:pt x="432854" y="5994"/>
                  </a:lnTo>
                  <a:lnTo>
                    <a:pt x="450176" y="5981"/>
                  </a:lnTo>
                  <a:lnTo>
                    <a:pt x="450176" y="5232"/>
                  </a:lnTo>
                  <a:lnTo>
                    <a:pt x="458825" y="5308"/>
                  </a:lnTo>
                  <a:lnTo>
                    <a:pt x="458825" y="6654"/>
                  </a:lnTo>
                  <a:lnTo>
                    <a:pt x="467487" y="6642"/>
                  </a:lnTo>
                  <a:lnTo>
                    <a:pt x="467487" y="6400"/>
                  </a:lnTo>
                  <a:lnTo>
                    <a:pt x="476148" y="6489"/>
                  </a:lnTo>
                  <a:lnTo>
                    <a:pt x="476148" y="6654"/>
                  </a:lnTo>
                  <a:lnTo>
                    <a:pt x="493458" y="6083"/>
                  </a:lnTo>
                  <a:lnTo>
                    <a:pt x="502119" y="5905"/>
                  </a:lnTo>
                  <a:lnTo>
                    <a:pt x="502119" y="5473"/>
                  </a:lnTo>
                  <a:lnTo>
                    <a:pt x="519430" y="4826"/>
                  </a:lnTo>
                  <a:lnTo>
                    <a:pt x="528091" y="4724"/>
                  </a:lnTo>
                  <a:lnTo>
                    <a:pt x="536740" y="5308"/>
                  </a:lnTo>
                  <a:lnTo>
                    <a:pt x="536740" y="6489"/>
                  </a:lnTo>
                  <a:lnTo>
                    <a:pt x="545401" y="5905"/>
                  </a:lnTo>
                  <a:lnTo>
                    <a:pt x="545401" y="6489"/>
                  </a:lnTo>
                  <a:lnTo>
                    <a:pt x="554062" y="6311"/>
                  </a:lnTo>
                  <a:lnTo>
                    <a:pt x="562711" y="5499"/>
                  </a:lnTo>
                  <a:lnTo>
                    <a:pt x="571373" y="5308"/>
                  </a:lnTo>
                  <a:lnTo>
                    <a:pt x="580034" y="4127"/>
                  </a:lnTo>
                  <a:lnTo>
                    <a:pt x="571373" y="5905"/>
                  </a:lnTo>
                  <a:lnTo>
                    <a:pt x="580034" y="5308"/>
                  </a:lnTo>
                  <a:lnTo>
                    <a:pt x="580034" y="6489"/>
                  </a:lnTo>
                  <a:lnTo>
                    <a:pt x="597344" y="6121"/>
                  </a:lnTo>
                  <a:lnTo>
                    <a:pt x="606005" y="5740"/>
                  </a:lnTo>
                  <a:lnTo>
                    <a:pt x="606005" y="5308"/>
                  </a:lnTo>
                  <a:lnTo>
                    <a:pt x="602792" y="5473"/>
                  </a:lnTo>
                  <a:lnTo>
                    <a:pt x="597344" y="5905"/>
                  </a:lnTo>
                  <a:lnTo>
                    <a:pt x="597344" y="5740"/>
                  </a:lnTo>
                  <a:lnTo>
                    <a:pt x="606005" y="5219"/>
                  </a:lnTo>
                  <a:lnTo>
                    <a:pt x="606005" y="4864"/>
                  </a:lnTo>
                  <a:lnTo>
                    <a:pt x="623316" y="4724"/>
                  </a:lnTo>
                  <a:lnTo>
                    <a:pt x="623316" y="5575"/>
                  </a:lnTo>
                  <a:lnTo>
                    <a:pt x="640626" y="5969"/>
                  </a:lnTo>
                  <a:lnTo>
                    <a:pt x="649287" y="6489"/>
                  </a:lnTo>
                  <a:lnTo>
                    <a:pt x="657948" y="6248"/>
                  </a:lnTo>
                  <a:lnTo>
                    <a:pt x="692569" y="6451"/>
                  </a:lnTo>
                  <a:lnTo>
                    <a:pt x="701230" y="6489"/>
                  </a:lnTo>
                  <a:lnTo>
                    <a:pt x="692569" y="5981"/>
                  </a:lnTo>
                  <a:lnTo>
                    <a:pt x="701230" y="5905"/>
                  </a:lnTo>
                  <a:lnTo>
                    <a:pt x="701230" y="5308"/>
                  </a:lnTo>
                  <a:lnTo>
                    <a:pt x="709891" y="5308"/>
                  </a:lnTo>
                  <a:lnTo>
                    <a:pt x="727202" y="6489"/>
                  </a:lnTo>
                  <a:lnTo>
                    <a:pt x="735863" y="6426"/>
                  </a:lnTo>
                  <a:lnTo>
                    <a:pt x="744512" y="7162"/>
                  </a:lnTo>
                  <a:lnTo>
                    <a:pt x="753173" y="7175"/>
                  </a:lnTo>
                  <a:lnTo>
                    <a:pt x="753173" y="7658"/>
                  </a:lnTo>
                  <a:lnTo>
                    <a:pt x="779145" y="7175"/>
                  </a:lnTo>
                  <a:lnTo>
                    <a:pt x="779145" y="6565"/>
                  </a:lnTo>
                  <a:lnTo>
                    <a:pt x="780237" y="6565"/>
                  </a:lnTo>
                  <a:lnTo>
                    <a:pt x="789152" y="7175"/>
                  </a:lnTo>
                  <a:lnTo>
                    <a:pt x="789673" y="7175"/>
                  </a:lnTo>
                  <a:lnTo>
                    <a:pt x="805116" y="6565"/>
                  </a:lnTo>
                  <a:lnTo>
                    <a:pt x="822426" y="6337"/>
                  </a:lnTo>
                  <a:lnTo>
                    <a:pt x="822426" y="2946"/>
                  </a:lnTo>
                  <a:lnTo>
                    <a:pt x="831088" y="2946"/>
                  </a:lnTo>
                  <a:close/>
                </a:path>
                <a:path w="1679575" h="10160">
                  <a:moveTo>
                    <a:pt x="1255293" y="7670"/>
                  </a:moveTo>
                  <a:lnTo>
                    <a:pt x="1246632" y="6489"/>
                  </a:lnTo>
                  <a:lnTo>
                    <a:pt x="1246632" y="7086"/>
                  </a:lnTo>
                  <a:lnTo>
                    <a:pt x="1255293" y="7670"/>
                  </a:lnTo>
                  <a:close/>
                </a:path>
                <a:path w="1679575" h="10160">
                  <a:moveTo>
                    <a:pt x="1367828" y="1181"/>
                  </a:moveTo>
                  <a:lnTo>
                    <a:pt x="1364945" y="787"/>
                  </a:lnTo>
                  <a:lnTo>
                    <a:pt x="1359179" y="1181"/>
                  </a:lnTo>
                  <a:lnTo>
                    <a:pt x="1367828" y="1181"/>
                  </a:lnTo>
                  <a:close/>
                </a:path>
                <a:path w="1679575" h="10160">
                  <a:moveTo>
                    <a:pt x="1367828" y="584"/>
                  </a:moveTo>
                  <a:lnTo>
                    <a:pt x="1359179" y="0"/>
                  </a:lnTo>
                  <a:lnTo>
                    <a:pt x="1364945" y="787"/>
                  </a:lnTo>
                  <a:lnTo>
                    <a:pt x="1367828" y="584"/>
                  </a:lnTo>
                  <a:close/>
                </a:path>
                <a:path w="1679575" h="10160">
                  <a:moveTo>
                    <a:pt x="1402461" y="5638"/>
                  </a:moveTo>
                  <a:lnTo>
                    <a:pt x="1393799" y="5905"/>
                  </a:lnTo>
                  <a:lnTo>
                    <a:pt x="1402461" y="5905"/>
                  </a:lnTo>
                  <a:lnTo>
                    <a:pt x="1402461" y="5638"/>
                  </a:lnTo>
                  <a:close/>
                </a:path>
                <a:path w="1679575" h="10160">
                  <a:moveTo>
                    <a:pt x="1445742" y="1181"/>
                  </a:moveTo>
                  <a:lnTo>
                    <a:pt x="1437957" y="647"/>
                  </a:lnTo>
                  <a:lnTo>
                    <a:pt x="1437093" y="660"/>
                  </a:lnTo>
                  <a:lnTo>
                    <a:pt x="1445742" y="1181"/>
                  </a:lnTo>
                  <a:close/>
                </a:path>
                <a:path w="1679575" h="10160">
                  <a:moveTo>
                    <a:pt x="1653514" y="1181"/>
                  </a:moveTo>
                  <a:lnTo>
                    <a:pt x="1644865" y="1181"/>
                  </a:lnTo>
                  <a:lnTo>
                    <a:pt x="1644865" y="1765"/>
                  </a:lnTo>
                  <a:lnTo>
                    <a:pt x="1653514" y="1181"/>
                  </a:lnTo>
                  <a:close/>
                </a:path>
                <a:path w="1679575" h="10160">
                  <a:moveTo>
                    <a:pt x="1670837" y="584"/>
                  </a:moveTo>
                  <a:lnTo>
                    <a:pt x="1662176" y="1181"/>
                  </a:lnTo>
                  <a:lnTo>
                    <a:pt x="1670837" y="1181"/>
                  </a:lnTo>
                  <a:lnTo>
                    <a:pt x="1670837" y="584"/>
                  </a:lnTo>
                  <a:close/>
                </a:path>
                <a:path w="1679575" h="10160">
                  <a:moveTo>
                    <a:pt x="1679486" y="1727"/>
                  </a:moveTo>
                  <a:lnTo>
                    <a:pt x="1670837" y="1181"/>
                  </a:lnTo>
                  <a:lnTo>
                    <a:pt x="1662176" y="1765"/>
                  </a:lnTo>
                  <a:lnTo>
                    <a:pt x="1662176" y="1181"/>
                  </a:lnTo>
                  <a:lnTo>
                    <a:pt x="1662176" y="584"/>
                  </a:lnTo>
                  <a:lnTo>
                    <a:pt x="1653514" y="584"/>
                  </a:lnTo>
                  <a:lnTo>
                    <a:pt x="1653514" y="1181"/>
                  </a:lnTo>
                  <a:lnTo>
                    <a:pt x="1653514" y="1765"/>
                  </a:lnTo>
                  <a:lnTo>
                    <a:pt x="1644865" y="1765"/>
                  </a:lnTo>
                  <a:lnTo>
                    <a:pt x="1644865" y="2362"/>
                  </a:lnTo>
                  <a:lnTo>
                    <a:pt x="1627543" y="1181"/>
                  </a:lnTo>
                  <a:lnTo>
                    <a:pt x="1627543" y="1765"/>
                  </a:lnTo>
                  <a:lnTo>
                    <a:pt x="1618894" y="1181"/>
                  </a:lnTo>
                  <a:lnTo>
                    <a:pt x="1610233" y="1765"/>
                  </a:lnTo>
                  <a:lnTo>
                    <a:pt x="1610233" y="1181"/>
                  </a:lnTo>
                  <a:lnTo>
                    <a:pt x="1601571" y="1765"/>
                  </a:lnTo>
                  <a:lnTo>
                    <a:pt x="1601571" y="1244"/>
                  </a:lnTo>
                  <a:lnTo>
                    <a:pt x="1592922" y="1104"/>
                  </a:lnTo>
                  <a:lnTo>
                    <a:pt x="1584261" y="584"/>
                  </a:lnTo>
                  <a:lnTo>
                    <a:pt x="1584261" y="1181"/>
                  </a:lnTo>
                  <a:lnTo>
                    <a:pt x="1558290" y="1765"/>
                  </a:lnTo>
                  <a:lnTo>
                    <a:pt x="1549628" y="1181"/>
                  </a:lnTo>
                  <a:lnTo>
                    <a:pt x="1549628" y="2362"/>
                  </a:lnTo>
                  <a:lnTo>
                    <a:pt x="1540979" y="2362"/>
                  </a:lnTo>
                  <a:lnTo>
                    <a:pt x="1532318" y="2946"/>
                  </a:lnTo>
                  <a:lnTo>
                    <a:pt x="1532318" y="2057"/>
                  </a:lnTo>
                  <a:lnTo>
                    <a:pt x="1540979" y="1612"/>
                  </a:lnTo>
                  <a:lnTo>
                    <a:pt x="1540979" y="1181"/>
                  </a:lnTo>
                  <a:lnTo>
                    <a:pt x="1523657" y="1181"/>
                  </a:lnTo>
                  <a:lnTo>
                    <a:pt x="1523657" y="1765"/>
                  </a:lnTo>
                  <a:lnTo>
                    <a:pt x="1515008" y="584"/>
                  </a:lnTo>
                  <a:lnTo>
                    <a:pt x="1515008" y="1181"/>
                  </a:lnTo>
                  <a:lnTo>
                    <a:pt x="1506347" y="749"/>
                  </a:lnTo>
                  <a:lnTo>
                    <a:pt x="1506347" y="584"/>
                  </a:lnTo>
                  <a:lnTo>
                    <a:pt x="1497685" y="1181"/>
                  </a:lnTo>
                  <a:lnTo>
                    <a:pt x="1489036" y="1181"/>
                  </a:lnTo>
                  <a:lnTo>
                    <a:pt x="1497685" y="584"/>
                  </a:lnTo>
                  <a:lnTo>
                    <a:pt x="1497685" y="0"/>
                  </a:lnTo>
                  <a:lnTo>
                    <a:pt x="1489036" y="0"/>
                  </a:lnTo>
                  <a:lnTo>
                    <a:pt x="1480375" y="1181"/>
                  </a:lnTo>
                  <a:lnTo>
                    <a:pt x="1480375" y="584"/>
                  </a:lnTo>
                  <a:lnTo>
                    <a:pt x="1471714" y="838"/>
                  </a:lnTo>
                  <a:lnTo>
                    <a:pt x="1463065" y="914"/>
                  </a:lnTo>
                  <a:lnTo>
                    <a:pt x="1454404" y="1181"/>
                  </a:lnTo>
                  <a:lnTo>
                    <a:pt x="1454404" y="2362"/>
                  </a:lnTo>
                  <a:lnTo>
                    <a:pt x="1445742" y="2362"/>
                  </a:lnTo>
                  <a:lnTo>
                    <a:pt x="1445742" y="1765"/>
                  </a:lnTo>
                  <a:lnTo>
                    <a:pt x="1445742" y="1346"/>
                  </a:lnTo>
                  <a:lnTo>
                    <a:pt x="1441894" y="1498"/>
                  </a:lnTo>
                  <a:lnTo>
                    <a:pt x="1428432" y="1917"/>
                  </a:lnTo>
                  <a:lnTo>
                    <a:pt x="1428432" y="1498"/>
                  </a:lnTo>
                  <a:lnTo>
                    <a:pt x="1437093" y="1397"/>
                  </a:lnTo>
                  <a:lnTo>
                    <a:pt x="1437093" y="660"/>
                  </a:lnTo>
                  <a:lnTo>
                    <a:pt x="1441894" y="571"/>
                  </a:lnTo>
                  <a:lnTo>
                    <a:pt x="1445742" y="508"/>
                  </a:lnTo>
                  <a:lnTo>
                    <a:pt x="1445742" y="0"/>
                  </a:lnTo>
                  <a:lnTo>
                    <a:pt x="1437093" y="76"/>
                  </a:lnTo>
                  <a:lnTo>
                    <a:pt x="1428432" y="215"/>
                  </a:lnTo>
                  <a:lnTo>
                    <a:pt x="1419771" y="0"/>
                  </a:lnTo>
                  <a:lnTo>
                    <a:pt x="1411122" y="584"/>
                  </a:lnTo>
                  <a:lnTo>
                    <a:pt x="1419771" y="584"/>
                  </a:lnTo>
                  <a:lnTo>
                    <a:pt x="1419771" y="1181"/>
                  </a:lnTo>
                  <a:lnTo>
                    <a:pt x="1402461" y="1155"/>
                  </a:lnTo>
                  <a:lnTo>
                    <a:pt x="1402461" y="584"/>
                  </a:lnTo>
                  <a:lnTo>
                    <a:pt x="1393799" y="12"/>
                  </a:lnTo>
                  <a:lnTo>
                    <a:pt x="1385150" y="584"/>
                  </a:lnTo>
                  <a:lnTo>
                    <a:pt x="1385150" y="1765"/>
                  </a:lnTo>
                  <a:lnTo>
                    <a:pt x="1376489" y="1181"/>
                  </a:lnTo>
                  <a:lnTo>
                    <a:pt x="1385150" y="584"/>
                  </a:lnTo>
                  <a:lnTo>
                    <a:pt x="1376489" y="762"/>
                  </a:lnTo>
                  <a:lnTo>
                    <a:pt x="1367828" y="1104"/>
                  </a:lnTo>
                  <a:lnTo>
                    <a:pt x="1367828" y="1333"/>
                  </a:lnTo>
                  <a:lnTo>
                    <a:pt x="1359179" y="1181"/>
                  </a:lnTo>
                  <a:lnTo>
                    <a:pt x="1359179" y="584"/>
                  </a:lnTo>
                  <a:lnTo>
                    <a:pt x="1350518" y="673"/>
                  </a:lnTo>
                  <a:lnTo>
                    <a:pt x="1333207" y="1079"/>
                  </a:lnTo>
                  <a:lnTo>
                    <a:pt x="1315885" y="1181"/>
                  </a:lnTo>
                  <a:lnTo>
                    <a:pt x="1324546" y="584"/>
                  </a:lnTo>
                  <a:lnTo>
                    <a:pt x="1315885" y="584"/>
                  </a:lnTo>
                  <a:lnTo>
                    <a:pt x="1307236" y="825"/>
                  </a:lnTo>
                  <a:lnTo>
                    <a:pt x="1289913" y="736"/>
                  </a:lnTo>
                  <a:lnTo>
                    <a:pt x="1281264" y="419"/>
                  </a:lnTo>
                  <a:lnTo>
                    <a:pt x="1263942" y="0"/>
                  </a:lnTo>
                  <a:lnTo>
                    <a:pt x="1263942" y="584"/>
                  </a:lnTo>
                  <a:lnTo>
                    <a:pt x="1255293" y="584"/>
                  </a:lnTo>
                  <a:lnTo>
                    <a:pt x="1255293" y="0"/>
                  </a:lnTo>
                  <a:lnTo>
                    <a:pt x="1246632" y="419"/>
                  </a:lnTo>
                  <a:lnTo>
                    <a:pt x="1220660" y="825"/>
                  </a:lnTo>
                  <a:lnTo>
                    <a:pt x="1211999" y="584"/>
                  </a:lnTo>
                  <a:lnTo>
                    <a:pt x="1211999" y="762"/>
                  </a:lnTo>
                  <a:lnTo>
                    <a:pt x="1203350" y="1104"/>
                  </a:lnTo>
                  <a:lnTo>
                    <a:pt x="1203350" y="1333"/>
                  </a:lnTo>
                  <a:lnTo>
                    <a:pt x="1194689" y="1181"/>
                  </a:lnTo>
                  <a:lnTo>
                    <a:pt x="1177378" y="1270"/>
                  </a:lnTo>
                  <a:lnTo>
                    <a:pt x="1151407" y="1181"/>
                  </a:lnTo>
                  <a:lnTo>
                    <a:pt x="1142746" y="584"/>
                  </a:lnTo>
                  <a:lnTo>
                    <a:pt x="1134084" y="1447"/>
                  </a:lnTo>
                  <a:lnTo>
                    <a:pt x="1134084" y="1689"/>
                  </a:lnTo>
                  <a:lnTo>
                    <a:pt x="1125435" y="1828"/>
                  </a:lnTo>
                  <a:lnTo>
                    <a:pt x="1116774" y="2362"/>
                  </a:lnTo>
                  <a:lnTo>
                    <a:pt x="1116774" y="1917"/>
                  </a:lnTo>
                  <a:lnTo>
                    <a:pt x="1108113" y="1549"/>
                  </a:lnTo>
                  <a:lnTo>
                    <a:pt x="1108113" y="1282"/>
                  </a:lnTo>
                  <a:lnTo>
                    <a:pt x="1099464" y="1181"/>
                  </a:lnTo>
                  <a:lnTo>
                    <a:pt x="1090803" y="1181"/>
                  </a:lnTo>
                  <a:lnTo>
                    <a:pt x="1090803" y="1765"/>
                  </a:lnTo>
                  <a:lnTo>
                    <a:pt x="1082141" y="2362"/>
                  </a:lnTo>
                  <a:lnTo>
                    <a:pt x="1073492" y="1765"/>
                  </a:lnTo>
                  <a:lnTo>
                    <a:pt x="1073492" y="2362"/>
                  </a:lnTo>
                  <a:lnTo>
                    <a:pt x="1064831" y="2514"/>
                  </a:lnTo>
                  <a:lnTo>
                    <a:pt x="1064831" y="2286"/>
                  </a:lnTo>
                  <a:lnTo>
                    <a:pt x="1056170" y="1943"/>
                  </a:lnTo>
                  <a:lnTo>
                    <a:pt x="1056170" y="1765"/>
                  </a:lnTo>
                  <a:lnTo>
                    <a:pt x="1038860" y="2362"/>
                  </a:lnTo>
                  <a:lnTo>
                    <a:pt x="1038860" y="1600"/>
                  </a:lnTo>
                  <a:lnTo>
                    <a:pt x="1030198" y="1765"/>
                  </a:lnTo>
                  <a:lnTo>
                    <a:pt x="1030198" y="2019"/>
                  </a:lnTo>
                  <a:lnTo>
                    <a:pt x="1012888" y="2019"/>
                  </a:lnTo>
                  <a:lnTo>
                    <a:pt x="1012888" y="1765"/>
                  </a:lnTo>
                  <a:lnTo>
                    <a:pt x="969606" y="1765"/>
                  </a:lnTo>
                  <a:lnTo>
                    <a:pt x="969606" y="2362"/>
                  </a:lnTo>
                  <a:lnTo>
                    <a:pt x="960945" y="2946"/>
                  </a:lnTo>
                  <a:lnTo>
                    <a:pt x="960945" y="1181"/>
                  </a:lnTo>
                  <a:lnTo>
                    <a:pt x="952284" y="1765"/>
                  </a:lnTo>
                  <a:lnTo>
                    <a:pt x="943635" y="584"/>
                  </a:lnTo>
                  <a:lnTo>
                    <a:pt x="943635" y="1181"/>
                  </a:lnTo>
                  <a:lnTo>
                    <a:pt x="909002" y="1181"/>
                  </a:lnTo>
                  <a:lnTo>
                    <a:pt x="909002" y="1765"/>
                  </a:lnTo>
                  <a:lnTo>
                    <a:pt x="900341" y="1765"/>
                  </a:lnTo>
                  <a:lnTo>
                    <a:pt x="900341" y="2362"/>
                  </a:lnTo>
                  <a:lnTo>
                    <a:pt x="891692" y="2260"/>
                  </a:lnTo>
                  <a:lnTo>
                    <a:pt x="874369" y="1854"/>
                  </a:lnTo>
                  <a:lnTo>
                    <a:pt x="865720" y="1765"/>
                  </a:lnTo>
                  <a:lnTo>
                    <a:pt x="865720" y="2362"/>
                  </a:lnTo>
                  <a:lnTo>
                    <a:pt x="848398" y="2362"/>
                  </a:lnTo>
                  <a:lnTo>
                    <a:pt x="855980" y="1841"/>
                  </a:lnTo>
                  <a:lnTo>
                    <a:pt x="839749" y="1841"/>
                  </a:lnTo>
                  <a:lnTo>
                    <a:pt x="831088" y="2019"/>
                  </a:lnTo>
                  <a:lnTo>
                    <a:pt x="831088" y="2946"/>
                  </a:lnTo>
                  <a:lnTo>
                    <a:pt x="831088" y="6565"/>
                  </a:lnTo>
                  <a:lnTo>
                    <a:pt x="839749" y="6565"/>
                  </a:lnTo>
                  <a:lnTo>
                    <a:pt x="839749" y="7086"/>
                  </a:lnTo>
                  <a:lnTo>
                    <a:pt x="847305" y="6565"/>
                  </a:lnTo>
                  <a:lnTo>
                    <a:pt x="848398" y="6565"/>
                  </a:lnTo>
                  <a:lnTo>
                    <a:pt x="848398" y="7086"/>
                  </a:lnTo>
                  <a:lnTo>
                    <a:pt x="857059" y="7150"/>
                  </a:lnTo>
                  <a:lnTo>
                    <a:pt x="865720" y="6718"/>
                  </a:lnTo>
                  <a:lnTo>
                    <a:pt x="874369" y="6172"/>
                  </a:lnTo>
                  <a:lnTo>
                    <a:pt x="883031" y="5905"/>
                  </a:lnTo>
                  <a:lnTo>
                    <a:pt x="883031" y="6591"/>
                  </a:lnTo>
                  <a:lnTo>
                    <a:pt x="891692" y="7010"/>
                  </a:lnTo>
                  <a:lnTo>
                    <a:pt x="900341" y="7315"/>
                  </a:lnTo>
                  <a:lnTo>
                    <a:pt x="900341" y="7670"/>
                  </a:lnTo>
                  <a:lnTo>
                    <a:pt x="917663" y="7569"/>
                  </a:lnTo>
                  <a:lnTo>
                    <a:pt x="952284" y="6489"/>
                  </a:lnTo>
                  <a:lnTo>
                    <a:pt x="960945" y="7099"/>
                  </a:lnTo>
                  <a:lnTo>
                    <a:pt x="1004227" y="7670"/>
                  </a:lnTo>
                  <a:lnTo>
                    <a:pt x="1004227" y="7086"/>
                  </a:lnTo>
                  <a:lnTo>
                    <a:pt x="1012888" y="7086"/>
                  </a:lnTo>
                  <a:lnTo>
                    <a:pt x="1021549" y="6489"/>
                  </a:lnTo>
                  <a:lnTo>
                    <a:pt x="1021549" y="7823"/>
                  </a:lnTo>
                  <a:lnTo>
                    <a:pt x="1038860" y="7670"/>
                  </a:lnTo>
                  <a:lnTo>
                    <a:pt x="1038860" y="6489"/>
                  </a:lnTo>
                  <a:lnTo>
                    <a:pt x="1047521" y="7175"/>
                  </a:lnTo>
                  <a:lnTo>
                    <a:pt x="1082141" y="6997"/>
                  </a:lnTo>
                  <a:lnTo>
                    <a:pt x="1090803" y="7670"/>
                  </a:lnTo>
                  <a:lnTo>
                    <a:pt x="1090803" y="7086"/>
                  </a:lnTo>
                  <a:lnTo>
                    <a:pt x="1099464" y="7086"/>
                  </a:lnTo>
                  <a:lnTo>
                    <a:pt x="1099464" y="7670"/>
                  </a:lnTo>
                  <a:lnTo>
                    <a:pt x="1134084" y="7670"/>
                  </a:lnTo>
                  <a:lnTo>
                    <a:pt x="1134084" y="8267"/>
                  </a:lnTo>
                  <a:lnTo>
                    <a:pt x="1142746" y="6489"/>
                  </a:lnTo>
                  <a:lnTo>
                    <a:pt x="1151407" y="6489"/>
                  </a:lnTo>
                  <a:lnTo>
                    <a:pt x="1151407" y="7670"/>
                  </a:lnTo>
                  <a:lnTo>
                    <a:pt x="1177378" y="7924"/>
                  </a:lnTo>
                  <a:lnTo>
                    <a:pt x="1194689" y="7670"/>
                  </a:lnTo>
                  <a:lnTo>
                    <a:pt x="1186027" y="8267"/>
                  </a:lnTo>
                  <a:lnTo>
                    <a:pt x="1194689" y="8343"/>
                  </a:lnTo>
                  <a:lnTo>
                    <a:pt x="1211999" y="8267"/>
                  </a:lnTo>
                  <a:lnTo>
                    <a:pt x="1211999" y="7912"/>
                  </a:lnTo>
                  <a:lnTo>
                    <a:pt x="1220660" y="7823"/>
                  </a:lnTo>
                  <a:lnTo>
                    <a:pt x="1220660" y="7505"/>
                  </a:lnTo>
                  <a:lnTo>
                    <a:pt x="1229321" y="7086"/>
                  </a:lnTo>
                  <a:lnTo>
                    <a:pt x="1229321" y="7670"/>
                  </a:lnTo>
                  <a:lnTo>
                    <a:pt x="1237970" y="7086"/>
                  </a:lnTo>
                  <a:lnTo>
                    <a:pt x="1237970" y="6489"/>
                  </a:lnTo>
                  <a:lnTo>
                    <a:pt x="1246632" y="6489"/>
                  </a:lnTo>
                  <a:lnTo>
                    <a:pt x="1255293" y="7086"/>
                  </a:lnTo>
                  <a:lnTo>
                    <a:pt x="1255293" y="7670"/>
                  </a:lnTo>
                  <a:lnTo>
                    <a:pt x="1263942" y="7670"/>
                  </a:lnTo>
                  <a:lnTo>
                    <a:pt x="1263942" y="7086"/>
                  </a:lnTo>
                  <a:lnTo>
                    <a:pt x="1289913" y="7086"/>
                  </a:lnTo>
                  <a:lnTo>
                    <a:pt x="1289913" y="7670"/>
                  </a:lnTo>
                  <a:lnTo>
                    <a:pt x="1298575" y="7835"/>
                  </a:lnTo>
                  <a:lnTo>
                    <a:pt x="1298575" y="7670"/>
                  </a:lnTo>
                  <a:lnTo>
                    <a:pt x="1307236" y="7505"/>
                  </a:lnTo>
                  <a:lnTo>
                    <a:pt x="1315885" y="7670"/>
                  </a:lnTo>
                  <a:lnTo>
                    <a:pt x="1315885" y="8267"/>
                  </a:lnTo>
                  <a:lnTo>
                    <a:pt x="1298575" y="8267"/>
                  </a:lnTo>
                  <a:lnTo>
                    <a:pt x="1298575" y="8851"/>
                  </a:lnTo>
                  <a:lnTo>
                    <a:pt x="1307236" y="8851"/>
                  </a:lnTo>
                  <a:lnTo>
                    <a:pt x="1298575" y="10045"/>
                  </a:lnTo>
                  <a:lnTo>
                    <a:pt x="1307236" y="9601"/>
                  </a:lnTo>
                  <a:lnTo>
                    <a:pt x="1307236" y="9232"/>
                  </a:lnTo>
                  <a:lnTo>
                    <a:pt x="1315885" y="8953"/>
                  </a:lnTo>
                  <a:lnTo>
                    <a:pt x="1324546" y="8851"/>
                  </a:lnTo>
                  <a:lnTo>
                    <a:pt x="1333207" y="8851"/>
                  </a:lnTo>
                  <a:lnTo>
                    <a:pt x="1333207" y="9448"/>
                  </a:lnTo>
                  <a:lnTo>
                    <a:pt x="1341856" y="8851"/>
                  </a:lnTo>
                  <a:lnTo>
                    <a:pt x="1341856" y="8267"/>
                  </a:lnTo>
                  <a:lnTo>
                    <a:pt x="1350518" y="8267"/>
                  </a:lnTo>
                  <a:lnTo>
                    <a:pt x="1341856" y="7670"/>
                  </a:lnTo>
                  <a:lnTo>
                    <a:pt x="1333207" y="7670"/>
                  </a:lnTo>
                  <a:lnTo>
                    <a:pt x="1333207" y="7086"/>
                  </a:lnTo>
                  <a:lnTo>
                    <a:pt x="1341856" y="7086"/>
                  </a:lnTo>
                  <a:lnTo>
                    <a:pt x="1341856" y="6489"/>
                  </a:lnTo>
                  <a:lnTo>
                    <a:pt x="1341856" y="4724"/>
                  </a:lnTo>
                  <a:lnTo>
                    <a:pt x="1350518" y="5905"/>
                  </a:lnTo>
                  <a:lnTo>
                    <a:pt x="1359179" y="5905"/>
                  </a:lnTo>
                  <a:lnTo>
                    <a:pt x="1359179" y="6489"/>
                  </a:lnTo>
                  <a:lnTo>
                    <a:pt x="1367828" y="6223"/>
                  </a:lnTo>
                  <a:lnTo>
                    <a:pt x="1376489" y="6172"/>
                  </a:lnTo>
                  <a:lnTo>
                    <a:pt x="1385150" y="6121"/>
                  </a:lnTo>
                  <a:lnTo>
                    <a:pt x="1393799" y="5918"/>
                  </a:lnTo>
                  <a:lnTo>
                    <a:pt x="1393799" y="5308"/>
                  </a:lnTo>
                  <a:lnTo>
                    <a:pt x="1402461" y="5308"/>
                  </a:lnTo>
                  <a:lnTo>
                    <a:pt x="1402461" y="5638"/>
                  </a:lnTo>
                  <a:lnTo>
                    <a:pt x="1411122" y="5537"/>
                  </a:lnTo>
                  <a:lnTo>
                    <a:pt x="1411122" y="5321"/>
                  </a:lnTo>
                  <a:lnTo>
                    <a:pt x="1419771" y="4724"/>
                  </a:lnTo>
                  <a:lnTo>
                    <a:pt x="1419771" y="5308"/>
                  </a:lnTo>
                  <a:lnTo>
                    <a:pt x="1437957" y="5435"/>
                  </a:lnTo>
                  <a:lnTo>
                    <a:pt x="1454404" y="4800"/>
                  </a:lnTo>
                  <a:lnTo>
                    <a:pt x="1463065" y="4229"/>
                  </a:lnTo>
                  <a:lnTo>
                    <a:pt x="1480375" y="4724"/>
                  </a:lnTo>
                  <a:lnTo>
                    <a:pt x="1480375" y="4127"/>
                  </a:lnTo>
                  <a:lnTo>
                    <a:pt x="1489036" y="4559"/>
                  </a:lnTo>
                  <a:lnTo>
                    <a:pt x="1497685" y="4991"/>
                  </a:lnTo>
                  <a:lnTo>
                    <a:pt x="1549628" y="5372"/>
                  </a:lnTo>
                  <a:lnTo>
                    <a:pt x="1566951" y="5905"/>
                  </a:lnTo>
                  <a:lnTo>
                    <a:pt x="1575600" y="5905"/>
                  </a:lnTo>
                  <a:lnTo>
                    <a:pt x="1584261" y="5308"/>
                  </a:lnTo>
                  <a:lnTo>
                    <a:pt x="1584261" y="5905"/>
                  </a:lnTo>
                  <a:lnTo>
                    <a:pt x="1592922" y="4724"/>
                  </a:lnTo>
                  <a:lnTo>
                    <a:pt x="1601571" y="4724"/>
                  </a:lnTo>
                  <a:lnTo>
                    <a:pt x="1610233" y="5232"/>
                  </a:lnTo>
                  <a:lnTo>
                    <a:pt x="1618894" y="5638"/>
                  </a:lnTo>
                  <a:lnTo>
                    <a:pt x="1627543" y="5308"/>
                  </a:lnTo>
                  <a:lnTo>
                    <a:pt x="1627543" y="4724"/>
                  </a:lnTo>
                  <a:lnTo>
                    <a:pt x="1636204" y="4724"/>
                  </a:lnTo>
                  <a:lnTo>
                    <a:pt x="1644865" y="4127"/>
                  </a:lnTo>
                  <a:lnTo>
                    <a:pt x="1644865" y="5308"/>
                  </a:lnTo>
                  <a:lnTo>
                    <a:pt x="1653514" y="4724"/>
                  </a:lnTo>
                  <a:lnTo>
                    <a:pt x="1662176" y="4914"/>
                  </a:lnTo>
                  <a:lnTo>
                    <a:pt x="1662176" y="5969"/>
                  </a:lnTo>
                  <a:lnTo>
                    <a:pt x="1670837" y="6489"/>
                  </a:lnTo>
                  <a:lnTo>
                    <a:pt x="1670837" y="6311"/>
                  </a:lnTo>
                  <a:lnTo>
                    <a:pt x="1679486" y="5905"/>
                  </a:lnTo>
                  <a:lnTo>
                    <a:pt x="1679486" y="1727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323097" y="4565370"/>
              <a:ext cx="450215" cy="5715"/>
            </a:xfrm>
            <a:custGeom>
              <a:avLst/>
              <a:gdLst/>
              <a:ahLst/>
              <a:cxnLst/>
              <a:rect l="l" t="t" r="r" b="b"/>
              <a:pathLst>
                <a:path w="450215" h="5714">
                  <a:moveTo>
                    <a:pt x="8648" y="1549"/>
                  </a:moveTo>
                  <a:lnTo>
                    <a:pt x="0" y="1930"/>
                  </a:lnTo>
                  <a:lnTo>
                    <a:pt x="0" y="2362"/>
                  </a:lnTo>
                  <a:lnTo>
                    <a:pt x="8648" y="1778"/>
                  </a:lnTo>
                  <a:lnTo>
                    <a:pt x="8648" y="1549"/>
                  </a:lnTo>
                  <a:close/>
                </a:path>
                <a:path w="450215" h="5714">
                  <a:moveTo>
                    <a:pt x="17310" y="1181"/>
                  </a:moveTo>
                  <a:lnTo>
                    <a:pt x="8648" y="1181"/>
                  </a:lnTo>
                  <a:lnTo>
                    <a:pt x="8648" y="1549"/>
                  </a:lnTo>
                  <a:lnTo>
                    <a:pt x="12382" y="1435"/>
                  </a:lnTo>
                  <a:lnTo>
                    <a:pt x="17310" y="1282"/>
                  </a:lnTo>
                  <a:close/>
                </a:path>
                <a:path w="450215" h="5714">
                  <a:moveTo>
                    <a:pt x="34620" y="2362"/>
                  </a:moveTo>
                  <a:lnTo>
                    <a:pt x="25971" y="2362"/>
                  </a:lnTo>
                  <a:lnTo>
                    <a:pt x="25971" y="1778"/>
                  </a:lnTo>
                  <a:lnTo>
                    <a:pt x="25971" y="1181"/>
                  </a:lnTo>
                  <a:lnTo>
                    <a:pt x="17310" y="1778"/>
                  </a:lnTo>
                  <a:lnTo>
                    <a:pt x="17310" y="2362"/>
                  </a:lnTo>
                  <a:lnTo>
                    <a:pt x="8648" y="2362"/>
                  </a:lnTo>
                  <a:lnTo>
                    <a:pt x="17310" y="2857"/>
                  </a:lnTo>
                  <a:lnTo>
                    <a:pt x="25971" y="2527"/>
                  </a:lnTo>
                  <a:lnTo>
                    <a:pt x="34620" y="2362"/>
                  </a:lnTo>
                  <a:close/>
                </a:path>
                <a:path w="450215" h="5714">
                  <a:moveTo>
                    <a:pt x="34620" y="1778"/>
                  </a:moveTo>
                  <a:lnTo>
                    <a:pt x="25971" y="1778"/>
                  </a:lnTo>
                  <a:lnTo>
                    <a:pt x="34620" y="2362"/>
                  </a:lnTo>
                  <a:lnTo>
                    <a:pt x="34620" y="1778"/>
                  </a:lnTo>
                  <a:close/>
                </a:path>
                <a:path w="450215" h="5714">
                  <a:moveTo>
                    <a:pt x="51943" y="2362"/>
                  </a:moveTo>
                  <a:lnTo>
                    <a:pt x="43281" y="1778"/>
                  </a:lnTo>
                  <a:lnTo>
                    <a:pt x="43281" y="2362"/>
                  </a:lnTo>
                  <a:lnTo>
                    <a:pt x="51943" y="2362"/>
                  </a:lnTo>
                  <a:close/>
                </a:path>
                <a:path w="450215" h="5714">
                  <a:moveTo>
                    <a:pt x="112534" y="1181"/>
                  </a:moveTo>
                  <a:lnTo>
                    <a:pt x="103886" y="596"/>
                  </a:lnTo>
                  <a:lnTo>
                    <a:pt x="103886" y="1181"/>
                  </a:lnTo>
                  <a:lnTo>
                    <a:pt x="112534" y="1181"/>
                  </a:lnTo>
                  <a:close/>
                </a:path>
                <a:path w="450215" h="5714">
                  <a:moveTo>
                    <a:pt x="129857" y="596"/>
                  </a:moveTo>
                  <a:lnTo>
                    <a:pt x="121196" y="596"/>
                  </a:lnTo>
                  <a:lnTo>
                    <a:pt x="125526" y="889"/>
                  </a:lnTo>
                  <a:lnTo>
                    <a:pt x="129857" y="596"/>
                  </a:lnTo>
                  <a:close/>
                </a:path>
                <a:path w="450215" h="5714">
                  <a:moveTo>
                    <a:pt x="155829" y="1181"/>
                  </a:moveTo>
                  <a:lnTo>
                    <a:pt x="147167" y="1181"/>
                  </a:lnTo>
                  <a:lnTo>
                    <a:pt x="153416" y="1397"/>
                  </a:lnTo>
                  <a:lnTo>
                    <a:pt x="155829" y="1181"/>
                  </a:lnTo>
                  <a:close/>
                </a:path>
                <a:path w="450215" h="5714">
                  <a:moveTo>
                    <a:pt x="207772" y="4724"/>
                  </a:moveTo>
                  <a:lnTo>
                    <a:pt x="199110" y="5321"/>
                  </a:lnTo>
                  <a:lnTo>
                    <a:pt x="207772" y="5321"/>
                  </a:lnTo>
                  <a:lnTo>
                    <a:pt x="207772" y="4724"/>
                  </a:lnTo>
                  <a:close/>
                </a:path>
                <a:path w="450215" h="5714">
                  <a:moveTo>
                    <a:pt x="389572" y="4724"/>
                  </a:moveTo>
                  <a:lnTo>
                    <a:pt x="380911" y="4140"/>
                  </a:lnTo>
                  <a:lnTo>
                    <a:pt x="372249" y="4724"/>
                  </a:lnTo>
                  <a:lnTo>
                    <a:pt x="389572" y="4724"/>
                  </a:lnTo>
                  <a:close/>
                </a:path>
                <a:path w="450215" h="5714">
                  <a:moveTo>
                    <a:pt x="389572" y="1778"/>
                  </a:moveTo>
                  <a:lnTo>
                    <a:pt x="372249" y="1943"/>
                  </a:lnTo>
                  <a:lnTo>
                    <a:pt x="363601" y="2286"/>
                  </a:lnTo>
                  <a:lnTo>
                    <a:pt x="354939" y="2514"/>
                  </a:lnTo>
                  <a:lnTo>
                    <a:pt x="346278" y="2362"/>
                  </a:lnTo>
                  <a:lnTo>
                    <a:pt x="346278" y="2781"/>
                  </a:lnTo>
                  <a:lnTo>
                    <a:pt x="337629" y="2590"/>
                  </a:lnTo>
                  <a:lnTo>
                    <a:pt x="337629" y="2286"/>
                  </a:lnTo>
                  <a:lnTo>
                    <a:pt x="328968" y="2362"/>
                  </a:lnTo>
                  <a:lnTo>
                    <a:pt x="328968" y="1778"/>
                  </a:lnTo>
                  <a:lnTo>
                    <a:pt x="320306" y="1866"/>
                  </a:lnTo>
                  <a:lnTo>
                    <a:pt x="302996" y="2273"/>
                  </a:lnTo>
                  <a:lnTo>
                    <a:pt x="294335" y="2362"/>
                  </a:lnTo>
                  <a:lnTo>
                    <a:pt x="294335" y="1765"/>
                  </a:lnTo>
                  <a:lnTo>
                    <a:pt x="285686" y="1701"/>
                  </a:lnTo>
                  <a:lnTo>
                    <a:pt x="277025" y="1524"/>
                  </a:lnTo>
                  <a:lnTo>
                    <a:pt x="277025" y="1778"/>
                  </a:lnTo>
                  <a:lnTo>
                    <a:pt x="268363" y="1181"/>
                  </a:lnTo>
                  <a:lnTo>
                    <a:pt x="268363" y="1778"/>
                  </a:lnTo>
                  <a:lnTo>
                    <a:pt x="259715" y="1181"/>
                  </a:lnTo>
                  <a:lnTo>
                    <a:pt x="233743" y="1778"/>
                  </a:lnTo>
                  <a:lnTo>
                    <a:pt x="216420" y="1181"/>
                  </a:lnTo>
                  <a:lnTo>
                    <a:pt x="207772" y="1181"/>
                  </a:lnTo>
                  <a:lnTo>
                    <a:pt x="207772" y="1778"/>
                  </a:lnTo>
                  <a:lnTo>
                    <a:pt x="207772" y="2362"/>
                  </a:lnTo>
                  <a:lnTo>
                    <a:pt x="199110" y="2362"/>
                  </a:lnTo>
                  <a:lnTo>
                    <a:pt x="207772" y="1778"/>
                  </a:lnTo>
                  <a:lnTo>
                    <a:pt x="199110" y="1778"/>
                  </a:lnTo>
                  <a:lnTo>
                    <a:pt x="199110" y="1447"/>
                  </a:lnTo>
                  <a:lnTo>
                    <a:pt x="190449" y="1841"/>
                  </a:lnTo>
                  <a:lnTo>
                    <a:pt x="190449" y="2362"/>
                  </a:lnTo>
                  <a:lnTo>
                    <a:pt x="173139" y="2362"/>
                  </a:lnTo>
                  <a:lnTo>
                    <a:pt x="181800" y="2959"/>
                  </a:lnTo>
                  <a:lnTo>
                    <a:pt x="173139" y="2959"/>
                  </a:lnTo>
                  <a:lnTo>
                    <a:pt x="173139" y="2362"/>
                  </a:lnTo>
                  <a:lnTo>
                    <a:pt x="164477" y="3543"/>
                  </a:lnTo>
                  <a:lnTo>
                    <a:pt x="164477" y="2959"/>
                  </a:lnTo>
                  <a:lnTo>
                    <a:pt x="173139" y="2362"/>
                  </a:lnTo>
                  <a:lnTo>
                    <a:pt x="164477" y="1778"/>
                  </a:lnTo>
                  <a:lnTo>
                    <a:pt x="153416" y="1397"/>
                  </a:lnTo>
                  <a:lnTo>
                    <a:pt x="147167" y="1943"/>
                  </a:lnTo>
                  <a:lnTo>
                    <a:pt x="138506" y="1930"/>
                  </a:lnTo>
                  <a:lnTo>
                    <a:pt x="129857" y="2362"/>
                  </a:lnTo>
                  <a:lnTo>
                    <a:pt x="129857" y="1181"/>
                  </a:lnTo>
                  <a:lnTo>
                    <a:pt x="125526" y="889"/>
                  </a:lnTo>
                  <a:lnTo>
                    <a:pt x="121196" y="1181"/>
                  </a:lnTo>
                  <a:lnTo>
                    <a:pt x="121196" y="596"/>
                  </a:lnTo>
                  <a:lnTo>
                    <a:pt x="121196" y="0"/>
                  </a:lnTo>
                  <a:lnTo>
                    <a:pt x="112534" y="1181"/>
                  </a:lnTo>
                  <a:lnTo>
                    <a:pt x="103886" y="1270"/>
                  </a:lnTo>
                  <a:lnTo>
                    <a:pt x="86563" y="762"/>
                  </a:lnTo>
                  <a:lnTo>
                    <a:pt x="69253" y="1181"/>
                  </a:lnTo>
                  <a:lnTo>
                    <a:pt x="69253" y="1625"/>
                  </a:lnTo>
                  <a:lnTo>
                    <a:pt x="51943" y="2514"/>
                  </a:lnTo>
                  <a:lnTo>
                    <a:pt x="51943" y="2959"/>
                  </a:lnTo>
                  <a:lnTo>
                    <a:pt x="43281" y="2362"/>
                  </a:lnTo>
                  <a:lnTo>
                    <a:pt x="34620" y="2362"/>
                  </a:lnTo>
                  <a:lnTo>
                    <a:pt x="25971" y="3543"/>
                  </a:lnTo>
                  <a:lnTo>
                    <a:pt x="34620" y="2959"/>
                  </a:lnTo>
                  <a:lnTo>
                    <a:pt x="43281" y="2959"/>
                  </a:lnTo>
                  <a:lnTo>
                    <a:pt x="43281" y="3543"/>
                  </a:lnTo>
                  <a:lnTo>
                    <a:pt x="34620" y="4140"/>
                  </a:lnTo>
                  <a:lnTo>
                    <a:pt x="43281" y="4724"/>
                  </a:lnTo>
                  <a:lnTo>
                    <a:pt x="43281" y="4140"/>
                  </a:lnTo>
                  <a:lnTo>
                    <a:pt x="51943" y="4140"/>
                  </a:lnTo>
                  <a:lnTo>
                    <a:pt x="51943" y="4889"/>
                  </a:lnTo>
                  <a:lnTo>
                    <a:pt x="69253" y="4559"/>
                  </a:lnTo>
                  <a:lnTo>
                    <a:pt x="69253" y="4724"/>
                  </a:lnTo>
                  <a:lnTo>
                    <a:pt x="77914" y="4368"/>
                  </a:lnTo>
                  <a:lnTo>
                    <a:pt x="77914" y="2959"/>
                  </a:lnTo>
                  <a:lnTo>
                    <a:pt x="86563" y="4724"/>
                  </a:lnTo>
                  <a:lnTo>
                    <a:pt x="86563" y="4140"/>
                  </a:lnTo>
                  <a:lnTo>
                    <a:pt x="95224" y="4140"/>
                  </a:lnTo>
                  <a:lnTo>
                    <a:pt x="103886" y="4318"/>
                  </a:lnTo>
                  <a:lnTo>
                    <a:pt x="112534" y="4216"/>
                  </a:lnTo>
                  <a:lnTo>
                    <a:pt x="112534" y="5321"/>
                  </a:lnTo>
                  <a:lnTo>
                    <a:pt x="121196" y="4140"/>
                  </a:lnTo>
                  <a:lnTo>
                    <a:pt x="129857" y="4724"/>
                  </a:lnTo>
                  <a:lnTo>
                    <a:pt x="129857" y="4140"/>
                  </a:lnTo>
                  <a:lnTo>
                    <a:pt x="138506" y="5321"/>
                  </a:lnTo>
                  <a:lnTo>
                    <a:pt x="147167" y="5321"/>
                  </a:lnTo>
                  <a:lnTo>
                    <a:pt x="147167" y="4978"/>
                  </a:lnTo>
                  <a:lnTo>
                    <a:pt x="155829" y="4800"/>
                  </a:lnTo>
                  <a:lnTo>
                    <a:pt x="164477" y="4724"/>
                  </a:lnTo>
                  <a:lnTo>
                    <a:pt x="181800" y="5232"/>
                  </a:lnTo>
                  <a:lnTo>
                    <a:pt x="190449" y="5321"/>
                  </a:lnTo>
                  <a:lnTo>
                    <a:pt x="190449" y="4140"/>
                  </a:lnTo>
                  <a:lnTo>
                    <a:pt x="207772" y="4140"/>
                  </a:lnTo>
                  <a:lnTo>
                    <a:pt x="207772" y="4724"/>
                  </a:lnTo>
                  <a:lnTo>
                    <a:pt x="216420" y="4724"/>
                  </a:lnTo>
                  <a:lnTo>
                    <a:pt x="216420" y="5232"/>
                  </a:lnTo>
                  <a:lnTo>
                    <a:pt x="233743" y="4826"/>
                  </a:lnTo>
                  <a:lnTo>
                    <a:pt x="233743" y="3149"/>
                  </a:lnTo>
                  <a:lnTo>
                    <a:pt x="242392" y="2959"/>
                  </a:lnTo>
                  <a:lnTo>
                    <a:pt x="242392" y="4140"/>
                  </a:lnTo>
                  <a:lnTo>
                    <a:pt x="251053" y="4724"/>
                  </a:lnTo>
                  <a:lnTo>
                    <a:pt x="251053" y="4140"/>
                  </a:lnTo>
                  <a:lnTo>
                    <a:pt x="259715" y="4229"/>
                  </a:lnTo>
                  <a:lnTo>
                    <a:pt x="259715" y="4724"/>
                  </a:lnTo>
                  <a:lnTo>
                    <a:pt x="268363" y="4140"/>
                  </a:lnTo>
                  <a:lnTo>
                    <a:pt x="268363" y="4724"/>
                  </a:lnTo>
                  <a:lnTo>
                    <a:pt x="277025" y="4724"/>
                  </a:lnTo>
                  <a:lnTo>
                    <a:pt x="277025" y="4470"/>
                  </a:lnTo>
                  <a:lnTo>
                    <a:pt x="285686" y="4394"/>
                  </a:lnTo>
                  <a:lnTo>
                    <a:pt x="285686" y="4140"/>
                  </a:lnTo>
                  <a:lnTo>
                    <a:pt x="294335" y="3975"/>
                  </a:lnTo>
                  <a:lnTo>
                    <a:pt x="320306" y="4305"/>
                  </a:lnTo>
                  <a:lnTo>
                    <a:pt x="328968" y="4140"/>
                  </a:lnTo>
                  <a:lnTo>
                    <a:pt x="337629" y="4064"/>
                  </a:lnTo>
                  <a:lnTo>
                    <a:pt x="346278" y="3886"/>
                  </a:lnTo>
                  <a:lnTo>
                    <a:pt x="346278" y="3543"/>
                  </a:lnTo>
                  <a:lnTo>
                    <a:pt x="354939" y="3543"/>
                  </a:lnTo>
                  <a:lnTo>
                    <a:pt x="363601" y="4216"/>
                  </a:lnTo>
                  <a:lnTo>
                    <a:pt x="372249" y="4381"/>
                  </a:lnTo>
                  <a:lnTo>
                    <a:pt x="380911" y="4140"/>
                  </a:lnTo>
                  <a:lnTo>
                    <a:pt x="380911" y="2590"/>
                  </a:lnTo>
                  <a:lnTo>
                    <a:pt x="389572" y="2374"/>
                  </a:lnTo>
                  <a:lnTo>
                    <a:pt x="389572" y="1778"/>
                  </a:lnTo>
                  <a:close/>
                </a:path>
                <a:path w="450215" h="5714">
                  <a:moveTo>
                    <a:pt x="398221" y="4140"/>
                  </a:moveTo>
                  <a:lnTo>
                    <a:pt x="389572" y="4724"/>
                  </a:lnTo>
                  <a:lnTo>
                    <a:pt x="398221" y="4851"/>
                  </a:lnTo>
                  <a:lnTo>
                    <a:pt x="398221" y="4140"/>
                  </a:lnTo>
                  <a:close/>
                </a:path>
                <a:path w="450215" h="5714">
                  <a:moveTo>
                    <a:pt x="424192" y="2362"/>
                  </a:moveTo>
                  <a:lnTo>
                    <a:pt x="415544" y="2540"/>
                  </a:lnTo>
                  <a:lnTo>
                    <a:pt x="415544" y="2959"/>
                  </a:lnTo>
                  <a:lnTo>
                    <a:pt x="424192" y="2362"/>
                  </a:lnTo>
                  <a:close/>
                </a:path>
                <a:path w="450215" h="5714">
                  <a:moveTo>
                    <a:pt x="432854" y="4381"/>
                  </a:moveTo>
                  <a:lnTo>
                    <a:pt x="424192" y="3898"/>
                  </a:lnTo>
                  <a:lnTo>
                    <a:pt x="424192" y="4140"/>
                  </a:lnTo>
                  <a:lnTo>
                    <a:pt x="432854" y="4724"/>
                  </a:lnTo>
                  <a:lnTo>
                    <a:pt x="432854" y="4381"/>
                  </a:lnTo>
                  <a:close/>
                </a:path>
                <a:path w="450215" h="5714">
                  <a:moveTo>
                    <a:pt x="450164" y="1778"/>
                  </a:moveTo>
                  <a:lnTo>
                    <a:pt x="441515" y="1778"/>
                  </a:lnTo>
                  <a:lnTo>
                    <a:pt x="441515" y="2959"/>
                  </a:lnTo>
                  <a:lnTo>
                    <a:pt x="450164" y="1778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327754" y="4563696"/>
              <a:ext cx="2085975" cy="11430"/>
            </a:xfrm>
            <a:custGeom>
              <a:avLst/>
              <a:gdLst/>
              <a:ahLst/>
              <a:cxnLst/>
              <a:rect l="l" t="t" r="r" b="b"/>
              <a:pathLst>
                <a:path w="2085975" h="11429">
                  <a:moveTo>
                    <a:pt x="1677153" y="9093"/>
                  </a:moveTo>
                  <a:lnTo>
                    <a:pt x="1675158" y="9093"/>
                  </a:lnTo>
                  <a:lnTo>
                    <a:pt x="1688625" y="11123"/>
                  </a:lnTo>
                  <a:lnTo>
                    <a:pt x="1702792" y="11123"/>
                  </a:lnTo>
                  <a:lnTo>
                    <a:pt x="1720906" y="10505"/>
                  </a:lnTo>
                  <a:lnTo>
                    <a:pt x="1723721" y="10505"/>
                  </a:lnTo>
                  <a:lnTo>
                    <a:pt x="1719167" y="10090"/>
                  </a:lnTo>
                  <a:lnTo>
                    <a:pt x="1686082" y="10090"/>
                  </a:lnTo>
                  <a:lnTo>
                    <a:pt x="1677153" y="9093"/>
                  </a:lnTo>
                  <a:close/>
                </a:path>
                <a:path w="2085975" h="11429">
                  <a:moveTo>
                    <a:pt x="1524582" y="10090"/>
                  </a:moveTo>
                  <a:lnTo>
                    <a:pt x="1501728" y="10090"/>
                  </a:lnTo>
                  <a:lnTo>
                    <a:pt x="1511480" y="10505"/>
                  </a:lnTo>
                  <a:lnTo>
                    <a:pt x="1506552" y="10505"/>
                  </a:lnTo>
                  <a:lnTo>
                    <a:pt x="1524582" y="10090"/>
                  </a:lnTo>
                  <a:close/>
                </a:path>
                <a:path w="2085975" h="11429">
                  <a:moveTo>
                    <a:pt x="1604028" y="9343"/>
                  </a:moveTo>
                  <a:lnTo>
                    <a:pt x="1468102" y="9343"/>
                  </a:lnTo>
                  <a:lnTo>
                    <a:pt x="1488826" y="10090"/>
                  </a:lnTo>
                  <a:lnTo>
                    <a:pt x="1552130" y="10090"/>
                  </a:lnTo>
                  <a:lnTo>
                    <a:pt x="1565910" y="10505"/>
                  </a:lnTo>
                  <a:lnTo>
                    <a:pt x="1578621" y="10505"/>
                  </a:lnTo>
                  <a:lnTo>
                    <a:pt x="1604028" y="9343"/>
                  </a:lnTo>
                  <a:close/>
                </a:path>
                <a:path w="2085975" h="11429">
                  <a:moveTo>
                    <a:pt x="1311134" y="9093"/>
                  </a:moveTo>
                  <a:lnTo>
                    <a:pt x="1265579" y="9093"/>
                  </a:lnTo>
                  <a:lnTo>
                    <a:pt x="1267894" y="9343"/>
                  </a:lnTo>
                  <a:lnTo>
                    <a:pt x="1259785" y="9343"/>
                  </a:lnTo>
                  <a:lnTo>
                    <a:pt x="1312542" y="10090"/>
                  </a:lnTo>
                  <a:lnTo>
                    <a:pt x="1275114" y="10090"/>
                  </a:lnTo>
                  <a:lnTo>
                    <a:pt x="1311134" y="9093"/>
                  </a:lnTo>
                  <a:close/>
                </a:path>
                <a:path w="2085975" h="11429">
                  <a:moveTo>
                    <a:pt x="1385785" y="9093"/>
                  </a:moveTo>
                  <a:lnTo>
                    <a:pt x="1311134" y="9093"/>
                  </a:lnTo>
                  <a:lnTo>
                    <a:pt x="1345036" y="9343"/>
                  </a:lnTo>
                  <a:lnTo>
                    <a:pt x="1350373" y="9343"/>
                  </a:lnTo>
                  <a:lnTo>
                    <a:pt x="1389420" y="10090"/>
                  </a:lnTo>
                  <a:lnTo>
                    <a:pt x="1373282" y="10090"/>
                  </a:lnTo>
                  <a:lnTo>
                    <a:pt x="1385785" y="9093"/>
                  </a:lnTo>
                  <a:close/>
                </a:path>
                <a:path w="2085975" h="11429">
                  <a:moveTo>
                    <a:pt x="1608488" y="9093"/>
                  </a:moveTo>
                  <a:lnTo>
                    <a:pt x="1397091" y="9093"/>
                  </a:lnTo>
                  <a:lnTo>
                    <a:pt x="1410386" y="10090"/>
                  </a:lnTo>
                  <a:lnTo>
                    <a:pt x="1399317" y="10090"/>
                  </a:lnTo>
                  <a:lnTo>
                    <a:pt x="1422231" y="9343"/>
                  </a:lnTo>
                  <a:lnTo>
                    <a:pt x="1603453" y="9343"/>
                  </a:lnTo>
                  <a:lnTo>
                    <a:pt x="1608488" y="9093"/>
                  </a:lnTo>
                  <a:close/>
                </a:path>
                <a:path w="2085975" h="11429">
                  <a:moveTo>
                    <a:pt x="1675158" y="9093"/>
                  </a:moveTo>
                  <a:lnTo>
                    <a:pt x="1623302" y="9093"/>
                  </a:lnTo>
                  <a:lnTo>
                    <a:pt x="1637139" y="10090"/>
                  </a:lnTo>
                  <a:lnTo>
                    <a:pt x="1626297" y="10090"/>
                  </a:lnTo>
                  <a:lnTo>
                    <a:pt x="1648130" y="9343"/>
                  </a:lnTo>
                  <a:lnTo>
                    <a:pt x="1676817" y="9343"/>
                  </a:lnTo>
                  <a:lnTo>
                    <a:pt x="1675158" y="9093"/>
                  </a:lnTo>
                  <a:close/>
                </a:path>
                <a:path w="2085975" h="11429">
                  <a:moveTo>
                    <a:pt x="1676817" y="9343"/>
                  </a:moveTo>
                  <a:lnTo>
                    <a:pt x="1652796" y="9343"/>
                  </a:lnTo>
                  <a:lnTo>
                    <a:pt x="1668035" y="10090"/>
                  </a:lnTo>
                  <a:lnTo>
                    <a:pt x="1681769" y="10090"/>
                  </a:lnTo>
                  <a:lnTo>
                    <a:pt x="1676817" y="9343"/>
                  </a:lnTo>
                  <a:close/>
                </a:path>
                <a:path w="2085975" h="11429">
                  <a:moveTo>
                    <a:pt x="1677338" y="9093"/>
                  </a:moveTo>
                  <a:lnTo>
                    <a:pt x="1677153" y="9093"/>
                  </a:lnTo>
                  <a:lnTo>
                    <a:pt x="1686205" y="10090"/>
                  </a:lnTo>
                  <a:lnTo>
                    <a:pt x="1677338" y="9093"/>
                  </a:lnTo>
                  <a:close/>
                </a:path>
                <a:path w="2085975" h="11429">
                  <a:moveTo>
                    <a:pt x="1708235" y="9093"/>
                  </a:moveTo>
                  <a:lnTo>
                    <a:pt x="1677363" y="9093"/>
                  </a:lnTo>
                  <a:lnTo>
                    <a:pt x="1686135" y="10090"/>
                  </a:lnTo>
                  <a:lnTo>
                    <a:pt x="1719167" y="10090"/>
                  </a:lnTo>
                  <a:lnTo>
                    <a:pt x="1708235" y="9093"/>
                  </a:lnTo>
                  <a:close/>
                </a:path>
                <a:path w="2085975" h="11429">
                  <a:moveTo>
                    <a:pt x="1165196" y="9093"/>
                  </a:moveTo>
                  <a:lnTo>
                    <a:pt x="1107022" y="9093"/>
                  </a:lnTo>
                  <a:lnTo>
                    <a:pt x="1110256" y="9343"/>
                  </a:lnTo>
                  <a:lnTo>
                    <a:pt x="1146883" y="9343"/>
                  </a:lnTo>
                  <a:lnTo>
                    <a:pt x="1165196" y="9093"/>
                  </a:lnTo>
                  <a:close/>
                </a:path>
                <a:path w="2085975" h="11429">
                  <a:moveTo>
                    <a:pt x="53489" y="4234"/>
                  </a:moveTo>
                  <a:lnTo>
                    <a:pt x="19542" y="4234"/>
                  </a:lnTo>
                  <a:lnTo>
                    <a:pt x="55018" y="9093"/>
                  </a:lnTo>
                  <a:lnTo>
                    <a:pt x="108251" y="9093"/>
                  </a:lnTo>
                  <a:lnTo>
                    <a:pt x="53489" y="4234"/>
                  </a:lnTo>
                  <a:close/>
                </a:path>
                <a:path w="2085975" h="11429">
                  <a:moveTo>
                    <a:pt x="82540" y="4234"/>
                  </a:moveTo>
                  <a:lnTo>
                    <a:pt x="53489" y="4234"/>
                  </a:lnTo>
                  <a:lnTo>
                    <a:pt x="108251" y="9093"/>
                  </a:lnTo>
                  <a:lnTo>
                    <a:pt x="40820" y="9093"/>
                  </a:lnTo>
                  <a:lnTo>
                    <a:pt x="82540" y="4234"/>
                  </a:lnTo>
                  <a:close/>
                </a:path>
                <a:path w="2085975" h="11429">
                  <a:moveTo>
                    <a:pt x="273925" y="4234"/>
                  </a:moveTo>
                  <a:lnTo>
                    <a:pt x="82540" y="4234"/>
                  </a:lnTo>
                  <a:lnTo>
                    <a:pt x="40820" y="9093"/>
                  </a:lnTo>
                  <a:lnTo>
                    <a:pt x="428713" y="9093"/>
                  </a:lnTo>
                  <a:lnTo>
                    <a:pt x="273925" y="4234"/>
                  </a:lnTo>
                  <a:close/>
                </a:path>
                <a:path w="2085975" h="11429">
                  <a:moveTo>
                    <a:pt x="397785" y="4234"/>
                  </a:moveTo>
                  <a:lnTo>
                    <a:pt x="273925" y="4234"/>
                  </a:lnTo>
                  <a:lnTo>
                    <a:pt x="428713" y="9093"/>
                  </a:lnTo>
                  <a:lnTo>
                    <a:pt x="260589" y="9093"/>
                  </a:lnTo>
                  <a:lnTo>
                    <a:pt x="397785" y="4234"/>
                  </a:lnTo>
                  <a:close/>
                </a:path>
                <a:path w="2085975" h="11429">
                  <a:moveTo>
                    <a:pt x="457520" y="4234"/>
                  </a:moveTo>
                  <a:lnTo>
                    <a:pt x="397785" y="4234"/>
                  </a:lnTo>
                  <a:lnTo>
                    <a:pt x="260589" y="9093"/>
                  </a:lnTo>
                  <a:lnTo>
                    <a:pt x="493076" y="9093"/>
                  </a:lnTo>
                  <a:lnTo>
                    <a:pt x="457520" y="4234"/>
                  </a:lnTo>
                  <a:close/>
                </a:path>
                <a:path w="2085975" h="11429">
                  <a:moveTo>
                    <a:pt x="492764" y="4234"/>
                  </a:moveTo>
                  <a:lnTo>
                    <a:pt x="457520" y="4234"/>
                  </a:lnTo>
                  <a:lnTo>
                    <a:pt x="493076" y="9093"/>
                  </a:lnTo>
                  <a:lnTo>
                    <a:pt x="411673" y="9093"/>
                  </a:lnTo>
                  <a:lnTo>
                    <a:pt x="492764" y="4234"/>
                  </a:lnTo>
                  <a:close/>
                </a:path>
                <a:path w="2085975" h="11429">
                  <a:moveTo>
                    <a:pt x="927286" y="4234"/>
                  </a:moveTo>
                  <a:lnTo>
                    <a:pt x="492764" y="4234"/>
                  </a:lnTo>
                  <a:lnTo>
                    <a:pt x="411673" y="9093"/>
                  </a:lnTo>
                  <a:lnTo>
                    <a:pt x="988130" y="9093"/>
                  </a:lnTo>
                  <a:lnTo>
                    <a:pt x="927286" y="4234"/>
                  </a:lnTo>
                  <a:close/>
                </a:path>
                <a:path w="2085975" h="11429">
                  <a:moveTo>
                    <a:pt x="1017711" y="4234"/>
                  </a:moveTo>
                  <a:lnTo>
                    <a:pt x="942290" y="4234"/>
                  </a:lnTo>
                  <a:lnTo>
                    <a:pt x="979727" y="9093"/>
                  </a:lnTo>
                  <a:lnTo>
                    <a:pt x="1448581" y="9093"/>
                  </a:lnTo>
                  <a:lnTo>
                    <a:pt x="1017711" y="4234"/>
                  </a:lnTo>
                  <a:close/>
                </a:path>
                <a:path w="2085975" h="11429">
                  <a:moveTo>
                    <a:pt x="1050924" y="3341"/>
                  </a:moveTo>
                  <a:lnTo>
                    <a:pt x="1045360" y="3341"/>
                  </a:lnTo>
                  <a:lnTo>
                    <a:pt x="1072157" y="4234"/>
                  </a:lnTo>
                  <a:lnTo>
                    <a:pt x="1135073" y="9093"/>
                  </a:lnTo>
                  <a:lnTo>
                    <a:pt x="1285769" y="9093"/>
                  </a:lnTo>
                  <a:lnTo>
                    <a:pt x="1240551" y="4234"/>
                  </a:lnTo>
                  <a:lnTo>
                    <a:pt x="1032426" y="4234"/>
                  </a:lnTo>
                  <a:lnTo>
                    <a:pt x="1050924" y="3341"/>
                  </a:lnTo>
                  <a:close/>
                </a:path>
                <a:path w="2085975" h="11429">
                  <a:moveTo>
                    <a:pt x="1268395" y="4234"/>
                  </a:moveTo>
                  <a:lnTo>
                    <a:pt x="1240551" y="4234"/>
                  </a:lnTo>
                  <a:lnTo>
                    <a:pt x="1285769" y="9093"/>
                  </a:lnTo>
                  <a:lnTo>
                    <a:pt x="1083373" y="9093"/>
                  </a:lnTo>
                  <a:lnTo>
                    <a:pt x="1268395" y="4234"/>
                  </a:lnTo>
                  <a:close/>
                </a:path>
                <a:path w="2085975" h="11429">
                  <a:moveTo>
                    <a:pt x="1293850" y="4234"/>
                  </a:moveTo>
                  <a:lnTo>
                    <a:pt x="1268395" y="4234"/>
                  </a:lnTo>
                  <a:lnTo>
                    <a:pt x="1083373" y="9093"/>
                  </a:lnTo>
                  <a:lnTo>
                    <a:pt x="1184583" y="9093"/>
                  </a:lnTo>
                  <a:lnTo>
                    <a:pt x="1293850" y="4234"/>
                  </a:lnTo>
                  <a:close/>
                </a:path>
                <a:path w="2085975" h="11429">
                  <a:moveTo>
                    <a:pt x="1419832" y="4234"/>
                  </a:moveTo>
                  <a:lnTo>
                    <a:pt x="1360897" y="4234"/>
                  </a:lnTo>
                  <a:lnTo>
                    <a:pt x="1426047" y="9093"/>
                  </a:lnTo>
                  <a:lnTo>
                    <a:pt x="1358518" y="9093"/>
                  </a:lnTo>
                  <a:lnTo>
                    <a:pt x="1419832" y="4234"/>
                  </a:lnTo>
                  <a:close/>
                </a:path>
                <a:path w="2085975" h="11429">
                  <a:moveTo>
                    <a:pt x="1663250" y="4234"/>
                  </a:moveTo>
                  <a:lnTo>
                    <a:pt x="1585782" y="4234"/>
                  </a:lnTo>
                  <a:lnTo>
                    <a:pt x="1653369" y="9093"/>
                  </a:lnTo>
                  <a:lnTo>
                    <a:pt x="1564604" y="9093"/>
                  </a:lnTo>
                  <a:lnTo>
                    <a:pt x="1663250" y="4234"/>
                  </a:lnTo>
                  <a:close/>
                </a:path>
                <a:path w="2085975" h="11429">
                  <a:moveTo>
                    <a:pt x="1763690" y="4234"/>
                  </a:moveTo>
                  <a:lnTo>
                    <a:pt x="1719208" y="4234"/>
                  </a:lnTo>
                  <a:lnTo>
                    <a:pt x="1697507" y="9093"/>
                  </a:lnTo>
                  <a:lnTo>
                    <a:pt x="1929919" y="9093"/>
                  </a:lnTo>
                  <a:lnTo>
                    <a:pt x="1763690" y="4234"/>
                  </a:lnTo>
                  <a:close/>
                </a:path>
                <a:path w="2085975" h="11429">
                  <a:moveTo>
                    <a:pt x="1893294" y="4234"/>
                  </a:moveTo>
                  <a:lnTo>
                    <a:pt x="1763690" y="4234"/>
                  </a:lnTo>
                  <a:lnTo>
                    <a:pt x="1929919" y="9093"/>
                  </a:lnTo>
                  <a:lnTo>
                    <a:pt x="1768352" y="9093"/>
                  </a:lnTo>
                  <a:lnTo>
                    <a:pt x="1893294" y="4234"/>
                  </a:lnTo>
                  <a:close/>
                </a:path>
                <a:path w="2085975" h="11429">
                  <a:moveTo>
                    <a:pt x="1960147" y="4234"/>
                  </a:moveTo>
                  <a:lnTo>
                    <a:pt x="1893294" y="4234"/>
                  </a:lnTo>
                  <a:lnTo>
                    <a:pt x="1768352" y="9093"/>
                  </a:lnTo>
                  <a:lnTo>
                    <a:pt x="2085376" y="9093"/>
                  </a:lnTo>
                  <a:lnTo>
                    <a:pt x="1960147" y="4234"/>
                  </a:lnTo>
                  <a:close/>
                </a:path>
                <a:path w="2085975" h="11429">
                  <a:moveTo>
                    <a:pt x="2016304" y="4234"/>
                  </a:moveTo>
                  <a:lnTo>
                    <a:pt x="1960147" y="4234"/>
                  </a:lnTo>
                  <a:lnTo>
                    <a:pt x="2085376" y="9093"/>
                  </a:lnTo>
                  <a:lnTo>
                    <a:pt x="2070224" y="9093"/>
                  </a:lnTo>
                  <a:lnTo>
                    <a:pt x="2016304" y="4234"/>
                  </a:lnTo>
                  <a:close/>
                </a:path>
                <a:path w="2085975" h="11429">
                  <a:moveTo>
                    <a:pt x="2039232" y="2156"/>
                  </a:moveTo>
                  <a:lnTo>
                    <a:pt x="1872221" y="2156"/>
                  </a:lnTo>
                  <a:lnTo>
                    <a:pt x="1885667" y="3341"/>
                  </a:lnTo>
                  <a:lnTo>
                    <a:pt x="1993191" y="3341"/>
                  </a:lnTo>
                  <a:lnTo>
                    <a:pt x="2016304" y="4234"/>
                  </a:lnTo>
                  <a:lnTo>
                    <a:pt x="2070224" y="9093"/>
                  </a:lnTo>
                  <a:lnTo>
                    <a:pt x="2060962" y="9093"/>
                  </a:lnTo>
                  <a:lnTo>
                    <a:pt x="2039320" y="4234"/>
                  </a:lnTo>
                  <a:lnTo>
                    <a:pt x="2045106" y="4234"/>
                  </a:lnTo>
                  <a:lnTo>
                    <a:pt x="2039232" y="2156"/>
                  </a:lnTo>
                  <a:close/>
                </a:path>
                <a:path w="2085975" h="11429">
                  <a:moveTo>
                    <a:pt x="2045106" y="4234"/>
                  </a:moveTo>
                  <a:lnTo>
                    <a:pt x="2039320" y="4234"/>
                  </a:lnTo>
                  <a:lnTo>
                    <a:pt x="2060962" y="9093"/>
                  </a:lnTo>
                  <a:lnTo>
                    <a:pt x="2058844" y="9093"/>
                  </a:lnTo>
                  <a:lnTo>
                    <a:pt x="2045106" y="4234"/>
                  </a:lnTo>
                  <a:close/>
                </a:path>
                <a:path w="2085975" h="11429">
                  <a:moveTo>
                    <a:pt x="2057921" y="4234"/>
                  </a:moveTo>
                  <a:lnTo>
                    <a:pt x="2045106" y="4234"/>
                  </a:lnTo>
                  <a:lnTo>
                    <a:pt x="2058844" y="9093"/>
                  </a:lnTo>
                  <a:lnTo>
                    <a:pt x="1952520" y="9093"/>
                  </a:lnTo>
                  <a:lnTo>
                    <a:pt x="2057921" y="4234"/>
                  </a:lnTo>
                  <a:close/>
                </a:path>
                <a:path w="2085975" h="11429">
                  <a:moveTo>
                    <a:pt x="212" y="2156"/>
                  </a:moveTo>
                  <a:lnTo>
                    <a:pt x="0" y="2156"/>
                  </a:lnTo>
                  <a:lnTo>
                    <a:pt x="11311" y="4234"/>
                  </a:lnTo>
                  <a:lnTo>
                    <a:pt x="41330" y="4234"/>
                  </a:lnTo>
                  <a:lnTo>
                    <a:pt x="27126" y="3341"/>
                  </a:lnTo>
                  <a:lnTo>
                    <a:pt x="20947" y="3341"/>
                  </a:lnTo>
                  <a:lnTo>
                    <a:pt x="212" y="2156"/>
                  </a:lnTo>
                  <a:close/>
                </a:path>
                <a:path w="2085975" h="11429">
                  <a:moveTo>
                    <a:pt x="51898" y="3341"/>
                  </a:moveTo>
                  <a:lnTo>
                    <a:pt x="27126" y="3341"/>
                  </a:lnTo>
                  <a:lnTo>
                    <a:pt x="41330" y="4234"/>
                  </a:lnTo>
                  <a:lnTo>
                    <a:pt x="128987" y="4234"/>
                  </a:lnTo>
                  <a:lnTo>
                    <a:pt x="51898" y="3341"/>
                  </a:lnTo>
                  <a:close/>
                </a:path>
                <a:path w="2085975" h="11429">
                  <a:moveTo>
                    <a:pt x="67604" y="3341"/>
                  </a:moveTo>
                  <a:lnTo>
                    <a:pt x="51898" y="3341"/>
                  </a:lnTo>
                  <a:lnTo>
                    <a:pt x="128987" y="4234"/>
                  </a:lnTo>
                  <a:lnTo>
                    <a:pt x="77831" y="4234"/>
                  </a:lnTo>
                  <a:lnTo>
                    <a:pt x="67604" y="3341"/>
                  </a:lnTo>
                  <a:close/>
                </a:path>
                <a:path w="2085975" h="11429">
                  <a:moveTo>
                    <a:pt x="71721" y="3341"/>
                  </a:moveTo>
                  <a:lnTo>
                    <a:pt x="67604" y="3341"/>
                  </a:lnTo>
                  <a:lnTo>
                    <a:pt x="77831" y="4234"/>
                  </a:lnTo>
                  <a:lnTo>
                    <a:pt x="63971" y="4234"/>
                  </a:lnTo>
                  <a:lnTo>
                    <a:pt x="71721" y="3341"/>
                  </a:lnTo>
                  <a:close/>
                </a:path>
                <a:path w="2085975" h="11429">
                  <a:moveTo>
                    <a:pt x="116268" y="3341"/>
                  </a:moveTo>
                  <a:lnTo>
                    <a:pt x="71721" y="3341"/>
                  </a:lnTo>
                  <a:lnTo>
                    <a:pt x="63971" y="4234"/>
                  </a:lnTo>
                  <a:lnTo>
                    <a:pt x="37851" y="4234"/>
                  </a:lnTo>
                  <a:lnTo>
                    <a:pt x="116268" y="3341"/>
                  </a:lnTo>
                  <a:close/>
                </a:path>
                <a:path w="2085975" h="11429">
                  <a:moveTo>
                    <a:pt x="375979" y="3341"/>
                  </a:moveTo>
                  <a:lnTo>
                    <a:pt x="116268" y="3341"/>
                  </a:lnTo>
                  <a:lnTo>
                    <a:pt x="37851" y="4234"/>
                  </a:lnTo>
                  <a:lnTo>
                    <a:pt x="385571" y="4234"/>
                  </a:lnTo>
                  <a:lnTo>
                    <a:pt x="375979" y="3341"/>
                  </a:lnTo>
                  <a:close/>
                </a:path>
                <a:path w="2085975" h="11429">
                  <a:moveTo>
                    <a:pt x="466805" y="3341"/>
                  </a:moveTo>
                  <a:lnTo>
                    <a:pt x="423880" y="3341"/>
                  </a:lnTo>
                  <a:lnTo>
                    <a:pt x="338347" y="4234"/>
                  </a:lnTo>
                  <a:lnTo>
                    <a:pt x="473357" y="4234"/>
                  </a:lnTo>
                  <a:lnTo>
                    <a:pt x="466805" y="3341"/>
                  </a:lnTo>
                  <a:close/>
                </a:path>
                <a:path w="2085975" h="11429">
                  <a:moveTo>
                    <a:pt x="583407" y="3341"/>
                  </a:moveTo>
                  <a:lnTo>
                    <a:pt x="471909" y="3341"/>
                  </a:lnTo>
                  <a:lnTo>
                    <a:pt x="456716" y="4234"/>
                  </a:lnTo>
                  <a:lnTo>
                    <a:pt x="642068" y="4234"/>
                  </a:lnTo>
                  <a:lnTo>
                    <a:pt x="583407" y="3341"/>
                  </a:lnTo>
                  <a:close/>
                </a:path>
                <a:path w="2085975" h="11429">
                  <a:moveTo>
                    <a:pt x="624200" y="3341"/>
                  </a:moveTo>
                  <a:lnTo>
                    <a:pt x="583407" y="3341"/>
                  </a:lnTo>
                  <a:lnTo>
                    <a:pt x="642068" y="4234"/>
                  </a:lnTo>
                  <a:lnTo>
                    <a:pt x="559251" y="4234"/>
                  </a:lnTo>
                  <a:lnTo>
                    <a:pt x="624200" y="3341"/>
                  </a:lnTo>
                  <a:close/>
                </a:path>
                <a:path w="2085975" h="11429">
                  <a:moveTo>
                    <a:pt x="630128" y="3341"/>
                  </a:moveTo>
                  <a:lnTo>
                    <a:pt x="624200" y="3341"/>
                  </a:lnTo>
                  <a:lnTo>
                    <a:pt x="559251" y="4234"/>
                  </a:lnTo>
                  <a:lnTo>
                    <a:pt x="680536" y="4234"/>
                  </a:lnTo>
                  <a:lnTo>
                    <a:pt x="630128" y="3341"/>
                  </a:lnTo>
                  <a:close/>
                </a:path>
                <a:path w="2085975" h="11429">
                  <a:moveTo>
                    <a:pt x="654800" y="3341"/>
                  </a:moveTo>
                  <a:lnTo>
                    <a:pt x="630128" y="3341"/>
                  </a:lnTo>
                  <a:lnTo>
                    <a:pt x="680536" y="4234"/>
                  </a:lnTo>
                  <a:lnTo>
                    <a:pt x="605527" y="4234"/>
                  </a:lnTo>
                  <a:lnTo>
                    <a:pt x="654800" y="3341"/>
                  </a:lnTo>
                  <a:close/>
                </a:path>
                <a:path w="2085975" h="11429">
                  <a:moveTo>
                    <a:pt x="681146" y="3341"/>
                  </a:moveTo>
                  <a:lnTo>
                    <a:pt x="654800" y="3341"/>
                  </a:lnTo>
                  <a:lnTo>
                    <a:pt x="605527" y="4234"/>
                  </a:lnTo>
                  <a:lnTo>
                    <a:pt x="638397" y="4234"/>
                  </a:lnTo>
                  <a:lnTo>
                    <a:pt x="681146" y="3341"/>
                  </a:lnTo>
                  <a:close/>
                </a:path>
                <a:path w="2085975" h="11429">
                  <a:moveTo>
                    <a:pt x="1045360" y="3341"/>
                  </a:moveTo>
                  <a:lnTo>
                    <a:pt x="941267" y="3341"/>
                  </a:lnTo>
                  <a:lnTo>
                    <a:pt x="1013888" y="4234"/>
                  </a:lnTo>
                  <a:lnTo>
                    <a:pt x="1072095" y="4234"/>
                  </a:lnTo>
                  <a:lnTo>
                    <a:pt x="1045360" y="3341"/>
                  </a:lnTo>
                  <a:close/>
                </a:path>
                <a:path w="2085975" h="11429">
                  <a:moveTo>
                    <a:pt x="1139052" y="3341"/>
                  </a:moveTo>
                  <a:lnTo>
                    <a:pt x="1050924" y="3341"/>
                  </a:lnTo>
                  <a:lnTo>
                    <a:pt x="1032426" y="4234"/>
                  </a:lnTo>
                  <a:lnTo>
                    <a:pt x="1171918" y="4234"/>
                  </a:lnTo>
                  <a:lnTo>
                    <a:pt x="1139052" y="3341"/>
                  </a:lnTo>
                  <a:close/>
                </a:path>
                <a:path w="2085975" h="11429">
                  <a:moveTo>
                    <a:pt x="1156859" y="3341"/>
                  </a:moveTo>
                  <a:lnTo>
                    <a:pt x="1139052" y="3341"/>
                  </a:lnTo>
                  <a:lnTo>
                    <a:pt x="1171918" y="4234"/>
                  </a:lnTo>
                  <a:lnTo>
                    <a:pt x="1130115" y="4234"/>
                  </a:lnTo>
                  <a:lnTo>
                    <a:pt x="1156859" y="3341"/>
                  </a:lnTo>
                  <a:close/>
                </a:path>
                <a:path w="2085975" h="11429">
                  <a:moveTo>
                    <a:pt x="1288750" y="3341"/>
                  </a:moveTo>
                  <a:lnTo>
                    <a:pt x="1156859" y="3341"/>
                  </a:lnTo>
                  <a:lnTo>
                    <a:pt x="1130115" y="4234"/>
                  </a:lnTo>
                  <a:lnTo>
                    <a:pt x="1267870" y="4234"/>
                  </a:lnTo>
                  <a:lnTo>
                    <a:pt x="1288750" y="3341"/>
                  </a:lnTo>
                  <a:close/>
                </a:path>
                <a:path w="2085975" h="11429">
                  <a:moveTo>
                    <a:pt x="1464383" y="3341"/>
                  </a:moveTo>
                  <a:lnTo>
                    <a:pt x="1325494" y="3341"/>
                  </a:lnTo>
                  <a:lnTo>
                    <a:pt x="1334952" y="4234"/>
                  </a:lnTo>
                  <a:lnTo>
                    <a:pt x="1506626" y="4234"/>
                  </a:lnTo>
                  <a:lnTo>
                    <a:pt x="1464383" y="3341"/>
                  </a:lnTo>
                  <a:close/>
                </a:path>
                <a:path w="2085975" h="11429">
                  <a:moveTo>
                    <a:pt x="1468517" y="3341"/>
                  </a:moveTo>
                  <a:lnTo>
                    <a:pt x="1464383" y="3341"/>
                  </a:lnTo>
                  <a:lnTo>
                    <a:pt x="1506626" y="4234"/>
                  </a:lnTo>
                  <a:lnTo>
                    <a:pt x="1454661" y="4234"/>
                  </a:lnTo>
                  <a:lnTo>
                    <a:pt x="1468517" y="3341"/>
                  </a:lnTo>
                  <a:close/>
                </a:path>
                <a:path w="2085975" h="11429">
                  <a:moveTo>
                    <a:pt x="1517871" y="3341"/>
                  </a:moveTo>
                  <a:lnTo>
                    <a:pt x="1468517" y="3341"/>
                  </a:lnTo>
                  <a:lnTo>
                    <a:pt x="1454661" y="4234"/>
                  </a:lnTo>
                  <a:lnTo>
                    <a:pt x="1487242" y="4234"/>
                  </a:lnTo>
                  <a:lnTo>
                    <a:pt x="1517871" y="3341"/>
                  </a:lnTo>
                  <a:close/>
                </a:path>
                <a:path w="2085975" h="11429">
                  <a:moveTo>
                    <a:pt x="1801346" y="2156"/>
                  </a:moveTo>
                  <a:lnTo>
                    <a:pt x="1794134" y="2156"/>
                  </a:lnTo>
                  <a:lnTo>
                    <a:pt x="1813202" y="4234"/>
                  </a:lnTo>
                  <a:lnTo>
                    <a:pt x="1798724" y="4234"/>
                  </a:lnTo>
                  <a:lnTo>
                    <a:pt x="1824345" y="3341"/>
                  </a:lnTo>
                  <a:lnTo>
                    <a:pt x="1778065" y="3341"/>
                  </a:lnTo>
                  <a:lnTo>
                    <a:pt x="1801346" y="2156"/>
                  </a:lnTo>
                  <a:close/>
                </a:path>
                <a:path w="2085975" h="11429">
                  <a:moveTo>
                    <a:pt x="1954984" y="3341"/>
                  </a:moveTo>
                  <a:lnTo>
                    <a:pt x="1899290" y="3341"/>
                  </a:lnTo>
                  <a:lnTo>
                    <a:pt x="1909512" y="4234"/>
                  </a:lnTo>
                  <a:lnTo>
                    <a:pt x="1916344" y="4234"/>
                  </a:lnTo>
                  <a:lnTo>
                    <a:pt x="1954984" y="3341"/>
                  </a:lnTo>
                  <a:close/>
                </a:path>
                <a:path w="2085975" h="11429">
                  <a:moveTo>
                    <a:pt x="1993120" y="3341"/>
                  </a:moveTo>
                  <a:lnTo>
                    <a:pt x="1962269" y="3341"/>
                  </a:lnTo>
                  <a:lnTo>
                    <a:pt x="1982117" y="4234"/>
                  </a:lnTo>
                  <a:lnTo>
                    <a:pt x="1966226" y="4234"/>
                  </a:lnTo>
                  <a:lnTo>
                    <a:pt x="1993120" y="3341"/>
                  </a:lnTo>
                  <a:close/>
                </a:path>
                <a:path w="2085975" h="11429">
                  <a:moveTo>
                    <a:pt x="108531" y="2156"/>
                  </a:moveTo>
                  <a:lnTo>
                    <a:pt x="59322" y="2156"/>
                  </a:lnTo>
                  <a:lnTo>
                    <a:pt x="43392" y="3341"/>
                  </a:lnTo>
                  <a:lnTo>
                    <a:pt x="125640" y="3341"/>
                  </a:lnTo>
                  <a:lnTo>
                    <a:pt x="108531" y="2156"/>
                  </a:lnTo>
                  <a:close/>
                </a:path>
                <a:path w="2085975" h="11429">
                  <a:moveTo>
                    <a:pt x="157367" y="2156"/>
                  </a:moveTo>
                  <a:lnTo>
                    <a:pt x="134024" y="2156"/>
                  </a:lnTo>
                  <a:lnTo>
                    <a:pt x="150826" y="3341"/>
                  </a:lnTo>
                  <a:lnTo>
                    <a:pt x="101574" y="3341"/>
                  </a:lnTo>
                  <a:lnTo>
                    <a:pt x="157367" y="2156"/>
                  </a:lnTo>
                  <a:close/>
                </a:path>
                <a:path w="2085975" h="11429">
                  <a:moveTo>
                    <a:pt x="277540" y="2156"/>
                  </a:moveTo>
                  <a:lnTo>
                    <a:pt x="204888" y="2156"/>
                  </a:lnTo>
                  <a:lnTo>
                    <a:pt x="191770" y="3341"/>
                  </a:lnTo>
                  <a:lnTo>
                    <a:pt x="308864" y="3341"/>
                  </a:lnTo>
                  <a:lnTo>
                    <a:pt x="277540" y="2156"/>
                  </a:lnTo>
                  <a:close/>
                </a:path>
                <a:path w="2085975" h="11429">
                  <a:moveTo>
                    <a:pt x="325558" y="2156"/>
                  </a:moveTo>
                  <a:lnTo>
                    <a:pt x="306270" y="2156"/>
                  </a:lnTo>
                  <a:lnTo>
                    <a:pt x="333667" y="3341"/>
                  </a:lnTo>
                  <a:lnTo>
                    <a:pt x="275721" y="3341"/>
                  </a:lnTo>
                  <a:lnTo>
                    <a:pt x="325558" y="2156"/>
                  </a:lnTo>
                  <a:close/>
                </a:path>
                <a:path w="2085975" h="11429">
                  <a:moveTo>
                    <a:pt x="379512" y="2156"/>
                  </a:moveTo>
                  <a:lnTo>
                    <a:pt x="363249" y="2156"/>
                  </a:lnTo>
                  <a:lnTo>
                    <a:pt x="375979" y="3341"/>
                  </a:lnTo>
                  <a:lnTo>
                    <a:pt x="475564" y="3341"/>
                  </a:lnTo>
                  <a:lnTo>
                    <a:pt x="379512" y="2156"/>
                  </a:lnTo>
                  <a:close/>
                </a:path>
                <a:path w="2085975" h="11429">
                  <a:moveTo>
                    <a:pt x="382694" y="2156"/>
                  </a:moveTo>
                  <a:lnTo>
                    <a:pt x="379512" y="2156"/>
                  </a:lnTo>
                  <a:lnTo>
                    <a:pt x="475564" y="3341"/>
                  </a:lnTo>
                  <a:lnTo>
                    <a:pt x="335152" y="3341"/>
                  </a:lnTo>
                  <a:lnTo>
                    <a:pt x="382694" y="2156"/>
                  </a:lnTo>
                  <a:close/>
                </a:path>
                <a:path w="2085975" h="11429">
                  <a:moveTo>
                    <a:pt x="436529" y="2156"/>
                  </a:moveTo>
                  <a:lnTo>
                    <a:pt x="382694" y="2156"/>
                  </a:lnTo>
                  <a:lnTo>
                    <a:pt x="335152" y="3341"/>
                  </a:lnTo>
                  <a:lnTo>
                    <a:pt x="414628" y="3341"/>
                  </a:lnTo>
                  <a:lnTo>
                    <a:pt x="436529" y="2156"/>
                  </a:lnTo>
                  <a:close/>
                </a:path>
                <a:path w="2085975" h="11429">
                  <a:moveTo>
                    <a:pt x="487988" y="2156"/>
                  </a:moveTo>
                  <a:lnTo>
                    <a:pt x="463860" y="2156"/>
                  </a:lnTo>
                  <a:lnTo>
                    <a:pt x="434199" y="3341"/>
                  </a:lnTo>
                  <a:lnTo>
                    <a:pt x="510431" y="3341"/>
                  </a:lnTo>
                  <a:lnTo>
                    <a:pt x="487988" y="2156"/>
                  </a:lnTo>
                  <a:close/>
                </a:path>
                <a:path w="2085975" h="11429">
                  <a:moveTo>
                    <a:pt x="534413" y="2156"/>
                  </a:moveTo>
                  <a:lnTo>
                    <a:pt x="509176" y="2156"/>
                  </a:lnTo>
                  <a:lnTo>
                    <a:pt x="552803" y="3341"/>
                  </a:lnTo>
                  <a:lnTo>
                    <a:pt x="499026" y="3341"/>
                  </a:lnTo>
                  <a:lnTo>
                    <a:pt x="534413" y="2156"/>
                  </a:lnTo>
                  <a:close/>
                </a:path>
                <a:path w="2085975" h="11429">
                  <a:moveTo>
                    <a:pt x="573959" y="2156"/>
                  </a:moveTo>
                  <a:lnTo>
                    <a:pt x="539459" y="2156"/>
                  </a:lnTo>
                  <a:lnTo>
                    <a:pt x="568282" y="3341"/>
                  </a:lnTo>
                  <a:lnTo>
                    <a:pt x="520878" y="3341"/>
                  </a:lnTo>
                  <a:lnTo>
                    <a:pt x="573959" y="2156"/>
                  </a:lnTo>
                  <a:close/>
                </a:path>
                <a:path w="2085975" h="11429">
                  <a:moveTo>
                    <a:pt x="901683" y="2156"/>
                  </a:moveTo>
                  <a:lnTo>
                    <a:pt x="577454" y="2156"/>
                  </a:lnTo>
                  <a:lnTo>
                    <a:pt x="565105" y="3341"/>
                  </a:lnTo>
                  <a:lnTo>
                    <a:pt x="956729" y="3341"/>
                  </a:lnTo>
                  <a:lnTo>
                    <a:pt x="901683" y="2156"/>
                  </a:lnTo>
                  <a:close/>
                </a:path>
                <a:path w="2085975" h="11429">
                  <a:moveTo>
                    <a:pt x="908251" y="420"/>
                  </a:moveTo>
                  <a:lnTo>
                    <a:pt x="906135" y="420"/>
                  </a:lnTo>
                  <a:lnTo>
                    <a:pt x="911003" y="2156"/>
                  </a:lnTo>
                  <a:lnTo>
                    <a:pt x="901683" y="2156"/>
                  </a:lnTo>
                  <a:lnTo>
                    <a:pt x="956729" y="3341"/>
                  </a:lnTo>
                  <a:lnTo>
                    <a:pt x="908399" y="3341"/>
                  </a:lnTo>
                  <a:lnTo>
                    <a:pt x="908339" y="2156"/>
                  </a:lnTo>
                  <a:lnTo>
                    <a:pt x="908251" y="420"/>
                  </a:lnTo>
                  <a:close/>
                </a:path>
                <a:path w="2085975" h="11429">
                  <a:moveTo>
                    <a:pt x="913509" y="2156"/>
                  </a:moveTo>
                  <a:lnTo>
                    <a:pt x="908339" y="2156"/>
                  </a:lnTo>
                  <a:lnTo>
                    <a:pt x="908399" y="3341"/>
                  </a:lnTo>
                  <a:lnTo>
                    <a:pt x="908548" y="3341"/>
                  </a:lnTo>
                  <a:lnTo>
                    <a:pt x="913509" y="2156"/>
                  </a:lnTo>
                  <a:close/>
                </a:path>
                <a:path w="2085975" h="11429">
                  <a:moveTo>
                    <a:pt x="916899" y="2156"/>
                  </a:moveTo>
                  <a:lnTo>
                    <a:pt x="913509" y="2156"/>
                  </a:lnTo>
                  <a:lnTo>
                    <a:pt x="908548" y="3341"/>
                  </a:lnTo>
                  <a:lnTo>
                    <a:pt x="916899" y="2156"/>
                  </a:lnTo>
                  <a:close/>
                </a:path>
                <a:path w="2085975" h="11429">
                  <a:moveTo>
                    <a:pt x="944787" y="2156"/>
                  </a:moveTo>
                  <a:lnTo>
                    <a:pt x="916899" y="2156"/>
                  </a:lnTo>
                  <a:lnTo>
                    <a:pt x="908515" y="3341"/>
                  </a:lnTo>
                  <a:lnTo>
                    <a:pt x="880297" y="3341"/>
                  </a:lnTo>
                  <a:lnTo>
                    <a:pt x="944787" y="2156"/>
                  </a:lnTo>
                  <a:close/>
                </a:path>
                <a:path w="2085975" h="11429">
                  <a:moveTo>
                    <a:pt x="949953" y="2156"/>
                  </a:moveTo>
                  <a:lnTo>
                    <a:pt x="944787" y="2156"/>
                  </a:lnTo>
                  <a:lnTo>
                    <a:pt x="880297" y="3341"/>
                  </a:lnTo>
                  <a:lnTo>
                    <a:pt x="908354" y="3341"/>
                  </a:lnTo>
                  <a:lnTo>
                    <a:pt x="949953" y="2156"/>
                  </a:lnTo>
                  <a:close/>
                </a:path>
                <a:path w="2085975" h="11429">
                  <a:moveTo>
                    <a:pt x="1174652" y="2156"/>
                  </a:moveTo>
                  <a:lnTo>
                    <a:pt x="949953" y="2156"/>
                  </a:lnTo>
                  <a:lnTo>
                    <a:pt x="908354" y="3341"/>
                  </a:lnTo>
                  <a:lnTo>
                    <a:pt x="1200810" y="3341"/>
                  </a:lnTo>
                  <a:lnTo>
                    <a:pt x="1174652" y="2156"/>
                  </a:lnTo>
                  <a:close/>
                </a:path>
                <a:path w="2085975" h="11429">
                  <a:moveTo>
                    <a:pt x="1573505" y="2156"/>
                  </a:moveTo>
                  <a:lnTo>
                    <a:pt x="1204611" y="2156"/>
                  </a:lnTo>
                  <a:lnTo>
                    <a:pt x="1186190" y="3341"/>
                  </a:lnTo>
                  <a:lnTo>
                    <a:pt x="1693542" y="3341"/>
                  </a:lnTo>
                  <a:lnTo>
                    <a:pt x="1573505" y="2156"/>
                  </a:lnTo>
                  <a:close/>
                </a:path>
                <a:path w="2085975" h="11429">
                  <a:moveTo>
                    <a:pt x="1634258" y="2156"/>
                  </a:moveTo>
                  <a:lnTo>
                    <a:pt x="1573505" y="2156"/>
                  </a:lnTo>
                  <a:lnTo>
                    <a:pt x="1693542" y="3341"/>
                  </a:lnTo>
                  <a:lnTo>
                    <a:pt x="1683538" y="3341"/>
                  </a:lnTo>
                  <a:lnTo>
                    <a:pt x="1634258" y="2156"/>
                  </a:lnTo>
                  <a:close/>
                </a:path>
                <a:path w="2085975" h="11429">
                  <a:moveTo>
                    <a:pt x="1641262" y="2156"/>
                  </a:moveTo>
                  <a:lnTo>
                    <a:pt x="1634258" y="2156"/>
                  </a:lnTo>
                  <a:lnTo>
                    <a:pt x="1683538" y="3341"/>
                  </a:lnTo>
                  <a:lnTo>
                    <a:pt x="1573711" y="3341"/>
                  </a:lnTo>
                  <a:lnTo>
                    <a:pt x="1641262" y="2156"/>
                  </a:lnTo>
                  <a:close/>
                </a:path>
                <a:path w="2085975" h="11429">
                  <a:moveTo>
                    <a:pt x="1699241" y="2156"/>
                  </a:moveTo>
                  <a:lnTo>
                    <a:pt x="1641262" y="2156"/>
                  </a:lnTo>
                  <a:lnTo>
                    <a:pt x="1573711" y="3341"/>
                  </a:lnTo>
                  <a:lnTo>
                    <a:pt x="1568612" y="3341"/>
                  </a:lnTo>
                  <a:lnTo>
                    <a:pt x="1699241" y="2156"/>
                  </a:lnTo>
                  <a:close/>
                </a:path>
                <a:path w="2085975" h="11429">
                  <a:moveTo>
                    <a:pt x="1763051" y="2156"/>
                  </a:moveTo>
                  <a:lnTo>
                    <a:pt x="1699241" y="2156"/>
                  </a:lnTo>
                  <a:lnTo>
                    <a:pt x="1568612" y="3341"/>
                  </a:lnTo>
                  <a:lnTo>
                    <a:pt x="1749984" y="3341"/>
                  </a:lnTo>
                  <a:lnTo>
                    <a:pt x="1763051" y="2156"/>
                  </a:lnTo>
                  <a:close/>
                </a:path>
                <a:path w="2085975" h="11429">
                  <a:moveTo>
                    <a:pt x="1794134" y="2156"/>
                  </a:moveTo>
                  <a:lnTo>
                    <a:pt x="1763081" y="2156"/>
                  </a:lnTo>
                  <a:lnTo>
                    <a:pt x="1778775" y="3341"/>
                  </a:lnTo>
                  <a:lnTo>
                    <a:pt x="1805008" y="3341"/>
                  </a:lnTo>
                  <a:lnTo>
                    <a:pt x="1794134" y="2156"/>
                  </a:lnTo>
                  <a:close/>
                </a:path>
                <a:path w="2085975" h="11429">
                  <a:moveTo>
                    <a:pt x="1872221" y="2156"/>
                  </a:moveTo>
                  <a:lnTo>
                    <a:pt x="1801346" y="2156"/>
                  </a:lnTo>
                  <a:lnTo>
                    <a:pt x="1778065" y="3341"/>
                  </a:lnTo>
                  <a:lnTo>
                    <a:pt x="1855601" y="3341"/>
                  </a:lnTo>
                  <a:lnTo>
                    <a:pt x="1872221" y="2156"/>
                  </a:lnTo>
                  <a:close/>
                </a:path>
                <a:path w="2085975" h="11429">
                  <a:moveTo>
                    <a:pt x="887388" y="420"/>
                  </a:moveTo>
                  <a:lnTo>
                    <a:pt x="704451" y="420"/>
                  </a:lnTo>
                  <a:lnTo>
                    <a:pt x="644276" y="2156"/>
                  </a:lnTo>
                  <a:lnTo>
                    <a:pt x="906358" y="2156"/>
                  </a:lnTo>
                  <a:lnTo>
                    <a:pt x="887388" y="420"/>
                  </a:lnTo>
                  <a:close/>
                </a:path>
                <a:path w="2085975" h="11429">
                  <a:moveTo>
                    <a:pt x="931459" y="420"/>
                  </a:moveTo>
                  <a:lnTo>
                    <a:pt x="921359" y="420"/>
                  </a:lnTo>
                  <a:lnTo>
                    <a:pt x="1002362" y="2156"/>
                  </a:lnTo>
                  <a:lnTo>
                    <a:pt x="907072" y="2156"/>
                  </a:lnTo>
                  <a:lnTo>
                    <a:pt x="931459" y="420"/>
                  </a:lnTo>
                  <a:close/>
                </a:path>
                <a:path w="2085975" h="11429">
                  <a:moveTo>
                    <a:pt x="1317467" y="420"/>
                  </a:moveTo>
                  <a:lnTo>
                    <a:pt x="1306459" y="420"/>
                  </a:lnTo>
                  <a:lnTo>
                    <a:pt x="1265803" y="2156"/>
                  </a:lnTo>
                  <a:lnTo>
                    <a:pt x="1335851" y="2156"/>
                  </a:lnTo>
                  <a:lnTo>
                    <a:pt x="1317467" y="420"/>
                  </a:lnTo>
                  <a:close/>
                </a:path>
                <a:path w="2085975" h="11429">
                  <a:moveTo>
                    <a:pt x="1453668" y="420"/>
                  </a:moveTo>
                  <a:lnTo>
                    <a:pt x="1441047" y="420"/>
                  </a:lnTo>
                  <a:lnTo>
                    <a:pt x="1503948" y="2156"/>
                  </a:lnTo>
                  <a:lnTo>
                    <a:pt x="1618641" y="2156"/>
                  </a:lnTo>
                  <a:lnTo>
                    <a:pt x="1453668" y="420"/>
                  </a:lnTo>
                  <a:close/>
                </a:path>
                <a:path w="2085975" h="11429">
                  <a:moveTo>
                    <a:pt x="1480300" y="420"/>
                  </a:moveTo>
                  <a:lnTo>
                    <a:pt x="1453668" y="420"/>
                  </a:lnTo>
                  <a:lnTo>
                    <a:pt x="1618641" y="2156"/>
                  </a:lnTo>
                  <a:lnTo>
                    <a:pt x="1453320" y="2156"/>
                  </a:lnTo>
                  <a:lnTo>
                    <a:pt x="1480300" y="420"/>
                  </a:lnTo>
                  <a:close/>
                </a:path>
                <a:path w="2085975" h="11429">
                  <a:moveTo>
                    <a:pt x="1573392" y="420"/>
                  </a:moveTo>
                  <a:lnTo>
                    <a:pt x="1480300" y="420"/>
                  </a:lnTo>
                  <a:lnTo>
                    <a:pt x="1453320" y="2156"/>
                  </a:lnTo>
                  <a:lnTo>
                    <a:pt x="1463763" y="2156"/>
                  </a:lnTo>
                  <a:lnTo>
                    <a:pt x="1573392" y="420"/>
                  </a:lnTo>
                  <a:close/>
                </a:path>
                <a:path w="2085975" h="11429">
                  <a:moveTo>
                    <a:pt x="1796491" y="251"/>
                  </a:moveTo>
                  <a:lnTo>
                    <a:pt x="1793151" y="420"/>
                  </a:lnTo>
                  <a:lnTo>
                    <a:pt x="1371331" y="2156"/>
                  </a:lnTo>
                  <a:lnTo>
                    <a:pt x="1814011" y="2156"/>
                  </a:lnTo>
                  <a:lnTo>
                    <a:pt x="1796491" y="251"/>
                  </a:lnTo>
                  <a:close/>
                </a:path>
                <a:path w="2085975" h="11429">
                  <a:moveTo>
                    <a:pt x="1890708" y="420"/>
                  </a:moveTo>
                  <a:lnTo>
                    <a:pt x="1845570" y="420"/>
                  </a:lnTo>
                  <a:lnTo>
                    <a:pt x="1796828" y="2156"/>
                  </a:lnTo>
                  <a:lnTo>
                    <a:pt x="1910507" y="2156"/>
                  </a:lnTo>
                  <a:lnTo>
                    <a:pt x="1890708" y="420"/>
                  </a:lnTo>
                  <a:close/>
                </a:path>
                <a:path w="2085975" h="11429">
                  <a:moveTo>
                    <a:pt x="1973520" y="420"/>
                  </a:moveTo>
                  <a:lnTo>
                    <a:pt x="1945426" y="420"/>
                  </a:lnTo>
                  <a:lnTo>
                    <a:pt x="1983985" y="2156"/>
                  </a:lnTo>
                  <a:lnTo>
                    <a:pt x="2018502" y="2156"/>
                  </a:lnTo>
                  <a:lnTo>
                    <a:pt x="1973520" y="420"/>
                  </a:lnTo>
                  <a:close/>
                </a:path>
                <a:path w="2085975" h="11429">
                  <a:moveTo>
                    <a:pt x="1996072" y="420"/>
                  </a:moveTo>
                  <a:lnTo>
                    <a:pt x="1973520" y="420"/>
                  </a:lnTo>
                  <a:lnTo>
                    <a:pt x="2018502" y="2156"/>
                  </a:lnTo>
                  <a:lnTo>
                    <a:pt x="1906184" y="2156"/>
                  </a:lnTo>
                  <a:lnTo>
                    <a:pt x="1996072" y="420"/>
                  </a:lnTo>
                  <a:close/>
                </a:path>
                <a:path w="2085975" h="11429">
                  <a:moveTo>
                    <a:pt x="2015995" y="420"/>
                  </a:moveTo>
                  <a:lnTo>
                    <a:pt x="1996072" y="420"/>
                  </a:lnTo>
                  <a:lnTo>
                    <a:pt x="1906184" y="2156"/>
                  </a:lnTo>
                  <a:lnTo>
                    <a:pt x="1963718" y="2156"/>
                  </a:lnTo>
                  <a:lnTo>
                    <a:pt x="2015995" y="420"/>
                  </a:lnTo>
                  <a:close/>
                </a:path>
                <a:path w="2085975" h="11429">
                  <a:moveTo>
                    <a:pt x="1763065" y="0"/>
                  </a:moveTo>
                  <a:lnTo>
                    <a:pt x="1758359" y="420"/>
                  </a:lnTo>
                  <a:lnTo>
                    <a:pt x="1768659" y="420"/>
                  </a:lnTo>
                  <a:lnTo>
                    <a:pt x="1763065" y="0"/>
                  </a:lnTo>
                  <a:close/>
                </a:path>
                <a:path w="2085975" h="11429">
                  <a:moveTo>
                    <a:pt x="1872238" y="0"/>
                  </a:moveTo>
                  <a:lnTo>
                    <a:pt x="1866289" y="420"/>
                  </a:lnTo>
                  <a:lnTo>
                    <a:pt x="1877051" y="420"/>
                  </a:lnTo>
                  <a:lnTo>
                    <a:pt x="1872238" y="0"/>
                  </a:lnTo>
                  <a:close/>
                </a:path>
              </a:pathLst>
            </a:custGeom>
            <a:solidFill>
              <a:srgbClr val="D12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323840" y="4565365"/>
              <a:ext cx="1718945" cy="6985"/>
            </a:xfrm>
            <a:custGeom>
              <a:avLst/>
              <a:gdLst/>
              <a:ahLst/>
              <a:cxnLst/>
              <a:rect l="l" t="t" r="r" b="b"/>
              <a:pathLst>
                <a:path w="1718945" h="6985">
                  <a:moveTo>
                    <a:pt x="1712589" y="5908"/>
                  </a:moveTo>
                  <a:lnTo>
                    <a:pt x="1710228" y="5908"/>
                  </a:lnTo>
                  <a:lnTo>
                    <a:pt x="1709048" y="5908"/>
                  </a:lnTo>
                  <a:lnTo>
                    <a:pt x="1713179" y="5908"/>
                  </a:lnTo>
                  <a:lnTo>
                    <a:pt x="1713769" y="5908"/>
                  </a:lnTo>
                  <a:lnTo>
                    <a:pt x="1713179" y="5908"/>
                  </a:lnTo>
                  <a:lnTo>
                    <a:pt x="1712589" y="5908"/>
                  </a:lnTo>
                  <a:close/>
                </a:path>
                <a:path w="1718945" h="6985">
                  <a:moveTo>
                    <a:pt x="1694885" y="1772"/>
                  </a:moveTo>
                  <a:lnTo>
                    <a:pt x="1696655" y="1772"/>
                  </a:lnTo>
                  <a:lnTo>
                    <a:pt x="1697835" y="1772"/>
                  </a:lnTo>
                  <a:lnTo>
                    <a:pt x="1699015" y="1772"/>
                  </a:lnTo>
                  <a:lnTo>
                    <a:pt x="1698426" y="1772"/>
                  </a:lnTo>
                  <a:lnTo>
                    <a:pt x="1697245" y="1772"/>
                  </a:lnTo>
                  <a:lnTo>
                    <a:pt x="1694885" y="1772"/>
                  </a:lnTo>
                  <a:close/>
                </a:path>
                <a:path w="1718945" h="6985">
                  <a:moveTo>
                    <a:pt x="1679541" y="1772"/>
                  </a:moveTo>
                  <a:lnTo>
                    <a:pt x="1681311" y="1772"/>
                  </a:lnTo>
                  <a:lnTo>
                    <a:pt x="1683672" y="1772"/>
                  </a:lnTo>
                  <a:lnTo>
                    <a:pt x="1686623" y="1772"/>
                  </a:lnTo>
                  <a:lnTo>
                    <a:pt x="1687213" y="1772"/>
                  </a:lnTo>
                  <a:lnTo>
                    <a:pt x="1686623" y="2363"/>
                  </a:lnTo>
                  <a:lnTo>
                    <a:pt x="1684852" y="2363"/>
                  </a:lnTo>
                  <a:lnTo>
                    <a:pt x="1685442" y="1772"/>
                  </a:lnTo>
                  <a:lnTo>
                    <a:pt x="1681902" y="1772"/>
                  </a:lnTo>
                  <a:lnTo>
                    <a:pt x="1679541" y="1772"/>
                  </a:lnTo>
                  <a:close/>
                </a:path>
                <a:path w="1718945" h="6985">
                  <a:moveTo>
                    <a:pt x="1415748" y="590"/>
                  </a:moveTo>
                  <a:lnTo>
                    <a:pt x="1416339" y="590"/>
                  </a:lnTo>
                  <a:lnTo>
                    <a:pt x="1415748" y="590"/>
                  </a:lnTo>
                  <a:close/>
                </a:path>
                <a:path w="1718945" h="6985">
                  <a:moveTo>
                    <a:pt x="552962" y="6499"/>
                  </a:moveTo>
                  <a:lnTo>
                    <a:pt x="552372" y="6499"/>
                  </a:lnTo>
                  <a:lnTo>
                    <a:pt x="551782" y="6499"/>
                  </a:lnTo>
                  <a:lnTo>
                    <a:pt x="550602" y="6499"/>
                  </a:lnTo>
                  <a:lnTo>
                    <a:pt x="551782" y="6499"/>
                  </a:lnTo>
                  <a:lnTo>
                    <a:pt x="552372" y="6499"/>
                  </a:lnTo>
                  <a:lnTo>
                    <a:pt x="552962" y="6499"/>
                  </a:lnTo>
                  <a:close/>
                </a:path>
                <a:path w="1718945" h="6985">
                  <a:moveTo>
                    <a:pt x="534077" y="1181"/>
                  </a:moveTo>
                  <a:lnTo>
                    <a:pt x="534668" y="1181"/>
                  </a:lnTo>
                  <a:lnTo>
                    <a:pt x="534077" y="1181"/>
                  </a:lnTo>
                  <a:close/>
                </a:path>
                <a:path w="1718945" h="6985">
                  <a:moveTo>
                    <a:pt x="1416339" y="590"/>
                  </a:moveTo>
                  <a:lnTo>
                    <a:pt x="1416928" y="590"/>
                  </a:lnTo>
                  <a:lnTo>
                    <a:pt x="1417518" y="590"/>
                  </a:lnTo>
                  <a:lnTo>
                    <a:pt x="1416928" y="590"/>
                  </a:lnTo>
                  <a:lnTo>
                    <a:pt x="1416339" y="590"/>
                  </a:lnTo>
                  <a:close/>
                </a:path>
                <a:path w="1718945" h="6985">
                  <a:moveTo>
                    <a:pt x="814394" y="0"/>
                  </a:moveTo>
                  <a:lnTo>
                    <a:pt x="814984" y="0"/>
                  </a:lnTo>
                  <a:lnTo>
                    <a:pt x="815574" y="0"/>
                  </a:lnTo>
                  <a:lnTo>
                    <a:pt x="814984" y="0"/>
                  </a:lnTo>
                  <a:lnTo>
                    <a:pt x="814394" y="0"/>
                  </a:lnTo>
                  <a:close/>
                </a:path>
                <a:path w="1718945" h="6985">
                  <a:moveTo>
                    <a:pt x="0" y="2954"/>
                  </a:moveTo>
                  <a:lnTo>
                    <a:pt x="590" y="2954"/>
                  </a:lnTo>
                  <a:lnTo>
                    <a:pt x="1180" y="2954"/>
                  </a:lnTo>
                  <a:lnTo>
                    <a:pt x="0" y="2954"/>
                  </a:lnTo>
                  <a:close/>
                </a:path>
                <a:path w="1718945" h="6985">
                  <a:moveTo>
                    <a:pt x="1717310" y="5317"/>
                  </a:moveTo>
                  <a:lnTo>
                    <a:pt x="1717900" y="5317"/>
                  </a:lnTo>
                  <a:lnTo>
                    <a:pt x="1718490" y="5317"/>
                  </a:lnTo>
                  <a:lnTo>
                    <a:pt x="1717900" y="5317"/>
                  </a:lnTo>
                  <a:lnTo>
                    <a:pt x="1717310" y="5317"/>
                  </a:lnTo>
                  <a:lnTo>
                    <a:pt x="1716720" y="5317"/>
                  </a:lnTo>
                  <a:lnTo>
                    <a:pt x="1716129" y="5317"/>
                  </a:lnTo>
                  <a:lnTo>
                    <a:pt x="1716720" y="5317"/>
                  </a:lnTo>
                  <a:lnTo>
                    <a:pt x="1717310" y="5317"/>
                  </a:lnTo>
                  <a:close/>
                </a:path>
                <a:path w="1718945" h="6985">
                  <a:moveTo>
                    <a:pt x="282087" y="4136"/>
                  </a:moveTo>
                  <a:lnTo>
                    <a:pt x="281497" y="4136"/>
                  </a:lnTo>
                  <a:lnTo>
                    <a:pt x="282087" y="4136"/>
                  </a:lnTo>
                  <a:close/>
                </a:path>
                <a:path w="1718945" h="6985">
                  <a:moveTo>
                    <a:pt x="1460598" y="590"/>
                  </a:moveTo>
                  <a:lnTo>
                    <a:pt x="1461779" y="590"/>
                  </a:lnTo>
                  <a:lnTo>
                    <a:pt x="1460598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516816" y="4567138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589" y="0"/>
                  </a:moveTo>
                  <a:lnTo>
                    <a:pt x="0" y="590"/>
                  </a:lnTo>
                  <a:lnTo>
                    <a:pt x="1179" y="59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475507" y="4567138"/>
              <a:ext cx="42545" cy="635"/>
            </a:xfrm>
            <a:custGeom>
              <a:avLst/>
              <a:gdLst/>
              <a:ahLst/>
              <a:cxnLst/>
              <a:rect l="l" t="t" r="r" b="b"/>
              <a:pathLst>
                <a:path w="42545" h="635">
                  <a:moveTo>
                    <a:pt x="42489" y="590"/>
                  </a:moveTo>
                  <a:lnTo>
                    <a:pt x="41899" y="590"/>
                  </a:lnTo>
                  <a:lnTo>
                    <a:pt x="41308" y="590"/>
                  </a:lnTo>
                  <a:lnTo>
                    <a:pt x="41899" y="0"/>
                  </a:lnTo>
                  <a:lnTo>
                    <a:pt x="42489" y="590"/>
                  </a:lnTo>
                  <a:close/>
                </a:path>
                <a:path w="42545" h="635">
                  <a:moveTo>
                    <a:pt x="5310" y="0"/>
                  </a:moveTo>
                  <a:lnTo>
                    <a:pt x="0" y="0"/>
                  </a:lnTo>
                  <a:lnTo>
                    <a:pt x="1770" y="0"/>
                  </a:lnTo>
                  <a:lnTo>
                    <a:pt x="3540" y="0"/>
                  </a:lnTo>
                  <a:lnTo>
                    <a:pt x="531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912210" y="4565955"/>
              <a:ext cx="3810" cy="635"/>
            </a:xfrm>
            <a:custGeom>
              <a:avLst/>
              <a:gdLst/>
              <a:ahLst/>
              <a:cxnLst/>
              <a:rect l="l" t="t" r="r" b="b"/>
              <a:pathLst>
                <a:path w="3809" h="635">
                  <a:moveTo>
                    <a:pt x="3540" y="0"/>
                  </a:moveTo>
                  <a:lnTo>
                    <a:pt x="1770" y="0"/>
                  </a:lnTo>
                  <a:lnTo>
                    <a:pt x="0" y="590"/>
                  </a:lnTo>
                  <a:lnTo>
                    <a:pt x="1179" y="590"/>
                  </a:lnTo>
                  <a:lnTo>
                    <a:pt x="354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912210" y="4565955"/>
              <a:ext cx="3810" cy="635"/>
            </a:xfrm>
            <a:custGeom>
              <a:avLst/>
              <a:gdLst/>
              <a:ahLst/>
              <a:cxnLst/>
              <a:rect l="l" t="t" r="r" b="b"/>
              <a:pathLst>
                <a:path w="3809" h="635">
                  <a:moveTo>
                    <a:pt x="0" y="590"/>
                  </a:moveTo>
                  <a:lnTo>
                    <a:pt x="589" y="590"/>
                  </a:lnTo>
                  <a:lnTo>
                    <a:pt x="1179" y="590"/>
                  </a:lnTo>
                  <a:lnTo>
                    <a:pt x="3540" y="0"/>
                  </a:lnTo>
                  <a:lnTo>
                    <a:pt x="1770" y="0"/>
                  </a:lnTo>
                  <a:lnTo>
                    <a:pt x="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775298" y="4567138"/>
              <a:ext cx="4445" cy="635"/>
            </a:xfrm>
            <a:custGeom>
              <a:avLst/>
              <a:gdLst/>
              <a:ahLst/>
              <a:cxnLst/>
              <a:rect l="l" t="t" r="r" b="b"/>
              <a:pathLst>
                <a:path w="4445" h="635">
                  <a:moveTo>
                    <a:pt x="4130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2950" y="590"/>
                  </a:lnTo>
                  <a:lnTo>
                    <a:pt x="413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324430" y="4565365"/>
              <a:ext cx="742315" cy="2540"/>
            </a:xfrm>
            <a:custGeom>
              <a:avLst/>
              <a:gdLst/>
              <a:ahLst/>
              <a:cxnLst/>
              <a:rect l="l" t="t" r="r" b="b"/>
              <a:pathLst>
                <a:path w="742315" h="2539">
                  <a:moveTo>
                    <a:pt x="450867" y="2363"/>
                  </a:moveTo>
                  <a:lnTo>
                    <a:pt x="452047" y="2363"/>
                  </a:lnTo>
                  <a:lnTo>
                    <a:pt x="453817" y="2363"/>
                  </a:lnTo>
                  <a:lnTo>
                    <a:pt x="454998" y="1772"/>
                  </a:lnTo>
                  <a:lnTo>
                    <a:pt x="452637" y="1772"/>
                  </a:lnTo>
                  <a:lnTo>
                    <a:pt x="450867" y="1772"/>
                  </a:lnTo>
                  <a:lnTo>
                    <a:pt x="450867" y="2363"/>
                  </a:lnTo>
                  <a:close/>
                </a:path>
                <a:path w="742315" h="2539">
                  <a:moveTo>
                    <a:pt x="740626" y="0"/>
                  </a:moveTo>
                  <a:lnTo>
                    <a:pt x="741216" y="0"/>
                  </a:lnTo>
                  <a:lnTo>
                    <a:pt x="741806" y="0"/>
                  </a:lnTo>
                  <a:lnTo>
                    <a:pt x="740626" y="0"/>
                  </a:lnTo>
                  <a:close/>
                </a:path>
                <a:path w="742315" h="2539">
                  <a:moveTo>
                    <a:pt x="461489" y="2363"/>
                  </a:moveTo>
                  <a:lnTo>
                    <a:pt x="459129" y="2363"/>
                  </a:lnTo>
                  <a:lnTo>
                    <a:pt x="456768" y="2363"/>
                  </a:lnTo>
                  <a:lnTo>
                    <a:pt x="454998" y="2363"/>
                  </a:lnTo>
                  <a:lnTo>
                    <a:pt x="457358" y="2363"/>
                  </a:lnTo>
                  <a:lnTo>
                    <a:pt x="459719" y="2363"/>
                  </a:lnTo>
                  <a:lnTo>
                    <a:pt x="461489" y="2363"/>
                  </a:lnTo>
                  <a:close/>
                </a:path>
                <a:path w="742315" h="2539">
                  <a:moveTo>
                    <a:pt x="0" y="1181"/>
                  </a:moveTo>
                  <a:lnTo>
                    <a:pt x="1770" y="1181"/>
                  </a:lnTo>
                  <a:lnTo>
                    <a:pt x="0" y="118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322660" y="4566546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770" y="0"/>
                  </a:moveTo>
                  <a:lnTo>
                    <a:pt x="0" y="0"/>
                  </a:lnTo>
                  <a:lnTo>
                    <a:pt x="1179" y="591"/>
                  </a:lnTo>
                  <a:lnTo>
                    <a:pt x="1770" y="591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319710" y="4566546"/>
              <a:ext cx="45085" cy="635"/>
            </a:xfrm>
            <a:custGeom>
              <a:avLst/>
              <a:gdLst/>
              <a:ahLst/>
              <a:cxnLst/>
              <a:rect l="l" t="t" r="r" b="b"/>
              <a:pathLst>
                <a:path w="45084" h="635">
                  <a:moveTo>
                    <a:pt x="4721" y="0"/>
                  </a:moveTo>
                  <a:lnTo>
                    <a:pt x="2950" y="0"/>
                  </a:lnTo>
                  <a:lnTo>
                    <a:pt x="4130" y="590"/>
                  </a:lnTo>
                  <a:lnTo>
                    <a:pt x="4721" y="590"/>
                  </a:lnTo>
                  <a:lnTo>
                    <a:pt x="4721" y="0"/>
                  </a:lnTo>
                  <a:close/>
                </a:path>
                <a:path w="45084" h="635">
                  <a:moveTo>
                    <a:pt x="0" y="590"/>
                  </a:moveTo>
                  <a:lnTo>
                    <a:pt x="3540" y="590"/>
                  </a:lnTo>
                  <a:lnTo>
                    <a:pt x="1770" y="590"/>
                  </a:lnTo>
                  <a:lnTo>
                    <a:pt x="589" y="590"/>
                  </a:lnTo>
                  <a:lnTo>
                    <a:pt x="0" y="590"/>
                  </a:lnTo>
                  <a:close/>
                </a:path>
                <a:path w="45084" h="635">
                  <a:moveTo>
                    <a:pt x="44850" y="0"/>
                  </a:moveTo>
                  <a:lnTo>
                    <a:pt x="44850" y="590"/>
                  </a:lnTo>
                  <a:lnTo>
                    <a:pt x="4485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366328" y="4566551"/>
              <a:ext cx="7620" cy="635"/>
            </a:xfrm>
            <a:custGeom>
              <a:avLst/>
              <a:gdLst/>
              <a:ahLst/>
              <a:cxnLst/>
              <a:rect l="l" t="t" r="r" b="b"/>
              <a:pathLst>
                <a:path w="7620" h="635">
                  <a:moveTo>
                    <a:pt x="5664" y="469"/>
                  </a:moveTo>
                  <a:lnTo>
                    <a:pt x="2362" y="0"/>
                  </a:lnTo>
                  <a:lnTo>
                    <a:pt x="0" y="0"/>
                  </a:lnTo>
                  <a:lnTo>
                    <a:pt x="5664" y="469"/>
                  </a:lnTo>
                  <a:close/>
                </a:path>
                <a:path w="7620" h="635">
                  <a:moveTo>
                    <a:pt x="7073" y="596"/>
                  </a:moveTo>
                  <a:lnTo>
                    <a:pt x="5664" y="469"/>
                  </a:lnTo>
                  <a:lnTo>
                    <a:pt x="6489" y="596"/>
                  </a:lnTo>
                  <a:lnTo>
                    <a:pt x="7073" y="596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364560" y="4566546"/>
              <a:ext cx="11430" cy="635"/>
            </a:xfrm>
            <a:custGeom>
              <a:avLst/>
              <a:gdLst/>
              <a:ahLst/>
              <a:cxnLst/>
              <a:rect l="l" t="t" r="r" b="b"/>
              <a:pathLst>
                <a:path w="11429" h="635">
                  <a:moveTo>
                    <a:pt x="11212" y="590"/>
                  </a:moveTo>
                  <a:lnTo>
                    <a:pt x="8262" y="590"/>
                  </a:lnTo>
                  <a:lnTo>
                    <a:pt x="4131" y="0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1770" y="0"/>
                  </a:lnTo>
                  <a:lnTo>
                    <a:pt x="8851" y="590"/>
                  </a:lnTo>
                  <a:lnTo>
                    <a:pt x="11212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414132" y="4569500"/>
              <a:ext cx="10160" cy="1270"/>
            </a:xfrm>
            <a:custGeom>
              <a:avLst/>
              <a:gdLst/>
              <a:ahLst/>
              <a:cxnLst/>
              <a:rect l="l" t="t" r="r" b="b"/>
              <a:pathLst>
                <a:path w="10159" h="1270">
                  <a:moveTo>
                    <a:pt x="10033" y="0"/>
                  </a:moveTo>
                  <a:lnTo>
                    <a:pt x="2359" y="0"/>
                  </a:lnTo>
                  <a:lnTo>
                    <a:pt x="4721" y="591"/>
                  </a:lnTo>
                  <a:lnTo>
                    <a:pt x="0" y="591"/>
                  </a:lnTo>
                  <a:lnTo>
                    <a:pt x="5053" y="748"/>
                  </a:lnTo>
                  <a:lnTo>
                    <a:pt x="4979" y="175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414132" y="4569500"/>
              <a:ext cx="45085" cy="1270"/>
            </a:xfrm>
            <a:custGeom>
              <a:avLst/>
              <a:gdLst/>
              <a:ahLst/>
              <a:cxnLst/>
              <a:rect l="l" t="t" r="r" b="b"/>
              <a:pathLst>
                <a:path w="45084" h="1270">
                  <a:moveTo>
                    <a:pt x="589" y="0"/>
                  </a:moveTo>
                  <a:lnTo>
                    <a:pt x="2359" y="0"/>
                  </a:lnTo>
                  <a:lnTo>
                    <a:pt x="4721" y="591"/>
                  </a:lnTo>
                  <a:lnTo>
                    <a:pt x="0" y="591"/>
                  </a:lnTo>
                  <a:lnTo>
                    <a:pt x="5052" y="747"/>
                  </a:lnTo>
                  <a:lnTo>
                    <a:pt x="5015" y="516"/>
                  </a:lnTo>
                  <a:lnTo>
                    <a:pt x="4978" y="175"/>
                  </a:lnTo>
                  <a:lnTo>
                    <a:pt x="10032" y="0"/>
                  </a:lnTo>
                  <a:lnTo>
                    <a:pt x="589" y="0"/>
                  </a:lnTo>
                  <a:close/>
                </a:path>
                <a:path w="45084" h="1270">
                  <a:moveTo>
                    <a:pt x="40719" y="1182"/>
                  </a:moveTo>
                  <a:lnTo>
                    <a:pt x="43670" y="1182"/>
                  </a:lnTo>
                  <a:lnTo>
                    <a:pt x="44850" y="1182"/>
                  </a:lnTo>
                  <a:lnTo>
                    <a:pt x="40719" y="1182"/>
                  </a:lnTo>
                  <a:lnTo>
                    <a:pt x="35407" y="591"/>
                  </a:lnTo>
                  <a:lnTo>
                    <a:pt x="40719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673203" y="4570092"/>
              <a:ext cx="4445" cy="635"/>
            </a:xfrm>
            <a:custGeom>
              <a:avLst/>
              <a:gdLst/>
              <a:ahLst/>
              <a:cxnLst/>
              <a:rect l="l" t="t" r="r" b="b"/>
              <a:pathLst>
                <a:path w="4445" h="635">
                  <a:moveTo>
                    <a:pt x="589" y="0"/>
                  </a:moveTo>
                  <a:lnTo>
                    <a:pt x="0" y="590"/>
                  </a:lnTo>
                  <a:lnTo>
                    <a:pt x="4130" y="59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673203" y="4570092"/>
              <a:ext cx="4445" cy="635"/>
            </a:xfrm>
            <a:custGeom>
              <a:avLst/>
              <a:gdLst/>
              <a:ahLst/>
              <a:cxnLst/>
              <a:rect l="l" t="t" r="r" b="b"/>
              <a:pathLst>
                <a:path w="4445" h="635">
                  <a:moveTo>
                    <a:pt x="589" y="0"/>
                  </a:moveTo>
                  <a:lnTo>
                    <a:pt x="4130" y="590"/>
                  </a:lnTo>
                  <a:lnTo>
                    <a:pt x="0" y="590"/>
                  </a:lnTo>
                  <a:lnTo>
                    <a:pt x="58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709793" y="4566546"/>
              <a:ext cx="6350" cy="635"/>
            </a:xfrm>
            <a:custGeom>
              <a:avLst/>
              <a:gdLst/>
              <a:ahLst/>
              <a:cxnLst/>
              <a:rect l="l" t="t" r="r" b="b"/>
              <a:pathLst>
                <a:path w="6350" h="635">
                  <a:moveTo>
                    <a:pt x="1770" y="0"/>
                  </a:moveTo>
                  <a:lnTo>
                    <a:pt x="0" y="591"/>
                  </a:lnTo>
                  <a:lnTo>
                    <a:pt x="5900" y="591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709793" y="4566546"/>
              <a:ext cx="35560" cy="5080"/>
            </a:xfrm>
            <a:custGeom>
              <a:avLst/>
              <a:gdLst/>
              <a:ahLst/>
              <a:cxnLst/>
              <a:rect l="l" t="t" r="r" b="b"/>
              <a:pathLst>
                <a:path w="35559" h="5079">
                  <a:moveTo>
                    <a:pt x="5901" y="590"/>
                  </a:moveTo>
                  <a:lnTo>
                    <a:pt x="1770" y="0"/>
                  </a:lnTo>
                  <a:lnTo>
                    <a:pt x="0" y="590"/>
                  </a:lnTo>
                  <a:lnTo>
                    <a:pt x="5901" y="590"/>
                  </a:lnTo>
                  <a:close/>
                </a:path>
                <a:path w="35559" h="5079">
                  <a:moveTo>
                    <a:pt x="30686" y="4726"/>
                  </a:moveTo>
                  <a:lnTo>
                    <a:pt x="28915" y="4726"/>
                  </a:lnTo>
                  <a:lnTo>
                    <a:pt x="35407" y="4726"/>
                  </a:lnTo>
                  <a:lnTo>
                    <a:pt x="30686" y="4726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103417" y="4570682"/>
              <a:ext cx="4445" cy="635"/>
            </a:xfrm>
            <a:custGeom>
              <a:avLst/>
              <a:gdLst/>
              <a:ahLst/>
              <a:cxnLst/>
              <a:rect l="l" t="t" r="r" b="b"/>
              <a:pathLst>
                <a:path w="4445" h="635">
                  <a:moveTo>
                    <a:pt x="2950" y="0"/>
                  </a:moveTo>
                  <a:lnTo>
                    <a:pt x="589" y="0"/>
                  </a:lnTo>
                  <a:lnTo>
                    <a:pt x="0" y="590"/>
                  </a:lnTo>
                  <a:lnTo>
                    <a:pt x="4130" y="590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103417" y="4570682"/>
              <a:ext cx="4445" cy="635"/>
            </a:xfrm>
            <a:custGeom>
              <a:avLst/>
              <a:gdLst/>
              <a:ahLst/>
              <a:cxnLst/>
              <a:rect l="l" t="t" r="r" b="b"/>
              <a:pathLst>
                <a:path w="4445" h="635">
                  <a:moveTo>
                    <a:pt x="4130" y="590"/>
                  </a:moveTo>
                  <a:lnTo>
                    <a:pt x="2950" y="0"/>
                  </a:lnTo>
                  <a:lnTo>
                    <a:pt x="589" y="0"/>
                  </a:lnTo>
                  <a:lnTo>
                    <a:pt x="0" y="590"/>
                  </a:lnTo>
                  <a:lnTo>
                    <a:pt x="413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9266295" y="4570092"/>
              <a:ext cx="8890" cy="1270"/>
            </a:xfrm>
            <a:custGeom>
              <a:avLst/>
              <a:gdLst/>
              <a:ahLst/>
              <a:cxnLst/>
              <a:rect l="l" t="t" r="r" b="b"/>
              <a:pathLst>
                <a:path w="8890" h="1270">
                  <a:moveTo>
                    <a:pt x="1770" y="0"/>
                  </a:moveTo>
                  <a:lnTo>
                    <a:pt x="0" y="590"/>
                  </a:lnTo>
                  <a:lnTo>
                    <a:pt x="1770" y="1182"/>
                  </a:lnTo>
                  <a:lnTo>
                    <a:pt x="5901" y="1182"/>
                  </a:lnTo>
                  <a:lnTo>
                    <a:pt x="8851" y="590"/>
                  </a:lnTo>
                  <a:lnTo>
                    <a:pt x="5311" y="590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9266295" y="4570092"/>
              <a:ext cx="8890" cy="1270"/>
            </a:xfrm>
            <a:custGeom>
              <a:avLst/>
              <a:gdLst/>
              <a:ahLst/>
              <a:cxnLst/>
              <a:rect l="l" t="t" r="r" b="b"/>
              <a:pathLst>
                <a:path w="8890" h="1270">
                  <a:moveTo>
                    <a:pt x="0" y="591"/>
                  </a:moveTo>
                  <a:lnTo>
                    <a:pt x="1770" y="1182"/>
                  </a:lnTo>
                  <a:lnTo>
                    <a:pt x="5901" y="1182"/>
                  </a:lnTo>
                  <a:lnTo>
                    <a:pt x="8852" y="591"/>
                  </a:lnTo>
                  <a:lnTo>
                    <a:pt x="5311" y="591"/>
                  </a:lnTo>
                  <a:lnTo>
                    <a:pt x="1770" y="0"/>
                  </a:lnTo>
                  <a:lnTo>
                    <a:pt x="0" y="59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738998" y="4571273"/>
              <a:ext cx="6350" cy="635"/>
            </a:xfrm>
            <a:custGeom>
              <a:avLst/>
              <a:gdLst/>
              <a:ahLst/>
              <a:cxnLst/>
              <a:rect l="l" t="t" r="r" b="b"/>
              <a:pathLst>
                <a:path w="6350" h="635">
                  <a:moveTo>
                    <a:pt x="3539" y="0"/>
                  </a:moveTo>
                  <a:lnTo>
                    <a:pt x="0" y="591"/>
                  </a:lnTo>
                  <a:lnTo>
                    <a:pt x="5900" y="591"/>
                  </a:lnTo>
                  <a:lnTo>
                    <a:pt x="353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738998" y="4571273"/>
              <a:ext cx="6350" cy="635"/>
            </a:xfrm>
            <a:custGeom>
              <a:avLst/>
              <a:gdLst/>
              <a:ahLst/>
              <a:cxnLst/>
              <a:rect l="l" t="t" r="r" b="b"/>
              <a:pathLst>
                <a:path w="6350" h="635">
                  <a:moveTo>
                    <a:pt x="3540" y="0"/>
                  </a:moveTo>
                  <a:lnTo>
                    <a:pt x="0" y="590"/>
                  </a:lnTo>
                  <a:lnTo>
                    <a:pt x="5901" y="590"/>
                  </a:lnTo>
                  <a:lnTo>
                    <a:pt x="354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059745" y="4559456"/>
              <a:ext cx="3810" cy="635"/>
            </a:xfrm>
            <a:custGeom>
              <a:avLst/>
              <a:gdLst/>
              <a:ahLst/>
              <a:cxnLst/>
              <a:rect l="l" t="t" r="r" b="b"/>
              <a:pathLst>
                <a:path w="3809" h="635">
                  <a:moveTo>
                    <a:pt x="3540" y="0"/>
                  </a:moveTo>
                  <a:lnTo>
                    <a:pt x="590" y="0"/>
                  </a:lnTo>
                  <a:lnTo>
                    <a:pt x="0" y="590"/>
                  </a:lnTo>
                  <a:lnTo>
                    <a:pt x="2360" y="590"/>
                  </a:lnTo>
                  <a:lnTo>
                    <a:pt x="354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059745" y="4559456"/>
              <a:ext cx="3810" cy="635"/>
            </a:xfrm>
            <a:custGeom>
              <a:avLst/>
              <a:gdLst/>
              <a:ahLst/>
              <a:cxnLst/>
              <a:rect l="l" t="t" r="r" b="b"/>
              <a:pathLst>
                <a:path w="3809" h="635">
                  <a:moveTo>
                    <a:pt x="2360" y="590"/>
                  </a:moveTo>
                  <a:lnTo>
                    <a:pt x="3540" y="0"/>
                  </a:lnTo>
                  <a:lnTo>
                    <a:pt x="589" y="0"/>
                  </a:lnTo>
                  <a:lnTo>
                    <a:pt x="0" y="590"/>
                  </a:lnTo>
                  <a:lnTo>
                    <a:pt x="589" y="590"/>
                  </a:lnTo>
                  <a:lnTo>
                    <a:pt x="236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064460" y="4559464"/>
              <a:ext cx="13970" cy="1905"/>
            </a:xfrm>
            <a:custGeom>
              <a:avLst/>
              <a:gdLst/>
              <a:ahLst/>
              <a:cxnLst/>
              <a:rect l="l" t="t" r="r" b="b"/>
              <a:pathLst>
                <a:path w="13970" h="1904">
                  <a:moveTo>
                    <a:pt x="13576" y="584"/>
                  </a:moveTo>
                  <a:lnTo>
                    <a:pt x="12395" y="0"/>
                  </a:lnTo>
                  <a:lnTo>
                    <a:pt x="10033" y="584"/>
                  </a:lnTo>
                  <a:lnTo>
                    <a:pt x="9448" y="584"/>
                  </a:lnTo>
                  <a:lnTo>
                    <a:pt x="7086" y="1181"/>
                  </a:lnTo>
                  <a:lnTo>
                    <a:pt x="3543" y="1181"/>
                  </a:lnTo>
                  <a:lnTo>
                    <a:pt x="4127" y="584"/>
                  </a:lnTo>
                  <a:lnTo>
                    <a:pt x="1181" y="584"/>
                  </a:lnTo>
                  <a:lnTo>
                    <a:pt x="0" y="1181"/>
                  </a:lnTo>
                  <a:lnTo>
                    <a:pt x="2362" y="1765"/>
                  </a:lnTo>
                  <a:lnTo>
                    <a:pt x="3543" y="1765"/>
                  </a:lnTo>
                  <a:lnTo>
                    <a:pt x="8851" y="1765"/>
                  </a:lnTo>
                  <a:lnTo>
                    <a:pt x="9448" y="1625"/>
                  </a:lnTo>
                  <a:lnTo>
                    <a:pt x="13576" y="584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064467" y="4559456"/>
              <a:ext cx="330200" cy="4445"/>
            </a:xfrm>
            <a:custGeom>
              <a:avLst/>
              <a:gdLst/>
              <a:ahLst/>
              <a:cxnLst/>
              <a:rect l="l" t="t" r="r" b="b"/>
              <a:pathLst>
                <a:path w="330200" h="4445">
                  <a:moveTo>
                    <a:pt x="8851" y="1772"/>
                  </a:moveTo>
                  <a:lnTo>
                    <a:pt x="11212" y="1181"/>
                  </a:lnTo>
                  <a:lnTo>
                    <a:pt x="13572" y="590"/>
                  </a:lnTo>
                  <a:lnTo>
                    <a:pt x="12392" y="0"/>
                  </a:lnTo>
                  <a:lnTo>
                    <a:pt x="10032" y="590"/>
                  </a:lnTo>
                  <a:lnTo>
                    <a:pt x="9441" y="590"/>
                  </a:lnTo>
                  <a:lnTo>
                    <a:pt x="7081" y="1181"/>
                  </a:lnTo>
                  <a:lnTo>
                    <a:pt x="5310" y="1181"/>
                  </a:lnTo>
                  <a:lnTo>
                    <a:pt x="3540" y="1181"/>
                  </a:lnTo>
                  <a:lnTo>
                    <a:pt x="4130" y="590"/>
                  </a:lnTo>
                  <a:lnTo>
                    <a:pt x="3540" y="590"/>
                  </a:lnTo>
                  <a:lnTo>
                    <a:pt x="1179" y="590"/>
                  </a:lnTo>
                  <a:lnTo>
                    <a:pt x="0" y="1181"/>
                  </a:lnTo>
                  <a:lnTo>
                    <a:pt x="2359" y="1772"/>
                  </a:lnTo>
                  <a:lnTo>
                    <a:pt x="5901" y="1772"/>
                  </a:lnTo>
                  <a:lnTo>
                    <a:pt x="8851" y="1772"/>
                  </a:lnTo>
                  <a:lnTo>
                    <a:pt x="9441" y="1181"/>
                  </a:lnTo>
                  <a:lnTo>
                    <a:pt x="8851" y="1181"/>
                  </a:lnTo>
                  <a:lnTo>
                    <a:pt x="8851" y="1772"/>
                  </a:lnTo>
                  <a:close/>
                </a:path>
                <a:path w="330200" h="4445">
                  <a:moveTo>
                    <a:pt x="309823" y="2954"/>
                  </a:moveTo>
                  <a:lnTo>
                    <a:pt x="309233" y="2954"/>
                  </a:lnTo>
                  <a:lnTo>
                    <a:pt x="308642" y="2954"/>
                  </a:lnTo>
                  <a:lnTo>
                    <a:pt x="309823" y="2954"/>
                  </a:lnTo>
                  <a:lnTo>
                    <a:pt x="310413" y="2954"/>
                  </a:lnTo>
                  <a:lnTo>
                    <a:pt x="309823" y="2954"/>
                  </a:lnTo>
                  <a:close/>
                </a:path>
                <a:path w="330200" h="4445">
                  <a:moveTo>
                    <a:pt x="329887" y="4135"/>
                  </a:moveTo>
                  <a:lnTo>
                    <a:pt x="329298" y="4135"/>
                  </a:lnTo>
                  <a:lnTo>
                    <a:pt x="328707" y="4135"/>
                  </a:lnTo>
                  <a:lnTo>
                    <a:pt x="329298" y="4135"/>
                  </a:lnTo>
                  <a:lnTo>
                    <a:pt x="329887" y="4135"/>
                  </a:lnTo>
                  <a:close/>
                </a:path>
                <a:path w="330200" h="4445">
                  <a:moveTo>
                    <a:pt x="194746" y="2954"/>
                  </a:moveTo>
                  <a:lnTo>
                    <a:pt x="197696" y="2954"/>
                  </a:lnTo>
                  <a:lnTo>
                    <a:pt x="198286" y="2954"/>
                  </a:lnTo>
                  <a:lnTo>
                    <a:pt x="196516" y="2954"/>
                  </a:lnTo>
                  <a:lnTo>
                    <a:pt x="194746" y="2954"/>
                  </a:lnTo>
                  <a:close/>
                </a:path>
                <a:path w="330200" h="4445">
                  <a:moveTo>
                    <a:pt x="34227" y="0"/>
                  </a:moveTo>
                  <a:lnTo>
                    <a:pt x="33637" y="0"/>
                  </a:lnTo>
                  <a:lnTo>
                    <a:pt x="33047" y="0"/>
                  </a:lnTo>
                  <a:lnTo>
                    <a:pt x="32457" y="0"/>
                  </a:lnTo>
                  <a:lnTo>
                    <a:pt x="33047" y="0"/>
                  </a:lnTo>
                  <a:lnTo>
                    <a:pt x="33637" y="0"/>
                  </a:lnTo>
                  <a:lnTo>
                    <a:pt x="34227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206690" y="4563000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770" y="0"/>
                  </a:moveTo>
                  <a:lnTo>
                    <a:pt x="0" y="0"/>
                  </a:lnTo>
                  <a:lnTo>
                    <a:pt x="0" y="591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206690" y="4563000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770" y="0"/>
                  </a:moveTo>
                  <a:lnTo>
                    <a:pt x="589" y="0"/>
                  </a:lnTo>
                  <a:lnTo>
                    <a:pt x="0" y="0"/>
                  </a:lnTo>
                  <a:lnTo>
                    <a:pt x="0" y="590"/>
                  </a:lnTo>
                  <a:lnTo>
                    <a:pt x="177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169512" y="4561819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4" h="1270">
                  <a:moveTo>
                    <a:pt x="1770" y="0"/>
                  </a:moveTo>
                  <a:lnTo>
                    <a:pt x="1179" y="590"/>
                  </a:lnTo>
                  <a:lnTo>
                    <a:pt x="589" y="590"/>
                  </a:lnTo>
                  <a:lnTo>
                    <a:pt x="0" y="1182"/>
                  </a:lnTo>
                  <a:lnTo>
                    <a:pt x="589" y="118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106367" y="4561819"/>
              <a:ext cx="130810" cy="1270"/>
            </a:xfrm>
            <a:custGeom>
              <a:avLst/>
              <a:gdLst/>
              <a:ahLst/>
              <a:cxnLst/>
              <a:rect l="l" t="t" r="r" b="b"/>
              <a:pathLst>
                <a:path w="130809" h="1270">
                  <a:moveTo>
                    <a:pt x="63145" y="1182"/>
                  </a:moveTo>
                  <a:lnTo>
                    <a:pt x="63735" y="1182"/>
                  </a:lnTo>
                  <a:lnTo>
                    <a:pt x="64325" y="591"/>
                  </a:lnTo>
                  <a:lnTo>
                    <a:pt x="64915" y="0"/>
                  </a:lnTo>
                  <a:lnTo>
                    <a:pt x="64325" y="591"/>
                  </a:lnTo>
                  <a:lnTo>
                    <a:pt x="63734" y="591"/>
                  </a:lnTo>
                  <a:lnTo>
                    <a:pt x="63145" y="1182"/>
                  </a:lnTo>
                  <a:lnTo>
                    <a:pt x="62554" y="591"/>
                  </a:lnTo>
                  <a:lnTo>
                    <a:pt x="63145" y="1182"/>
                  </a:lnTo>
                  <a:close/>
                </a:path>
                <a:path w="130809" h="1270">
                  <a:moveTo>
                    <a:pt x="1179" y="0"/>
                  </a:moveTo>
                  <a:lnTo>
                    <a:pt x="0" y="0"/>
                  </a:lnTo>
                  <a:lnTo>
                    <a:pt x="589" y="0"/>
                  </a:lnTo>
                  <a:lnTo>
                    <a:pt x="1179" y="0"/>
                  </a:lnTo>
                  <a:close/>
                </a:path>
                <a:path w="130809" h="1270">
                  <a:moveTo>
                    <a:pt x="129831" y="1182"/>
                  </a:moveTo>
                  <a:lnTo>
                    <a:pt x="130421" y="1182"/>
                  </a:lnTo>
                  <a:lnTo>
                    <a:pt x="129831" y="1182"/>
                  </a:lnTo>
                  <a:lnTo>
                    <a:pt x="130421" y="1182"/>
                  </a:lnTo>
                  <a:lnTo>
                    <a:pt x="129831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0371039" y="45612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429173" y="4561229"/>
              <a:ext cx="942975" cy="3175"/>
            </a:xfrm>
            <a:custGeom>
              <a:avLst/>
              <a:gdLst/>
              <a:ahLst/>
              <a:cxnLst/>
              <a:rect l="l" t="t" r="r" b="b"/>
              <a:pathLst>
                <a:path w="942975" h="3175">
                  <a:moveTo>
                    <a:pt x="942454" y="0"/>
                  </a:moveTo>
                  <a:lnTo>
                    <a:pt x="941864" y="0"/>
                  </a:lnTo>
                  <a:lnTo>
                    <a:pt x="941864" y="590"/>
                  </a:lnTo>
                  <a:lnTo>
                    <a:pt x="942454" y="0"/>
                  </a:lnTo>
                  <a:close/>
                </a:path>
                <a:path w="942975" h="3175">
                  <a:moveTo>
                    <a:pt x="1179" y="2954"/>
                  </a:moveTo>
                  <a:lnTo>
                    <a:pt x="589" y="2954"/>
                  </a:lnTo>
                  <a:lnTo>
                    <a:pt x="1179" y="2954"/>
                  </a:lnTo>
                  <a:lnTo>
                    <a:pt x="0" y="2954"/>
                  </a:lnTo>
                  <a:lnTo>
                    <a:pt x="589" y="2954"/>
                  </a:lnTo>
                  <a:lnTo>
                    <a:pt x="1179" y="2954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756113" y="4562410"/>
              <a:ext cx="6985" cy="1270"/>
            </a:xfrm>
            <a:custGeom>
              <a:avLst/>
              <a:gdLst/>
              <a:ahLst/>
              <a:cxnLst/>
              <a:rect l="l" t="t" r="r" b="b"/>
              <a:pathLst>
                <a:path w="6984" h="1270">
                  <a:moveTo>
                    <a:pt x="5311" y="0"/>
                  </a:moveTo>
                  <a:lnTo>
                    <a:pt x="0" y="1182"/>
                  </a:lnTo>
                  <a:lnTo>
                    <a:pt x="4720" y="1182"/>
                  </a:lnTo>
                  <a:lnTo>
                    <a:pt x="4066" y="831"/>
                  </a:lnTo>
                  <a:lnTo>
                    <a:pt x="5679" y="591"/>
                  </a:lnTo>
                  <a:lnTo>
                    <a:pt x="6960" y="350"/>
                  </a:lnTo>
                  <a:lnTo>
                    <a:pt x="5311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099876" y="4559456"/>
              <a:ext cx="663575" cy="4445"/>
            </a:xfrm>
            <a:custGeom>
              <a:avLst/>
              <a:gdLst/>
              <a:ahLst/>
              <a:cxnLst/>
              <a:rect l="l" t="t" r="r" b="b"/>
              <a:pathLst>
                <a:path w="663575" h="4445">
                  <a:moveTo>
                    <a:pt x="660956" y="4135"/>
                  </a:moveTo>
                  <a:lnTo>
                    <a:pt x="660302" y="3784"/>
                  </a:lnTo>
                  <a:lnTo>
                    <a:pt x="661916" y="3545"/>
                  </a:lnTo>
                  <a:lnTo>
                    <a:pt x="663198" y="3305"/>
                  </a:lnTo>
                  <a:lnTo>
                    <a:pt x="661547" y="2954"/>
                  </a:lnTo>
                  <a:lnTo>
                    <a:pt x="656236" y="4135"/>
                  </a:lnTo>
                  <a:lnTo>
                    <a:pt x="660956" y="4135"/>
                  </a:lnTo>
                  <a:close/>
                </a:path>
                <a:path w="663575" h="4445">
                  <a:moveTo>
                    <a:pt x="0" y="0"/>
                  </a:moveTo>
                  <a:lnTo>
                    <a:pt x="589" y="0"/>
                  </a:lnTo>
                  <a:lnTo>
                    <a:pt x="1179" y="0"/>
                  </a:lnTo>
                  <a:lnTo>
                    <a:pt x="1770" y="0"/>
                  </a:lnTo>
                  <a:lnTo>
                    <a:pt x="1179" y="0"/>
                  </a:lnTo>
                  <a:lnTo>
                    <a:pt x="589" y="0"/>
                  </a:lnTo>
                  <a:lnTo>
                    <a:pt x="0" y="0"/>
                  </a:lnTo>
                  <a:close/>
                </a:path>
                <a:path w="663575" h="4445">
                  <a:moveTo>
                    <a:pt x="412507" y="4135"/>
                  </a:moveTo>
                  <a:lnTo>
                    <a:pt x="413098" y="4135"/>
                  </a:lnTo>
                  <a:lnTo>
                    <a:pt x="412507" y="4135"/>
                  </a:lnTo>
                  <a:close/>
                </a:path>
                <a:path w="663575" h="4445">
                  <a:moveTo>
                    <a:pt x="351133" y="3545"/>
                  </a:moveTo>
                  <a:lnTo>
                    <a:pt x="352903" y="3545"/>
                  </a:lnTo>
                  <a:lnTo>
                    <a:pt x="352313" y="3545"/>
                  </a:lnTo>
                  <a:lnTo>
                    <a:pt x="351723" y="3545"/>
                  </a:lnTo>
                  <a:lnTo>
                    <a:pt x="351133" y="3545"/>
                  </a:lnTo>
                  <a:close/>
                </a:path>
                <a:path w="663575" h="4445">
                  <a:moveTo>
                    <a:pt x="446146" y="3545"/>
                  </a:moveTo>
                  <a:lnTo>
                    <a:pt x="446736" y="3545"/>
                  </a:lnTo>
                  <a:lnTo>
                    <a:pt x="447916" y="3545"/>
                  </a:lnTo>
                  <a:lnTo>
                    <a:pt x="447326" y="3545"/>
                  </a:lnTo>
                  <a:lnTo>
                    <a:pt x="446736" y="3545"/>
                  </a:lnTo>
                  <a:lnTo>
                    <a:pt x="446146" y="3545"/>
                  </a:lnTo>
                  <a:close/>
                </a:path>
                <a:path w="663575" h="4445">
                  <a:moveTo>
                    <a:pt x="446146" y="3545"/>
                  </a:moveTo>
                  <a:lnTo>
                    <a:pt x="445555" y="3545"/>
                  </a:lnTo>
                  <a:lnTo>
                    <a:pt x="446146" y="3545"/>
                  </a:lnTo>
                  <a:close/>
                </a:path>
                <a:path w="663575" h="4445">
                  <a:moveTo>
                    <a:pt x="478603" y="3545"/>
                  </a:moveTo>
                  <a:lnTo>
                    <a:pt x="478013" y="3545"/>
                  </a:lnTo>
                  <a:lnTo>
                    <a:pt x="477423" y="3545"/>
                  </a:lnTo>
                  <a:lnTo>
                    <a:pt x="476833" y="3545"/>
                  </a:lnTo>
                  <a:lnTo>
                    <a:pt x="478603" y="3545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0225864" y="455827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589" y="591"/>
                  </a:lnTo>
                  <a:lnTo>
                    <a:pt x="1179" y="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098695" y="4557683"/>
              <a:ext cx="1132840" cy="1905"/>
            </a:xfrm>
            <a:custGeom>
              <a:avLst/>
              <a:gdLst/>
              <a:ahLst/>
              <a:cxnLst/>
              <a:rect l="l" t="t" r="r" b="b"/>
              <a:pathLst>
                <a:path w="1132840" h="1904">
                  <a:moveTo>
                    <a:pt x="1126578" y="590"/>
                  </a:moveTo>
                  <a:lnTo>
                    <a:pt x="1127169" y="590"/>
                  </a:lnTo>
                  <a:lnTo>
                    <a:pt x="1127759" y="1181"/>
                  </a:lnTo>
                  <a:lnTo>
                    <a:pt x="1128349" y="1181"/>
                  </a:lnTo>
                  <a:lnTo>
                    <a:pt x="1127169" y="590"/>
                  </a:lnTo>
                  <a:lnTo>
                    <a:pt x="1132480" y="590"/>
                  </a:lnTo>
                  <a:lnTo>
                    <a:pt x="1126578" y="590"/>
                  </a:lnTo>
                  <a:close/>
                </a:path>
                <a:path w="1132840" h="1904">
                  <a:moveTo>
                    <a:pt x="0" y="1772"/>
                  </a:moveTo>
                  <a:lnTo>
                    <a:pt x="589" y="1772"/>
                  </a:lnTo>
                  <a:lnTo>
                    <a:pt x="1179" y="1772"/>
                  </a:lnTo>
                  <a:lnTo>
                    <a:pt x="589" y="1772"/>
                  </a:lnTo>
                  <a:lnTo>
                    <a:pt x="0" y="1772"/>
                  </a:lnTo>
                  <a:close/>
                </a:path>
                <a:path w="1132840" h="1904">
                  <a:moveTo>
                    <a:pt x="447916" y="0"/>
                  </a:moveTo>
                  <a:lnTo>
                    <a:pt x="453228" y="0"/>
                  </a:lnTo>
                  <a:lnTo>
                    <a:pt x="451457" y="0"/>
                  </a:lnTo>
                  <a:lnTo>
                    <a:pt x="449686" y="0"/>
                  </a:lnTo>
                  <a:lnTo>
                    <a:pt x="447916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9081580" y="4557683"/>
              <a:ext cx="1076960" cy="5715"/>
            </a:xfrm>
            <a:custGeom>
              <a:avLst/>
              <a:gdLst/>
              <a:ahLst/>
              <a:cxnLst/>
              <a:rect l="l" t="t" r="r" b="b"/>
              <a:pathLst>
                <a:path w="1076959" h="5714">
                  <a:moveTo>
                    <a:pt x="486276" y="0"/>
                  </a:moveTo>
                  <a:lnTo>
                    <a:pt x="487456" y="0"/>
                  </a:lnTo>
                  <a:lnTo>
                    <a:pt x="488046" y="590"/>
                  </a:lnTo>
                  <a:lnTo>
                    <a:pt x="489226" y="590"/>
                  </a:lnTo>
                  <a:lnTo>
                    <a:pt x="489816" y="590"/>
                  </a:lnTo>
                  <a:lnTo>
                    <a:pt x="486276" y="0"/>
                  </a:lnTo>
                  <a:close/>
                </a:path>
                <a:path w="1076959" h="5714">
                  <a:moveTo>
                    <a:pt x="334609" y="1181"/>
                  </a:moveTo>
                  <a:lnTo>
                    <a:pt x="335199" y="1181"/>
                  </a:lnTo>
                  <a:lnTo>
                    <a:pt x="334609" y="1181"/>
                  </a:lnTo>
                  <a:lnTo>
                    <a:pt x="335199" y="1181"/>
                  </a:lnTo>
                  <a:lnTo>
                    <a:pt x="334609" y="1181"/>
                  </a:lnTo>
                  <a:close/>
                </a:path>
                <a:path w="1076959" h="5714">
                  <a:moveTo>
                    <a:pt x="0" y="2954"/>
                  </a:moveTo>
                  <a:lnTo>
                    <a:pt x="589" y="2954"/>
                  </a:lnTo>
                  <a:lnTo>
                    <a:pt x="0" y="2954"/>
                  </a:lnTo>
                  <a:close/>
                </a:path>
                <a:path w="1076959" h="5714">
                  <a:moveTo>
                    <a:pt x="510471" y="0"/>
                  </a:moveTo>
                  <a:lnTo>
                    <a:pt x="511062" y="0"/>
                  </a:lnTo>
                  <a:lnTo>
                    <a:pt x="510471" y="0"/>
                  </a:lnTo>
                  <a:close/>
                </a:path>
                <a:path w="1076959" h="5714">
                  <a:moveTo>
                    <a:pt x="1075826" y="5318"/>
                  </a:moveTo>
                  <a:lnTo>
                    <a:pt x="1076417" y="5318"/>
                  </a:lnTo>
                  <a:lnTo>
                    <a:pt x="1075826" y="5318"/>
                  </a:lnTo>
                  <a:lnTo>
                    <a:pt x="1075236" y="5318"/>
                  </a:lnTo>
                  <a:lnTo>
                    <a:pt x="1075826" y="5318"/>
                  </a:lnTo>
                  <a:close/>
                </a:path>
                <a:path w="1076959" h="5714">
                  <a:moveTo>
                    <a:pt x="176451" y="4136"/>
                  </a:moveTo>
                  <a:lnTo>
                    <a:pt x="175861" y="4136"/>
                  </a:lnTo>
                  <a:lnTo>
                    <a:pt x="176451" y="4136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9202559" y="455945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90" y="590"/>
                  </a:moveTo>
                  <a:lnTo>
                    <a:pt x="0" y="590"/>
                  </a:lnTo>
                  <a:lnTo>
                    <a:pt x="0" y="0"/>
                  </a:lnTo>
                  <a:lnTo>
                    <a:pt x="0" y="590"/>
                  </a:lnTo>
                  <a:lnTo>
                    <a:pt x="590" y="59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9176003" y="4559456"/>
              <a:ext cx="27305" cy="635"/>
            </a:xfrm>
            <a:custGeom>
              <a:avLst/>
              <a:gdLst/>
              <a:ahLst/>
              <a:cxnLst/>
              <a:rect l="l" t="t" r="r" b="b"/>
              <a:pathLst>
                <a:path w="27304" h="635">
                  <a:moveTo>
                    <a:pt x="27146" y="590"/>
                  </a:moveTo>
                  <a:lnTo>
                    <a:pt x="26555" y="590"/>
                  </a:lnTo>
                  <a:lnTo>
                    <a:pt x="26555" y="0"/>
                  </a:lnTo>
                  <a:lnTo>
                    <a:pt x="26555" y="590"/>
                  </a:lnTo>
                  <a:lnTo>
                    <a:pt x="27146" y="590"/>
                  </a:lnTo>
                  <a:close/>
                </a:path>
                <a:path w="27304" h="635">
                  <a:moveTo>
                    <a:pt x="3540" y="0"/>
                  </a:moveTo>
                  <a:lnTo>
                    <a:pt x="0" y="0"/>
                  </a:lnTo>
                  <a:lnTo>
                    <a:pt x="1770" y="0"/>
                  </a:lnTo>
                  <a:lnTo>
                    <a:pt x="2950" y="0"/>
                  </a:lnTo>
                  <a:lnTo>
                    <a:pt x="354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9449829" y="4558273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40" h="635">
                  <a:moveTo>
                    <a:pt x="2359" y="0"/>
                  </a:moveTo>
                  <a:lnTo>
                    <a:pt x="1179" y="0"/>
                  </a:lnTo>
                  <a:lnTo>
                    <a:pt x="0" y="591"/>
                  </a:lnTo>
                  <a:lnTo>
                    <a:pt x="589" y="591"/>
                  </a:lnTo>
                  <a:lnTo>
                    <a:pt x="235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9449829" y="4558273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40" h="635">
                  <a:moveTo>
                    <a:pt x="0" y="590"/>
                  </a:moveTo>
                  <a:lnTo>
                    <a:pt x="589" y="590"/>
                  </a:lnTo>
                  <a:lnTo>
                    <a:pt x="2360" y="0"/>
                  </a:lnTo>
                  <a:lnTo>
                    <a:pt x="1180" y="0"/>
                  </a:lnTo>
                  <a:lnTo>
                    <a:pt x="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9365438" y="4559456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770" y="0"/>
                  </a:moveTo>
                  <a:lnTo>
                    <a:pt x="0" y="590"/>
                  </a:lnTo>
                  <a:lnTo>
                    <a:pt x="590" y="590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9078630" y="4557683"/>
              <a:ext cx="467995" cy="2540"/>
            </a:xfrm>
            <a:custGeom>
              <a:avLst/>
              <a:gdLst/>
              <a:ahLst/>
              <a:cxnLst/>
              <a:rect l="l" t="t" r="r" b="b"/>
              <a:pathLst>
                <a:path w="467995" h="2539">
                  <a:moveTo>
                    <a:pt x="285628" y="2363"/>
                  </a:moveTo>
                  <a:lnTo>
                    <a:pt x="286808" y="2363"/>
                  </a:lnTo>
                  <a:lnTo>
                    <a:pt x="287398" y="2363"/>
                  </a:lnTo>
                  <a:lnTo>
                    <a:pt x="288579" y="1772"/>
                  </a:lnTo>
                  <a:lnTo>
                    <a:pt x="286808" y="2363"/>
                  </a:lnTo>
                  <a:lnTo>
                    <a:pt x="285628" y="2363"/>
                  </a:lnTo>
                  <a:close/>
                </a:path>
                <a:path w="467995" h="2539">
                  <a:moveTo>
                    <a:pt x="467391" y="0"/>
                  </a:moveTo>
                  <a:lnTo>
                    <a:pt x="467981" y="0"/>
                  </a:lnTo>
                  <a:lnTo>
                    <a:pt x="467391" y="0"/>
                  </a:lnTo>
                  <a:close/>
                </a:path>
                <a:path w="467995" h="2539">
                  <a:moveTo>
                    <a:pt x="292119" y="2363"/>
                  </a:moveTo>
                  <a:lnTo>
                    <a:pt x="290349" y="2363"/>
                  </a:lnTo>
                  <a:lnTo>
                    <a:pt x="289168" y="2363"/>
                  </a:lnTo>
                  <a:lnTo>
                    <a:pt x="287988" y="2363"/>
                  </a:lnTo>
                  <a:lnTo>
                    <a:pt x="289759" y="2363"/>
                  </a:lnTo>
                  <a:lnTo>
                    <a:pt x="290939" y="2363"/>
                  </a:lnTo>
                  <a:lnTo>
                    <a:pt x="292119" y="2363"/>
                  </a:lnTo>
                  <a:close/>
                </a:path>
                <a:path w="467995" h="2539">
                  <a:moveTo>
                    <a:pt x="4130" y="1181"/>
                  </a:moveTo>
                  <a:lnTo>
                    <a:pt x="3540" y="1181"/>
                  </a:lnTo>
                  <a:lnTo>
                    <a:pt x="4130" y="1181"/>
                  </a:lnTo>
                  <a:close/>
                </a:path>
                <a:path w="467995" h="2539">
                  <a:moveTo>
                    <a:pt x="2950" y="1772"/>
                  </a:moveTo>
                  <a:lnTo>
                    <a:pt x="1770" y="1772"/>
                  </a:lnTo>
                  <a:lnTo>
                    <a:pt x="2360" y="1772"/>
                  </a:lnTo>
                  <a:lnTo>
                    <a:pt x="2950" y="1772"/>
                  </a:lnTo>
                  <a:close/>
                </a:path>
                <a:path w="467995" h="2539">
                  <a:moveTo>
                    <a:pt x="0" y="1772"/>
                  </a:moveTo>
                  <a:lnTo>
                    <a:pt x="1770" y="1772"/>
                  </a:lnTo>
                  <a:lnTo>
                    <a:pt x="1179" y="1772"/>
                  </a:lnTo>
                  <a:lnTo>
                    <a:pt x="589" y="1772"/>
                  </a:lnTo>
                  <a:lnTo>
                    <a:pt x="0" y="177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9108137" y="4558865"/>
              <a:ext cx="4445" cy="635"/>
            </a:xfrm>
            <a:custGeom>
              <a:avLst/>
              <a:gdLst/>
              <a:ahLst/>
              <a:cxnLst/>
              <a:rect l="l" t="t" r="r" b="b"/>
              <a:pathLst>
                <a:path w="4445" h="635">
                  <a:moveTo>
                    <a:pt x="1770" y="0"/>
                  </a:moveTo>
                  <a:lnTo>
                    <a:pt x="0" y="0"/>
                  </a:lnTo>
                  <a:lnTo>
                    <a:pt x="4130" y="590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9106956" y="4558865"/>
              <a:ext cx="7620" cy="635"/>
            </a:xfrm>
            <a:custGeom>
              <a:avLst/>
              <a:gdLst/>
              <a:ahLst/>
              <a:cxnLst/>
              <a:rect l="l" t="t" r="r" b="b"/>
              <a:pathLst>
                <a:path w="7620" h="635">
                  <a:moveTo>
                    <a:pt x="7081" y="590"/>
                  </a:moveTo>
                  <a:lnTo>
                    <a:pt x="5311" y="590"/>
                  </a:lnTo>
                  <a:lnTo>
                    <a:pt x="2950" y="0"/>
                  </a:lnTo>
                  <a:lnTo>
                    <a:pt x="0" y="0"/>
                  </a:lnTo>
                  <a:lnTo>
                    <a:pt x="1180" y="0"/>
                  </a:lnTo>
                  <a:lnTo>
                    <a:pt x="5311" y="590"/>
                  </a:lnTo>
                  <a:lnTo>
                    <a:pt x="7081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139764" y="4561994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950" y="0"/>
                  </a:moveTo>
                  <a:lnTo>
                    <a:pt x="0" y="0"/>
                  </a:lnTo>
                  <a:lnTo>
                    <a:pt x="829" y="415"/>
                  </a:lnTo>
                  <a:lnTo>
                    <a:pt x="95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9137643" y="4561819"/>
              <a:ext cx="28575" cy="1270"/>
            </a:xfrm>
            <a:custGeom>
              <a:avLst/>
              <a:gdLst/>
              <a:ahLst/>
              <a:cxnLst/>
              <a:rect l="l" t="t" r="r" b="b"/>
              <a:pathLst>
                <a:path w="28575" h="1270">
                  <a:moveTo>
                    <a:pt x="589" y="0"/>
                  </a:moveTo>
                  <a:lnTo>
                    <a:pt x="1770" y="0"/>
                  </a:lnTo>
                  <a:lnTo>
                    <a:pt x="2950" y="591"/>
                  </a:lnTo>
                  <a:lnTo>
                    <a:pt x="0" y="591"/>
                  </a:lnTo>
                  <a:lnTo>
                    <a:pt x="3088" y="747"/>
                  </a:lnTo>
                  <a:lnTo>
                    <a:pt x="3023" y="516"/>
                  </a:lnTo>
                  <a:lnTo>
                    <a:pt x="3070" y="175"/>
                  </a:lnTo>
                  <a:lnTo>
                    <a:pt x="6491" y="0"/>
                  </a:lnTo>
                  <a:lnTo>
                    <a:pt x="589" y="0"/>
                  </a:lnTo>
                  <a:close/>
                </a:path>
                <a:path w="28575" h="1270">
                  <a:moveTo>
                    <a:pt x="25966" y="1182"/>
                  </a:moveTo>
                  <a:lnTo>
                    <a:pt x="27736" y="1182"/>
                  </a:lnTo>
                  <a:lnTo>
                    <a:pt x="28327" y="1182"/>
                  </a:lnTo>
                  <a:lnTo>
                    <a:pt x="25966" y="1182"/>
                  </a:lnTo>
                  <a:lnTo>
                    <a:pt x="22425" y="591"/>
                  </a:lnTo>
                  <a:lnTo>
                    <a:pt x="25966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9300523" y="4562410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40" h="635">
                  <a:moveTo>
                    <a:pt x="0" y="0"/>
                  </a:moveTo>
                  <a:lnTo>
                    <a:pt x="0" y="590"/>
                  </a:lnTo>
                  <a:lnTo>
                    <a:pt x="236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9300523" y="4559456"/>
              <a:ext cx="45085" cy="4445"/>
            </a:xfrm>
            <a:custGeom>
              <a:avLst/>
              <a:gdLst/>
              <a:ahLst/>
              <a:cxnLst/>
              <a:rect l="l" t="t" r="r" b="b"/>
              <a:pathLst>
                <a:path w="45084" h="4445">
                  <a:moveTo>
                    <a:pt x="0" y="2954"/>
                  </a:moveTo>
                  <a:lnTo>
                    <a:pt x="2359" y="3545"/>
                  </a:lnTo>
                  <a:lnTo>
                    <a:pt x="0" y="3545"/>
                  </a:lnTo>
                  <a:lnTo>
                    <a:pt x="0" y="2954"/>
                  </a:lnTo>
                  <a:close/>
                </a:path>
                <a:path w="45084" h="4445">
                  <a:moveTo>
                    <a:pt x="26555" y="0"/>
                  </a:moveTo>
                  <a:lnTo>
                    <a:pt x="23605" y="0"/>
                  </a:lnTo>
                  <a:lnTo>
                    <a:pt x="22424" y="0"/>
                  </a:lnTo>
                  <a:lnTo>
                    <a:pt x="26555" y="0"/>
                  </a:lnTo>
                  <a:close/>
                </a:path>
                <a:path w="45084" h="4445">
                  <a:moveTo>
                    <a:pt x="41900" y="4135"/>
                  </a:moveTo>
                  <a:lnTo>
                    <a:pt x="40719" y="4135"/>
                  </a:lnTo>
                  <a:lnTo>
                    <a:pt x="44850" y="4135"/>
                  </a:lnTo>
                  <a:lnTo>
                    <a:pt x="41900" y="4135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569627" y="4563000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360" y="0"/>
                  </a:moveTo>
                  <a:lnTo>
                    <a:pt x="590" y="0"/>
                  </a:lnTo>
                  <a:lnTo>
                    <a:pt x="0" y="591"/>
                  </a:lnTo>
                  <a:lnTo>
                    <a:pt x="2951" y="591"/>
                  </a:lnTo>
                  <a:lnTo>
                    <a:pt x="236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9569627" y="4563000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950" y="590"/>
                  </a:moveTo>
                  <a:lnTo>
                    <a:pt x="2360" y="0"/>
                  </a:lnTo>
                  <a:lnTo>
                    <a:pt x="589" y="0"/>
                  </a:lnTo>
                  <a:lnTo>
                    <a:pt x="0" y="590"/>
                  </a:lnTo>
                  <a:lnTo>
                    <a:pt x="295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9672312" y="4562410"/>
              <a:ext cx="5715" cy="1270"/>
            </a:xfrm>
            <a:custGeom>
              <a:avLst/>
              <a:gdLst/>
              <a:ahLst/>
              <a:cxnLst/>
              <a:rect l="l" t="t" r="r" b="b"/>
              <a:pathLst>
                <a:path w="5715" h="1270">
                  <a:moveTo>
                    <a:pt x="589" y="0"/>
                  </a:moveTo>
                  <a:lnTo>
                    <a:pt x="0" y="591"/>
                  </a:lnTo>
                  <a:lnTo>
                    <a:pt x="1179" y="1182"/>
                  </a:lnTo>
                  <a:lnTo>
                    <a:pt x="4130" y="1182"/>
                  </a:lnTo>
                  <a:lnTo>
                    <a:pt x="5311" y="591"/>
                  </a:lnTo>
                  <a:lnTo>
                    <a:pt x="2950" y="591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9672312" y="4562410"/>
              <a:ext cx="300355" cy="1905"/>
            </a:xfrm>
            <a:custGeom>
              <a:avLst/>
              <a:gdLst/>
              <a:ahLst/>
              <a:cxnLst/>
              <a:rect l="l" t="t" r="r" b="b"/>
              <a:pathLst>
                <a:path w="300354" h="1904">
                  <a:moveTo>
                    <a:pt x="0" y="590"/>
                  </a:moveTo>
                  <a:lnTo>
                    <a:pt x="1179" y="1181"/>
                  </a:lnTo>
                  <a:lnTo>
                    <a:pt x="4130" y="1181"/>
                  </a:lnTo>
                  <a:lnTo>
                    <a:pt x="5310" y="590"/>
                  </a:lnTo>
                  <a:lnTo>
                    <a:pt x="2950" y="590"/>
                  </a:lnTo>
                  <a:lnTo>
                    <a:pt x="589" y="0"/>
                  </a:lnTo>
                  <a:lnTo>
                    <a:pt x="0" y="590"/>
                  </a:lnTo>
                  <a:close/>
                </a:path>
                <a:path w="300354" h="1904">
                  <a:moveTo>
                    <a:pt x="298020" y="1772"/>
                  </a:moveTo>
                  <a:lnTo>
                    <a:pt x="295659" y="1772"/>
                  </a:lnTo>
                  <a:lnTo>
                    <a:pt x="299790" y="1772"/>
                  </a:lnTo>
                  <a:lnTo>
                    <a:pt x="298020" y="177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520357" y="4561819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950" y="0"/>
                  </a:moveTo>
                  <a:lnTo>
                    <a:pt x="1179" y="0"/>
                  </a:lnTo>
                  <a:lnTo>
                    <a:pt x="0" y="590"/>
                  </a:lnTo>
                  <a:lnTo>
                    <a:pt x="2950" y="590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520357" y="4561819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1179" y="0"/>
                  </a:moveTo>
                  <a:lnTo>
                    <a:pt x="0" y="590"/>
                  </a:lnTo>
                  <a:lnTo>
                    <a:pt x="2359" y="590"/>
                  </a:lnTo>
                  <a:lnTo>
                    <a:pt x="2950" y="590"/>
                  </a:lnTo>
                  <a:lnTo>
                    <a:pt x="2950" y="0"/>
                  </a:lnTo>
                  <a:lnTo>
                    <a:pt x="117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509724" y="4561230"/>
              <a:ext cx="10795" cy="1905"/>
            </a:xfrm>
            <a:custGeom>
              <a:avLst/>
              <a:gdLst/>
              <a:ahLst/>
              <a:cxnLst/>
              <a:rect l="l" t="t" r="r" b="b"/>
              <a:pathLst>
                <a:path w="10795" h="1904">
                  <a:moveTo>
                    <a:pt x="10629" y="596"/>
                  </a:moveTo>
                  <a:lnTo>
                    <a:pt x="8267" y="0"/>
                  </a:lnTo>
                  <a:lnTo>
                    <a:pt x="3543" y="0"/>
                  </a:lnTo>
                  <a:lnTo>
                    <a:pt x="0" y="1181"/>
                  </a:lnTo>
                  <a:lnTo>
                    <a:pt x="1181" y="1778"/>
                  </a:lnTo>
                  <a:lnTo>
                    <a:pt x="2959" y="1181"/>
                  </a:lnTo>
                  <a:lnTo>
                    <a:pt x="3543" y="1181"/>
                  </a:lnTo>
                  <a:lnTo>
                    <a:pt x="5321" y="596"/>
                  </a:lnTo>
                  <a:lnTo>
                    <a:pt x="7670" y="596"/>
                  </a:lnTo>
                  <a:lnTo>
                    <a:pt x="7670" y="1181"/>
                  </a:lnTo>
                  <a:lnTo>
                    <a:pt x="10033" y="1181"/>
                  </a:lnTo>
                  <a:lnTo>
                    <a:pt x="10629" y="596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509735" y="4561229"/>
              <a:ext cx="10795" cy="1905"/>
            </a:xfrm>
            <a:custGeom>
              <a:avLst/>
              <a:gdLst/>
              <a:ahLst/>
              <a:cxnLst/>
              <a:rect l="l" t="t" r="r" b="b"/>
              <a:pathLst>
                <a:path w="10795" h="1904">
                  <a:moveTo>
                    <a:pt x="3540" y="0"/>
                  </a:moveTo>
                  <a:lnTo>
                    <a:pt x="1770" y="590"/>
                  </a:lnTo>
                  <a:lnTo>
                    <a:pt x="0" y="1181"/>
                  </a:lnTo>
                  <a:lnTo>
                    <a:pt x="1179" y="1772"/>
                  </a:lnTo>
                  <a:lnTo>
                    <a:pt x="2950" y="1181"/>
                  </a:lnTo>
                  <a:lnTo>
                    <a:pt x="3540" y="1181"/>
                  </a:lnTo>
                  <a:lnTo>
                    <a:pt x="5310" y="590"/>
                  </a:lnTo>
                  <a:lnTo>
                    <a:pt x="6491" y="590"/>
                  </a:lnTo>
                  <a:lnTo>
                    <a:pt x="7671" y="590"/>
                  </a:lnTo>
                  <a:lnTo>
                    <a:pt x="7671" y="1181"/>
                  </a:lnTo>
                  <a:lnTo>
                    <a:pt x="8261" y="1181"/>
                  </a:lnTo>
                  <a:lnTo>
                    <a:pt x="10032" y="1181"/>
                  </a:lnTo>
                  <a:lnTo>
                    <a:pt x="10622" y="590"/>
                  </a:lnTo>
                  <a:lnTo>
                    <a:pt x="8261" y="0"/>
                  </a:lnTo>
                  <a:lnTo>
                    <a:pt x="5901" y="0"/>
                  </a:lnTo>
                  <a:lnTo>
                    <a:pt x="3540" y="0"/>
                  </a:lnTo>
                  <a:lnTo>
                    <a:pt x="2950" y="590"/>
                  </a:lnTo>
                  <a:lnTo>
                    <a:pt x="354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8270137" y="4558865"/>
              <a:ext cx="16510" cy="635"/>
            </a:xfrm>
            <a:custGeom>
              <a:avLst/>
              <a:gdLst/>
              <a:ahLst/>
              <a:cxnLst/>
              <a:rect l="l" t="t" r="r" b="b"/>
              <a:pathLst>
                <a:path w="16509" h="635">
                  <a:moveTo>
                    <a:pt x="14753" y="590"/>
                  </a:moveTo>
                  <a:lnTo>
                    <a:pt x="15343" y="590"/>
                  </a:lnTo>
                  <a:lnTo>
                    <a:pt x="15933" y="590"/>
                  </a:lnTo>
                  <a:lnTo>
                    <a:pt x="14753" y="590"/>
                  </a:lnTo>
                  <a:close/>
                </a:path>
                <a:path w="16509" h="635">
                  <a:moveTo>
                    <a:pt x="0" y="0"/>
                  </a:moveTo>
                  <a:lnTo>
                    <a:pt x="58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369871" y="4560046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361" y="0"/>
                  </a:moveTo>
                  <a:lnTo>
                    <a:pt x="0" y="0"/>
                  </a:lnTo>
                  <a:lnTo>
                    <a:pt x="1180" y="0"/>
                  </a:lnTo>
                  <a:lnTo>
                    <a:pt x="2361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493800" y="456300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70">
                  <a:moveTo>
                    <a:pt x="0" y="0"/>
                  </a:moveTo>
                  <a:lnTo>
                    <a:pt x="589" y="0"/>
                  </a:lnTo>
                  <a:lnTo>
                    <a:pt x="1180" y="0"/>
                  </a:lnTo>
                  <a:lnTo>
                    <a:pt x="58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410591" y="455886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79" y="0"/>
                  </a:moveTo>
                  <a:lnTo>
                    <a:pt x="0" y="590"/>
                  </a:lnTo>
                  <a:lnTo>
                    <a:pt x="1179" y="590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410591" y="4558865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590"/>
                  </a:moveTo>
                  <a:lnTo>
                    <a:pt x="589" y="590"/>
                  </a:lnTo>
                  <a:lnTo>
                    <a:pt x="1180" y="590"/>
                  </a:lnTo>
                  <a:lnTo>
                    <a:pt x="1180" y="0"/>
                  </a:lnTo>
                  <a:lnTo>
                    <a:pt x="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8439508" y="455886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590"/>
                  </a:lnTo>
                  <a:lnTo>
                    <a:pt x="589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8438917" y="455886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70" h="1270">
                  <a:moveTo>
                    <a:pt x="0" y="1182"/>
                  </a:moveTo>
                  <a:lnTo>
                    <a:pt x="589" y="1182"/>
                  </a:lnTo>
                  <a:lnTo>
                    <a:pt x="589" y="591"/>
                  </a:lnTo>
                  <a:lnTo>
                    <a:pt x="1180" y="591"/>
                  </a:lnTo>
                  <a:lnTo>
                    <a:pt x="589" y="0"/>
                  </a:lnTo>
                  <a:lnTo>
                    <a:pt x="589" y="591"/>
                  </a:lnTo>
                  <a:lnTo>
                    <a:pt x="589" y="1182"/>
                  </a:lnTo>
                  <a:lnTo>
                    <a:pt x="0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487309" y="4560637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0" y="0"/>
                  </a:moveTo>
                  <a:lnTo>
                    <a:pt x="58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8389345" y="4558865"/>
              <a:ext cx="0" cy="635"/>
            </a:xfrm>
            <a:custGeom>
              <a:avLst/>
              <a:gdLst/>
              <a:ahLst/>
              <a:cxnLst/>
              <a:rect l="l" t="t" r="r" b="b"/>
              <a:pathLst>
                <a:path h="635">
                  <a:moveTo>
                    <a:pt x="0" y="59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0" y="0"/>
                  </a:lnTo>
                  <a:lnTo>
                    <a:pt x="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7527249" y="4559555"/>
            <a:ext cx="35560" cy="5715"/>
            <a:chOff x="7527249" y="4559555"/>
            <a:chExt cx="35560" cy="5715"/>
          </a:xfrm>
        </p:grpSpPr>
        <p:sp>
          <p:nvSpPr>
            <p:cNvPr id="122" name="object 122"/>
            <p:cNvSpPr/>
            <p:nvPr/>
          </p:nvSpPr>
          <p:spPr>
            <a:xfrm>
              <a:off x="7561968" y="456418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589" y="0"/>
                  </a:moveTo>
                  <a:lnTo>
                    <a:pt x="0" y="0"/>
                  </a:lnTo>
                  <a:lnTo>
                    <a:pt x="58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528331" y="456063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591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528331" y="456063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590"/>
                  </a:moveTo>
                  <a:lnTo>
                    <a:pt x="589" y="0"/>
                  </a:lnTo>
                  <a:lnTo>
                    <a:pt x="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8241319" y="4556601"/>
            <a:ext cx="3810" cy="3175"/>
            <a:chOff x="8241319" y="4556601"/>
            <a:chExt cx="3810" cy="3175"/>
          </a:xfrm>
        </p:grpSpPr>
        <p:sp>
          <p:nvSpPr>
            <p:cNvPr id="126" name="object 126"/>
            <p:cNvSpPr/>
            <p:nvPr/>
          </p:nvSpPr>
          <p:spPr>
            <a:xfrm>
              <a:off x="8242401" y="455768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0" y="590"/>
                  </a:lnTo>
                  <a:lnTo>
                    <a:pt x="0" y="0"/>
                  </a:lnTo>
                  <a:lnTo>
                    <a:pt x="11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242401" y="455768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0" y="590"/>
                  </a:lnTo>
                  <a:lnTo>
                    <a:pt x="0" y="0"/>
                  </a:lnTo>
                  <a:lnTo>
                    <a:pt x="1180" y="0"/>
                  </a:lnTo>
                  <a:lnTo>
                    <a:pt x="58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7985789" y="4557191"/>
            <a:ext cx="10795" cy="3810"/>
            <a:chOff x="7985789" y="4557191"/>
            <a:chExt cx="10795" cy="3810"/>
          </a:xfrm>
        </p:grpSpPr>
        <p:sp>
          <p:nvSpPr>
            <p:cNvPr id="129" name="object 129"/>
            <p:cNvSpPr/>
            <p:nvPr/>
          </p:nvSpPr>
          <p:spPr>
            <a:xfrm>
              <a:off x="7986871" y="4558273"/>
              <a:ext cx="8255" cy="1270"/>
            </a:xfrm>
            <a:custGeom>
              <a:avLst/>
              <a:gdLst/>
              <a:ahLst/>
              <a:cxnLst/>
              <a:rect l="l" t="t" r="r" b="b"/>
              <a:pathLst>
                <a:path w="8254" h="1270">
                  <a:moveTo>
                    <a:pt x="4720" y="0"/>
                  </a:moveTo>
                  <a:lnTo>
                    <a:pt x="7670" y="591"/>
                  </a:lnTo>
                  <a:lnTo>
                    <a:pt x="0" y="591"/>
                  </a:lnTo>
                  <a:lnTo>
                    <a:pt x="4130" y="1182"/>
                  </a:lnTo>
                  <a:lnTo>
                    <a:pt x="8260" y="591"/>
                  </a:lnTo>
                  <a:lnTo>
                    <a:pt x="472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986871" y="4558273"/>
              <a:ext cx="8255" cy="1270"/>
            </a:xfrm>
            <a:custGeom>
              <a:avLst/>
              <a:gdLst/>
              <a:ahLst/>
              <a:cxnLst/>
              <a:rect l="l" t="t" r="r" b="b"/>
              <a:pathLst>
                <a:path w="8254" h="1270">
                  <a:moveTo>
                    <a:pt x="4720" y="0"/>
                  </a:moveTo>
                  <a:lnTo>
                    <a:pt x="7671" y="591"/>
                  </a:lnTo>
                  <a:lnTo>
                    <a:pt x="0" y="591"/>
                  </a:lnTo>
                  <a:lnTo>
                    <a:pt x="4130" y="1182"/>
                  </a:lnTo>
                  <a:lnTo>
                    <a:pt x="8261" y="591"/>
                  </a:lnTo>
                  <a:lnTo>
                    <a:pt x="472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1" name="object 131"/>
          <p:cNvSpPr/>
          <p:nvPr/>
        </p:nvSpPr>
        <p:spPr>
          <a:xfrm>
            <a:off x="8492031" y="4563000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1180" y="0"/>
                </a:moveTo>
                <a:lnTo>
                  <a:pt x="589" y="0"/>
                </a:lnTo>
                <a:lnTo>
                  <a:pt x="0" y="0"/>
                </a:lnTo>
                <a:lnTo>
                  <a:pt x="589" y="0"/>
                </a:lnTo>
                <a:lnTo>
                  <a:pt x="118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2" name="object 132"/>
          <p:cNvGrpSpPr/>
          <p:nvPr/>
        </p:nvGrpSpPr>
        <p:grpSpPr>
          <a:xfrm>
            <a:off x="8129684" y="4557191"/>
            <a:ext cx="97155" cy="3810"/>
            <a:chOff x="8129684" y="4557191"/>
            <a:chExt cx="97155" cy="3810"/>
          </a:xfrm>
        </p:grpSpPr>
        <p:sp>
          <p:nvSpPr>
            <p:cNvPr id="133" name="object 133"/>
            <p:cNvSpPr/>
            <p:nvPr/>
          </p:nvSpPr>
          <p:spPr>
            <a:xfrm>
              <a:off x="8179846" y="455827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591"/>
                  </a:lnTo>
                  <a:lnTo>
                    <a:pt x="589" y="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8179846" y="455827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590"/>
                  </a:moveTo>
                  <a:lnTo>
                    <a:pt x="0" y="590"/>
                  </a:lnTo>
                  <a:lnTo>
                    <a:pt x="0" y="0"/>
                  </a:lnTo>
                  <a:lnTo>
                    <a:pt x="589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8225287" y="4559456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70">
                  <a:moveTo>
                    <a:pt x="1180" y="0"/>
                  </a:moveTo>
                  <a:lnTo>
                    <a:pt x="0" y="0"/>
                  </a:lnTo>
                  <a:lnTo>
                    <a:pt x="589" y="0"/>
                  </a:lnTo>
                  <a:lnTo>
                    <a:pt x="118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8129684" y="455945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25375" y="0"/>
                  </a:moveTo>
                  <a:lnTo>
                    <a:pt x="24785" y="0"/>
                  </a:lnTo>
                  <a:lnTo>
                    <a:pt x="23605" y="0"/>
                  </a:lnTo>
                  <a:lnTo>
                    <a:pt x="24195" y="0"/>
                  </a:lnTo>
                  <a:lnTo>
                    <a:pt x="24785" y="0"/>
                  </a:lnTo>
                  <a:lnTo>
                    <a:pt x="25375" y="0"/>
                  </a:lnTo>
                  <a:close/>
                </a:path>
                <a:path w="25400">
                  <a:moveTo>
                    <a:pt x="0" y="0"/>
                  </a:moveTo>
                  <a:lnTo>
                    <a:pt x="589" y="0"/>
                  </a:lnTo>
                  <a:lnTo>
                    <a:pt x="0" y="0"/>
                  </a:lnTo>
                  <a:lnTo>
                    <a:pt x="589" y="0"/>
                  </a:lnTo>
                  <a:lnTo>
                    <a:pt x="117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7" name="object 137"/>
          <p:cNvSpPr/>
          <p:nvPr/>
        </p:nvSpPr>
        <p:spPr>
          <a:xfrm>
            <a:off x="7635146" y="4563000"/>
            <a:ext cx="4445" cy="635"/>
          </a:xfrm>
          <a:custGeom>
            <a:avLst/>
            <a:gdLst/>
            <a:ahLst/>
            <a:cxnLst/>
            <a:rect l="l" t="t" r="r" b="b"/>
            <a:pathLst>
              <a:path w="4445" h="635">
                <a:moveTo>
                  <a:pt x="4130" y="590"/>
                </a:moveTo>
                <a:lnTo>
                  <a:pt x="3540" y="590"/>
                </a:lnTo>
                <a:lnTo>
                  <a:pt x="2950" y="0"/>
                </a:lnTo>
                <a:lnTo>
                  <a:pt x="3540" y="590"/>
                </a:lnTo>
                <a:lnTo>
                  <a:pt x="0" y="590"/>
                </a:lnTo>
                <a:lnTo>
                  <a:pt x="4130" y="59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8" name="object 138"/>
          <p:cNvGrpSpPr/>
          <p:nvPr/>
        </p:nvGrpSpPr>
        <p:grpSpPr>
          <a:xfrm>
            <a:off x="8492129" y="4561328"/>
            <a:ext cx="3175" cy="3175"/>
            <a:chOff x="8492129" y="4561328"/>
            <a:chExt cx="3175" cy="3175"/>
          </a:xfrm>
        </p:grpSpPr>
        <p:sp>
          <p:nvSpPr>
            <p:cNvPr id="139" name="object 139"/>
            <p:cNvSpPr/>
            <p:nvPr/>
          </p:nvSpPr>
          <p:spPr>
            <a:xfrm>
              <a:off x="8493211" y="456240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589" y="59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8493211" y="456241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589" y="590"/>
                  </a:lnTo>
                  <a:lnTo>
                    <a:pt x="589" y="0"/>
                  </a:lnTo>
                  <a:lnTo>
                    <a:pt x="589" y="590"/>
                  </a:lnTo>
                  <a:lnTo>
                    <a:pt x="58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" name="object 141"/>
          <p:cNvSpPr/>
          <p:nvPr/>
        </p:nvSpPr>
        <p:spPr>
          <a:xfrm>
            <a:off x="8150338" y="4564183"/>
            <a:ext cx="4445" cy="0"/>
          </a:xfrm>
          <a:custGeom>
            <a:avLst/>
            <a:gdLst/>
            <a:ahLst/>
            <a:cxnLst/>
            <a:rect l="l" t="t" r="r" b="b"/>
            <a:pathLst>
              <a:path w="4445">
                <a:moveTo>
                  <a:pt x="4130" y="0"/>
                </a:moveTo>
                <a:lnTo>
                  <a:pt x="0" y="0"/>
                </a:lnTo>
                <a:lnTo>
                  <a:pt x="1179" y="0"/>
                </a:lnTo>
                <a:lnTo>
                  <a:pt x="2360" y="0"/>
                </a:lnTo>
                <a:lnTo>
                  <a:pt x="413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20450" y="4563592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589" y="0"/>
                </a:lnTo>
                <a:lnTo>
                  <a:pt x="1180" y="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3" name="object 143"/>
          <p:cNvGrpSpPr/>
          <p:nvPr/>
        </p:nvGrpSpPr>
        <p:grpSpPr>
          <a:xfrm>
            <a:off x="8134503" y="4562510"/>
            <a:ext cx="5715" cy="3175"/>
            <a:chOff x="8134503" y="4562510"/>
            <a:chExt cx="5715" cy="3175"/>
          </a:xfrm>
        </p:grpSpPr>
        <p:sp>
          <p:nvSpPr>
            <p:cNvPr id="144" name="object 144"/>
            <p:cNvSpPr/>
            <p:nvPr/>
          </p:nvSpPr>
          <p:spPr>
            <a:xfrm>
              <a:off x="8135585" y="4563592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1179" y="0"/>
                  </a:moveTo>
                  <a:lnTo>
                    <a:pt x="0" y="0"/>
                  </a:lnTo>
                  <a:lnTo>
                    <a:pt x="2950" y="590"/>
                  </a:lnTo>
                  <a:lnTo>
                    <a:pt x="2359" y="590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135585" y="4563592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950" y="590"/>
                  </a:moveTo>
                  <a:lnTo>
                    <a:pt x="2359" y="590"/>
                  </a:lnTo>
                  <a:lnTo>
                    <a:pt x="1179" y="0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295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6" name="object 146"/>
          <p:cNvGrpSpPr/>
          <p:nvPr/>
        </p:nvGrpSpPr>
        <p:grpSpPr>
          <a:xfrm>
            <a:off x="7532065" y="4555422"/>
            <a:ext cx="978535" cy="18415"/>
            <a:chOff x="7532065" y="4555422"/>
            <a:chExt cx="978535" cy="18415"/>
          </a:xfrm>
        </p:grpSpPr>
        <p:sp>
          <p:nvSpPr>
            <p:cNvPr id="147" name="object 147"/>
            <p:cNvSpPr/>
            <p:nvPr/>
          </p:nvSpPr>
          <p:spPr>
            <a:xfrm>
              <a:off x="8506785" y="4561819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589" y="0"/>
                  </a:moveTo>
                  <a:lnTo>
                    <a:pt x="0" y="0"/>
                  </a:lnTo>
                  <a:lnTo>
                    <a:pt x="58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748486" y="4556505"/>
              <a:ext cx="762000" cy="8890"/>
            </a:xfrm>
            <a:custGeom>
              <a:avLst/>
              <a:gdLst/>
              <a:ahLst/>
              <a:cxnLst/>
              <a:rect l="l" t="t" r="r" b="b"/>
              <a:pathLst>
                <a:path w="762000" h="8889">
                  <a:moveTo>
                    <a:pt x="216433" y="1778"/>
                  </a:moveTo>
                  <a:lnTo>
                    <a:pt x="207772" y="1778"/>
                  </a:lnTo>
                  <a:lnTo>
                    <a:pt x="207772" y="1943"/>
                  </a:lnTo>
                  <a:lnTo>
                    <a:pt x="216433" y="1778"/>
                  </a:lnTo>
                  <a:close/>
                </a:path>
                <a:path w="762000" h="8889">
                  <a:moveTo>
                    <a:pt x="242404" y="596"/>
                  </a:moveTo>
                  <a:lnTo>
                    <a:pt x="233743" y="0"/>
                  </a:lnTo>
                  <a:lnTo>
                    <a:pt x="233743" y="1181"/>
                  </a:lnTo>
                  <a:lnTo>
                    <a:pt x="242404" y="596"/>
                  </a:lnTo>
                  <a:close/>
                </a:path>
                <a:path w="762000" h="8889">
                  <a:moveTo>
                    <a:pt x="337629" y="2362"/>
                  </a:moveTo>
                  <a:lnTo>
                    <a:pt x="328980" y="1778"/>
                  </a:lnTo>
                  <a:lnTo>
                    <a:pt x="333298" y="2362"/>
                  </a:lnTo>
                  <a:lnTo>
                    <a:pt x="337629" y="2362"/>
                  </a:lnTo>
                  <a:close/>
                </a:path>
                <a:path w="762000" h="8889">
                  <a:moveTo>
                    <a:pt x="363601" y="8267"/>
                  </a:moveTo>
                  <a:lnTo>
                    <a:pt x="354952" y="8267"/>
                  </a:lnTo>
                  <a:lnTo>
                    <a:pt x="363601" y="8864"/>
                  </a:lnTo>
                  <a:lnTo>
                    <a:pt x="363601" y="8267"/>
                  </a:lnTo>
                  <a:close/>
                </a:path>
                <a:path w="762000" h="8889">
                  <a:moveTo>
                    <a:pt x="458838" y="7454"/>
                  </a:moveTo>
                  <a:lnTo>
                    <a:pt x="455307" y="7797"/>
                  </a:lnTo>
                  <a:lnTo>
                    <a:pt x="458838" y="8267"/>
                  </a:lnTo>
                  <a:lnTo>
                    <a:pt x="458838" y="7454"/>
                  </a:lnTo>
                  <a:close/>
                </a:path>
                <a:path w="762000" h="8889">
                  <a:moveTo>
                    <a:pt x="497789" y="5905"/>
                  </a:moveTo>
                  <a:lnTo>
                    <a:pt x="493458" y="5905"/>
                  </a:lnTo>
                  <a:lnTo>
                    <a:pt x="493458" y="6502"/>
                  </a:lnTo>
                  <a:lnTo>
                    <a:pt x="497789" y="5905"/>
                  </a:lnTo>
                  <a:close/>
                </a:path>
                <a:path w="762000" h="8889">
                  <a:moveTo>
                    <a:pt x="502119" y="5905"/>
                  </a:moveTo>
                  <a:lnTo>
                    <a:pt x="493458" y="6502"/>
                  </a:lnTo>
                  <a:lnTo>
                    <a:pt x="502119" y="6502"/>
                  </a:lnTo>
                  <a:lnTo>
                    <a:pt x="502119" y="5905"/>
                  </a:lnTo>
                  <a:close/>
                </a:path>
                <a:path w="762000" h="8889">
                  <a:moveTo>
                    <a:pt x="545401" y="5905"/>
                  </a:moveTo>
                  <a:lnTo>
                    <a:pt x="536752" y="6502"/>
                  </a:lnTo>
                  <a:lnTo>
                    <a:pt x="545401" y="6502"/>
                  </a:lnTo>
                  <a:lnTo>
                    <a:pt x="545401" y="5905"/>
                  </a:lnTo>
                  <a:close/>
                </a:path>
                <a:path w="762000" h="8889">
                  <a:moveTo>
                    <a:pt x="571373" y="5905"/>
                  </a:moveTo>
                  <a:lnTo>
                    <a:pt x="568490" y="5511"/>
                  </a:lnTo>
                  <a:lnTo>
                    <a:pt x="562724" y="5905"/>
                  </a:lnTo>
                  <a:lnTo>
                    <a:pt x="571373" y="5905"/>
                  </a:lnTo>
                  <a:close/>
                </a:path>
                <a:path w="762000" h="8889">
                  <a:moveTo>
                    <a:pt x="571373" y="5321"/>
                  </a:moveTo>
                  <a:lnTo>
                    <a:pt x="567042" y="5321"/>
                  </a:lnTo>
                  <a:lnTo>
                    <a:pt x="568490" y="5511"/>
                  </a:lnTo>
                  <a:lnTo>
                    <a:pt x="571373" y="5321"/>
                  </a:lnTo>
                  <a:close/>
                </a:path>
                <a:path w="762000" h="8889">
                  <a:moveTo>
                    <a:pt x="675259" y="5905"/>
                  </a:moveTo>
                  <a:lnTo>
                    <a:pt x="666610" y="6502"/>
                  </a:lnTo>
                  <a:lnTo>
                    <a:pt x="675259" y="6502"/>
                  </a:lnTo>
                  <a:lnTo>
                    <a:pt x="675259" y="5905"/>
                  </a:lnTo>
                  <a:close/>
                </a:path>
                <a:path w="762000" h="8889">
                  <a:moveTo>
                    <a:pt x="753173" y="4140"/>
                  </a:moveTo>
                  <a:lnTo>
                    <a:pt x="735863" y="2959"/>
                  </a:lnTo>
                  <a:lnTo>
                    <a:pt x="735863" y="3543"/>
                  </a:lnTo>
                  <a:lnTo>
                    <a:pt x="727202" y="4140"/>
                  </a:lnTo>
                  <a:lnTo>
                    <a:pt x="735863" y="4140"/>
                  </a:lnTo>
                  <a:lnTo>
                    <a:pt x="727202" y="5321"/>
                  </a:lnTo>
                  <a:lnTo>
                    <a:pt x="727202" y="4140"/>
                  </a:lnTo>
                  <a:lnTo>
                    <a:pt x="718553" y="4140"/>
                  </a:lnTo>
                  <a:lnTo>
                    <a:pt x="718553" y="3543"/>
                  </a:lnTo>
                  <a:lnTo>
                    <a:pt x="714222" y="4140"/>
                  </a:lnTo>
                  <a:lnTo>
                    <a:pt x="709891" y="4724"/>
                  </a:lnTo>
                  <a:lnTo>
                    <a:pt x="709891" y="4140"/>
                  </a:lnTo>
                  <a:lnTo>
                    <a:pt x="701230" y="3543"/>
                  </a:lnTo>
                  <a:lnTo>
                    <a:pt x="701230" y="2959"/>
                  </a:lnTo>
                  <a:lnTo>
                    <a:pt x="692581" y="2959"/>
                  </a:lnTo>
                  <a:lnTo>
                    <a:pt x="692581" y="3543"/>
                  </a:lnTo>
                  <a:lnTo>
                    <a:pt x="683920" y="3543"/>
                  </a:lnTo>
                  <a:lnTo>
                    <a:pt x="675259" y="2959"/>
                  </a:lnTo>
                  <a:lnTo>
                    <a:pt x="675259" y="3543"/>
                  </a:lnTo>
                  <a:lnTo>
                    <a:pt x="666610" y="3543"/>
                  </a:lnTo>
                  <a:lnTo>
                    <a:pt x="666610" y="2362"/>
                  </a:lnTo>
                  <a:lnTo>
                    <a:pt x="657948" y="2362"/>
                  </a:lnTo>
                  <a:lnTo>
                    <a:pt x="657948" y="2959"/>
                  </a:lnTo>
                  <a:lnTo>
                    <a:pt x="657948" y="4724"/>
                  </a:lnTo>
                  <a:lnTo>
                    <a:pt x="649287" y="4724"/>
                  </a:lnTo>
                  <a:lnTo>
                    <a:pt x="649287" y="3543"/>
                  </a:lnTo>
                  <a:lnTo>
                    <a:pt x="657948" y="4724"/>
                  </a:lnTo>
                  <a:lnTo>
                    <a:pt x="657948" y="2959"/>
                  </a:lnTo>
                  <a:lnTo>
                    <a:pt x="649287" y="2959"/>
                  </a:lnTo>
                  <a:lnTo>
                    <a:pt x="649287" y="2362"/>
                  </a:lnTo>
                  <a:lnTo>
                    <a:pt x="640638" y="2362"/>
                  </a:lnTo>
                  <a:lnTo>
                    <a:pt x="640638" y="2959"/>
                  </a:lnTo>
                  <a:lnTo>
                    <a:pt x="631977" y="2959"/>
                  </a:lnTo>
                  <a:lnTo>
                    <a:pt x="623316" y="3124"/>
                  </a:lnTo>
                  <a:lnTo>
                    <a:pt x="614667" y="2794"/>
                  </a:lnTo>
                  <a:lnTo>
                    <a:pt x="606005" y="2959"/>
                  </a:lnTo>
                  <a:lnTo>
                    <a:pt x="597344" y="2959"/>
                  </a:lnTo>
                  <a:lnTo>
                    <a:pt x="597344" y="3543"/>
                  </a:lnTo>
                  <a:lnTo>
                    <a:pt x="588695" y="2959"/>
                  </a:lnTo>
                  <a:lnTo>
                    <a:pt x="588695" y="2362"/>
                  </a:lnTo>
                  <a:lnTo>
                    <a:pt x="580034" y="2362"/>
                  </a:lnTo>
                  <a:lnTo>
                    <a:pt x="571373" y="2120"/>
                  </a:lnTo>
                  <a:lnTo>
                    <a:pt x="562724" y="2590"/>
                  </a:lnTo>
                  <a:lnTo>
                    <a:pt x="562724" y="2362"/>
                  </a:lnTo>
                  <a:lnTo>
                    <a:pt x="554062" y="2959"/>
                  </a:lnTo>
                  <a:lnTo>
                    <a:pt x="562724" y="2959"/>
                  </a:lnTo>
                  <a:lnTo>
                    <a:pt x="562724" y="3543"/>
                  </a:lnTo>
                  <a:lnTo>
                    <a:pt x="554062" y="3543"/>
                  </a:lnTo>
                  <a:lnTo>
                    <a:pt x="554062" y="2959"/>
                  </a:lnTo>
                  <a:lnTo>
                    <a:pt x="554062" y="2362"/>
                  </a:lnTo>
                  <a:lnTo>
                    <a:pt x="545401" y="1778"/>
                  </a:lnTo>
                  <a:lnTo>
                    <a:pt x="545401" y="2362"/>
                  </a:lnTo>
                  <a:lnTo>
                    <a:pt x="545401" y="2959"/>
                  </a:lnTo>
                  <a:lnTo>
                    <a:pt x="545401" y="4140"/>
                  </a:lnTo>
                  <a:lnTo>
                    <a:pt x="536752" y="4140"/>
                  </a:lnTo>
                  <a:lnTo>
                    <a:pt x="536752" y="2959"/>
                  </a:lnTo>
                  <a:lnTo>
                    <a:pt x="545401" y="2959"/>
                  </a:lnTo>
                  <a:lnTo>
                    <a:pt x="545401" y="2362"/>
                  </a:lnTo>
                  <a:lnTo>
                    <a:pt x="536752" y="2362"/>
                  </a:lnTo>
                  <a:lnTo>
                    <a:pt x="528091" y="1778"/>
                  </a:lnTo>
                  <a:lnTo>
                    <a:pt x="528091" y="2959"/>
                  </a:lnTo>
                  <a:lnTo>
                    <a:pt x="519430" y="2362"/>
                  </a:lnTo>
                  <a:lnTo>
                    <a:pt x="510781" y="2959"/>
                  </a:lnTo>
                  <a:lnTo>
                    <a:pt x="510781" y="1181"/>
                  </a:lnTo>
                  <a:lnTo>
                    <a:pt x="502119" y="1181"/>
                  </a:lnTo>
                  <a:lnTo>
                    <a:pt x="502119" y="1778"/>
                  </a:lnTo>
                  <a:lnTo>
                    <a:pt x="502119" y="2362"/>
                  </a:lnTo>
                  <a:lnTo>
                    <a:pt x="493458" y="2362"/>
                  </a:lnTo>
                  <a:lnTo>
                    <a:pt x="493458" y="1778"/>
                  </a:lnTo>
                  <a:lnTo>
                    <a:pt x="502119" y="1778"/>
                  </a:lnTo>
                  <a:lnTo>
                    <a:pt x="493458" y="1181"/>
                  </a:lnTo>
                  <a:lnTo>
                    <a:pt x="484809" y="1778"/>
                  </a:lnTo>
                  <a:lnTo>
                    <a:pt x="484809" y="2959"/>
                  </a:lnTo>
                  <a:lnTo>
                    <a:pt x="476148" y="2959"/>
                  </a:lnTo>
                  <a:lnTo>
                    <a:pt x="476148" y="1778"/>
                  </a:lnTo>
                  <a:lnTo>
                    <a:pt x="463156" y="2654"/>
                  </a:lnTo>
                  <a:lnTo>
                    <a:pt x="458838" y="2362"/>
                  </a:lnTo>
                  <a:lnTo>
                    <a:pt x="467487" y="1778"/>
                  </a:lnTo>
                  <a:lnTo>
                    <a:pt x="467487" y="596"/>
                  </a:lnTo>
                  <a:lnTo>
                    <a:pt x="458838" y="1181"/>
                  </a:lnTo>
                  <a:lnTo>
                    <a:pt x="458838" y="1778"/>
                  </a:lnTo>
                  <a:lnTo>
                    <a:pt x="450176" y="1181"/>
                  </a:lnTo>
                  <a:lnTo>
                    <a:pt x="450176" y="2362"/>
                  </a:lnTo>
                  <a:lnTo>
                    <a:pt x="432866" y="2362"/>
                  </a:lnTo>
                  <a:lnTo>
                    <a:pt x="432866" y="1778"/>
                  </a:lnTo>
                  <a:lnTo>
                    <a:pt x="424205" y="1181"/>
                  </a:lnTo>
                  <a:lnTo>
                    <a:pt x="424205" y="2362"/>
                  </a:lnTo>
                  <a:lnTo>
                    <a:pt x="415544" y="2362"/>
                  </a:lnTo>
                  <a:lnTo>
                    <a:pt x="415544" y="1181"/>
                  </a:lnTo>
                  <a:lnTo>
                    <a:pt x="402272" y="2082"/>
                  </a:lnTo>
                  <a:lnTo>
                    <a:pt x="398233" y="1841"/>
                  </a:lnTo>
                  <a:lnTo>
                    <a:pt x="389572" y="1701"/>
                  </a:lnTo>
                  <a:lnTo>
                    <a:pt x="380923" y="1181"/>
                  </a:lnTo>
                  <a:lnTo>
                    <a:pt x="372262" y="1778"/>
                  </a:lnTo>
                  <a:lnTo>
                    <a:pt x="363601" y="1181"/>
                  </a:lnTo>
                  <a:lnTo>
                    <a:pt x="372262" y="2959"/>
                  </a:lnTo>
                  <a:lnTo>
                    <a:pt x="363601" y="2362"/>
                  </a:lnTo>
                  <a:lnTo>
                    <a:pt x="363601" y="1181"/>
                  </a:lnTo>
                  <a:lnTo>
                    <a:pt x="363601" y="0"/>
                  </a:lnTo>
                  <a:lnTo>
                    <a:pt x="354952" y="1778"/>
                  </a:lnTo>
                  <a:lnTo>
                    <a:pt x="354952" y="596"/>
                  </a:lnTo>
                  <a:lnTo>
                    <a:pt x="346290" y="1778"/>
                  </a:lnTo>
                  <a:lnTo>
                    <a:pt x="337629" y="2362"/>
                  </a:lnTo>
                  <a:lnTo>
                    <a:pt x="337629" y="2959"/>
                  </a:lnTo>
                  <a:lnTo>
                    <a:pt x="333298" y="2362"/>
                  </a:lnTo>
                  <a:lnTo>
                    <a:pt x="328980" y="2362"/>
                  </a:lnTo>
                  <a:lnTo>
                    <a:pt x="328980" y="1778"/>
                  </a:lnTo>
                  <a:lnTo>
                    <a:pt x="328980" y="1181"/>
                  </a:lnTo>
                  <a:lnTo>
                    <a:pt x="320319" y="1778"/>
                  </a:lnTo>
                  <a:lnTo>
                    <a:pt x="320319" y="2362"/>
                  </a:lnTo>
                  <a:lnTo>
                    <a:pt x="311658" y="2362"/>
                  </a:lnTo>
                  <a:lnTo>
                    <a:pt x="311658" y="1778"/>
                  </a:lnTo>
                  <a:lnTo>
                    <a:pt x="303009" y="2362"/>
                  </a:lnTo>
                  <a:lnTo>
                    <a:pt x="303009" y="1181"/>
                  </a:lnTo>
                  <a:lnTo>
                    <a:pt x="294347" y="1181"/>
                  </a:lnTo>
                  <a:lnTo>
                    <a:pt x="294347" y="1778"/>
                  </a:lnTo>
                  <a:lnTo>
                    <a:pt x="294347" y="2959"/>
                  </a:lnTo>
                  <a:lnTo>
                    <a:pt x="285686" y="2959"/>
                  </a:lnTo>
                  <a:lnTo>
                    <a:pt x="285686" y="1181"/>
                  </a:lnTo>
                  <a:lnTo>
                    <a:pt x="277037" y="2362"/>
                  </a:lnTo>
                  <a:lnTo>
                    <a:pt x="277037" y="1181"/>
                  </a:lnTo>
                  <a:lnTo>
                    <a:pt x="268376" y="1435"/>
                  </a:lnTo>
                  <a:lnTo>
                    <a:pt x="259715" y="1409"/>
                  </a:lnTo>
                  <a:lnTo>
                    <a:pt x="259715" y="1270"/>
                  </a:lnTo>
                  <a:lnTo>
                    <a:pt x="251066" y="1181"/>
                  </a:lnTo>
                  <a:lnTo>
                    <a:pt x="251066" y="2362"/>
                  </a:lnTo>
                  <a:lnTo>
                    <a:pt x="242404" y="2362"/>
                  </a:lnTo>
                  <a:lnTo>
                    <a:pt x="242404" y="1778"/>
                  </a:lnTo>
                  <a:lnTo>
                    <a:pt x="233743" y="1181"/>
                  </a:lnTo>
                  <a:lnTo>
                    <a:pt x="225094" y="1778"/>
                  </a:lnTo>
                  <a:lnTo>
                    <a:pt x="233743" y="0"/>
                  </a:lnTo>
                  <a:lnTo>
                    <a:pt x="225094" y="596"/>
                  </a:lnTo>
                  <a:lnTo>
                    <a:pt x="225094" y="1181"/>
                  </a:lnTo>
                  <a:lnTo>
                    <a:pt x="216433" y="1181"/>
                  </a:lnTo>
                  <a:lnTo>
                    <a:pt x="216433" y="1778"/>
                  </a:lnTo>
                  <a:lnTo>
                    <a:pt x="216433" y="2362"/>
                  </a:lnTo>
                  <a:lnTo>
                    <a:pt x="207772" y="2362"/>
                  </a:lnTo>
                  <a:lnTo>
                    <a:pt x="207772" y="1943"/>
                  </a:lnTo>
                  <a:lnTo>
                    <a:pt x="199123" y="2286"/>
                  </a:lnTo>
                  <a:lnTo>
                    <a:pt x="190461" y="2514"/>
                  </a:lnTo>
                  <a:lnTo>
                    <a:pt x="190461" y="2362"/>
                  </a:lnTo>
                  <a:lnTo>
                    <a:pt x="181800" y="2362"/>
                  </a:lnTo>
                  <a:lnTo>
                    <a:pt x="190461" y="1778"/>
                  </a:lnTo>
                  <a:lnTo>
                    <a:pt x="173151" y="1714"/>
                  </a:lnTo>
                  <a:lnTo>
                    <a:pt x="173151" y="2146"/>
                  </a:lnTo>
                  <a:lnTo>
                    <a:pt x="164490" y="2692"/>
                  </a:lnTo>
                  <a:lnTo>
                    <a:pt x="164490" y="1778"/>
                  </a:lnTo>
                  <a:lnTo>
                    <a:pt x="155829" y="1778"/>
                  </a:lnTo>
                  <a:lnTo>
                    <a:pt x="155829" y="1181"/>
                  </a:lnTo>
                  <a:lnTo>
                    <a:pt x="147180" y="1282"/>
                  </a:lnTo>
                  <a:lnTo>
                    <a:pt x="147180" y="1549"/>
                  </a:lnTo>
                  <a:lnTo>
                    <a:pt x="138518" y="1930"/>
                  </a:lnTo>
                  <a:lnTo>
                    <a:pt x="129857" y="2362"/>
                  </a:lnTo>
                  <a:lnTo>
                    <a:pt x="129857" y="1765"/>
                  </a:lnTo>
                  <a:lnTo>
                    <a:pt x="121208" y="1549"/>
                  </a:lnTo>
                  <a:lnTo>
                    <a:pt x="112547" y="1447"/>
                  </a:lnTo>
                  <a:lnTo>
                    <a:pt x="103886" y="1181"/>
                  </a:lnTo>
                  <a:lnTo>
                    <a:pt x="95237" y="1778"/>
                  </a:lnTo>
                  <a:lnTo>
                    <a:pt x="95237" y="2362"/>
                  </a:lnTo>
                  <a:lnTo>
                    <a:pt x="86575" y="1676"/>
                  </a:lnTo>
                  <a:lnTo>
                    <a:pt x="69265" y="1866"/>
                  </a:lnTo>
                  <a:lnTo>
                    <a:pt x="60604" y="1778"/>
                  </a:lnTo>
                  <a:lnTo>
                    <a:pt x="60604" y="1181"/>
                  </a:lnTo>
                  <a:lnTo>
                    <a:pt x="43294" y="1181"/>
                  </a:lnTo>
                  <a:lnTo>
                    <a:pt x="43294" y="2959"/>
                  </a:lnTo>
                  <a:lnTo>
                    <a:pt x="34632" y="1689"/>
                  </a:lnTo>
                  <a:lnTo>
                    <a:pt x="25971" y="1524"/>
                  </a:lnTo>
                  <a:lnTo>
                    <a:pt x="17322" y="1778"/>
                  </a:lnTo>
                  <a:lnTo>
                    <a:pt x="17322" y="1181"/>
                  </a:lnTo>
                  <a:lnTo>
                    <a:pt x="8661" y="596"/>
                  </a:lnTo>
                  <a:lnTo>
                    <a:pt x="8661" y="1181"/>
                  </a:lnTo>
                  <a:lnTo>
                    <a:pt x="0" y="1778"/>
                  </a:lnTo>
                  <a:lnTo>
                    <a:pt x="0" y="6845"/>
                  </a:lnTo>
                  <a:lnTo>
                    <a:pt x="8661" y="7086"/>
                  </a:lnTo>
                  <a:lnTo>
                    <a:pt x="8661" y="5905"/>
                  </a:lnTo>
                  <a:lnTo>
                    <a:pt x="17322" y="6502"/>
                  </a:lnTo>
                  <a:lnTo>
                    <a:pt x="25971" y="6350"/>
                  </a:lnTo>
                  <a:lnTo>
                    <a:pt x="34632" y="6502"/>
                  </a:lnTo>
                  <a:lnTo>
                    <a:pt x="43294" y="7086"/>
                  </a:lnTo>
                  <a:lnTo>
                    <a:pt x="43294" y="5905"/>
                  </a:lnTo>
                  <a:lnTo>
                    <a:pt x="51943" y="7683"/>
                  </a:lnTo>
                  <a:lnTo>
                    <a:pt x="51943" y="7086"/>
                  </a:lnTo>
                  <a:lnTo>
                    <a:pt x="51943" y="5905"/>
                  </a:lnTo>
                  <a:lnTo>
                    <a:pt x="60604" y="7086"/>
                  </a:lnTo>
                  <a:lnTo>
                    <a:pt x="51943" y="7086"/>
                  </a:lnTo>
                  <a:lnTo>
                    <a:pt x="60604" y="7683"/>
                  </a:lnTo>
                  <a:lnTo>
                    <a:pt x="69265" y="7683"/>
                  </a:lnTo>
                  <a:lnTo>
                    <a:pt x="69265" y="6502"/>
                  </a:lnTo>
                  <a:lnTo>
                    <a:pt x="77914" y="7086"/>
                  </a:lnTo>
                  <a:lnTo>
                    <a:pt x="77914" y="5905"/>
                  </a:lnTo>
                  <a:lnTo>
                    <a:pt x="86575" y="7086"/>
                  </a:lnTo>
                  <a:lnTo>
                    <a:pt x="95237" y="7086"/>
                  </a:lnTo>
                  <a:lnTo>
                    <a:pt x="86575" y="8267"/>
                  </a:lnTo>
                  <a:lnTo>
                    <a:pt x="95237" y="7683"/>
                  </a:lnTo>
                  <a:lnTo>
                    <a:pt x="121208" y="7683"/>
                  </a:lnTo>
                  <a:lnTo>
                    <a:pt x="121208" y="6502"/>
                  </a:lnTo>
                  <a:lnTo>
                    <a:pt x="125526" y="6794"/>
                  </a:lnTo>
                  <a:lnTo>
                    <a:pt x="129857" y="7086"/>
                  </a:lnTo>
                  <a:lnTo>
                    <a:pt x="129857" y="8864"/>
                  </a:lnTo>
                  <a:lnTo>
                    <a:pt x="138518" y="8267"/>
                  </a:lnTo>
                  <a:lnTo>
                    <a:pt x="155829" y="8267"/>
                  </a:lnTo>
                  <a:lnTo>
                    <a:pt x="155829" y="7086"/>
                  </a:lnTo>
                  <a:lnTo>
                    <a:pt x="164490" y="7086"/>
                  </a:lnTo>
                  <a:lnTo>
                    <a:pt x="164490" y="7683"/>
                  </a:lnTo>
                  <a:lnTo>
                    <a:pt x="173151" y="7683"/>
                  </a:lnTo>
                  <a:lnTo>
                    <a:pt x="173151" y="7086"/>
                  </a:lnTo>
                  <a:lnTo>
                    <a:pt x="181800" y="7086"/>
                  </a:lnTo>
                  <a:lnTo>
                    <a:pt x="173151" y="7683"/>
                  </a:lnTo>
                  <a:lnTo>
                    <a:pt x="181800" y="7683"/>
                  </a:lnTo>
                  <a:lnTo>
                    <a:pt x="190461" y="7086"/>
                  </a:lnTo>
                  <a:lnTo>
                    <a:pt x="199123" y="7099"/>
                  </a:lnTo>
                  <a:lnTo>
                    <a:pt x="207772" y="7607"/>
                  </a:lnTo>
                  <a:lnTo>
                    <a:pt x="216433" y="8001"/>
                  </a:lnTo>
                  <a:lnTo>
                    <a:pt x="225094" y="7683"/>
                  </a:lnTo>
                  <a:lnTo>
                    <a:pt x="216433" y="7683"/>
                  </a:lnTo>
                  <a:lnTo>
                    <a:pt x="225094" y="7086"/>
                  </a:lnTo>
                  <a:lnTo>
                    <a:pt x="232613" y="7175"/>
                  </a:lnTo>
                  <a:lnTo>
                    <a:pt x="242404" y="7264"/>
                  </a:lnTo>
                  <a:lnTo>
                    <a:pt x="251066" y="7086"/>
                  </a:lnTo>
                  <a:lnTo>
                    <a:pt x="251066" y="7861"/>
                  </a:lnTo>
                  <a:lnTo>
                    <a:pt x="268376" y="7835"/>
                  </a:lnTo>
                  <a:lnTo>
                    <a:pt x="268376" y="7086"/>
                  </a:lnTo>
                  <a:lnTo>
                    <a:pt x="277037" y="7683"/>
                  </a:lnTo>
                  <a:lnTo>
                    <a:pt x="285686" y="7531"/>
                  </a:lnTo>
                  <a:lnTo>
                    <a:pt x="320319" y="8864"/>
                  </a:lnTo>
                  <a:lnTo>
                    <a:pt x="320319" y="6502"/>
                  </a:lnTo>
                  <a:lnTo>
                    <a:pt x="328980" y="7683"/>
                  </a:lnTo>
                  <a:lnTo>
                    <a:pt x="328980" y="8267"/>
                  </a:lnTo>
                  <a:lnTo>
                    <a:pt x="337629" y="7759"/>
                  </a:lnTo>
                  <a:lnTo>
                    <a:pt x="346290" y="7759"/>
                  </a:lnTo>
                  <a:lnTo>
                    <a:pt x="354952" y="7861"/>
                  </a:lnTo>
                  <a:lnTo>
                    <a:pt x="363601" y="7683"/>
                  </a:lnTo>
                  <a:lnTo>
                    <a:pt x="372262" y="7683"/>
                  </a:lnTo>
                  <a:lnTo>
                    <a:pt x="372262" y="8267"/>
                  </a:lnTo>
                  <a:lnTo>
                    <a:pt x="380923" y="8267"/>
                  </a:lnTo>
                  <a:lnTo>
                    <a:pt x="398233" y="7086"/>
                  </a:lnTo>
                  <a:lnTo>
                    <a:pt x="398233" y="8267"/>
                  </a:lnTo>
                  <a:lnTo>
                    <a:pt x="406895" y="7683"/>
                  </a:lnTo>
                  <a:lnTo>
                    <a:pt x="406895" y="8267"/>
                  </a:lnTo>
                  <a:lnTo>
                    <a:pt x="415544" y="8267"/>
                  </a:lnTo>
                  <a:lnTo>
                    <a:pt x="415544" y="7683"/>
                  </a:lnTo>
                  <a:lnTo>
                    <a:pt x="424205" y="8864"/>
                  </a:lnTo>
                  <a:lnTo>
                    <a:pt x="424205" y="6502"/>
                  </a:lnTo>
                  <a:lnTo>
                    <a:pt x="432866" y="8267"/>
                  </a:lnTo>
                  <a:lnTo>
                    <a:pt x="432866" y="7835"/>
                  </a:lnTo>
                  <a:lnTo>
                    <a:pt x="441515" y="7454"/>
                  </a:lnTo>
                  <a:lnTo>
                    <a:pt x="450176" y="7213"/>
                  </a:lnTo>
                  <a:lnTo>
                    <a:pt x="450176" y="8267"/>
                  </a:lnTo>
                  <a:lnTo>
                    <a:pt x="455307" y="7797"/>
                  </a:lnTo>
                  <a:lnTo>
                    <a:pt x="450862" y="7188"/>
                  </a:lnTo>
                  <a:lnTo>
                    <a:pt x="458838" y="7086"/>
                  </a:lnTo>
                  <a:lnTo>
                    <a:pt x="467487" y="7086"/>
                  </a:lnTo>
                  <a:lnTo>
                    <a:pt x="467487" y="7429"/>
                  </a:lnTo>
                  <a:lnTo>
                    <a:pt x="484809" y="7353"/>
                  </a:lnTo>
                  <a:lnTo>
                    <a:pt x="484809" y="5905"/>
                  </a:lnTo>
                  <a:lnTo>
                    <a:pt x="493458" y="5321"/>
                  </a:lnTo>
                  <a:lnTo>
                    <a:pt x="493458" y="5905"/>
                  </a:lnTo>
                  <a:lnTo>
                    <a:pt x="502119" y="5321"/>
                  </a:lnTo>
                  <a:lnTo>
                    <a:pt x="497789" y="5905"/>
                  </a:lnTo>
                  <a:lnTo>
                    <a:pt x="502119" y="5905"/>
                  </a:lnTo>
                  <a:lnTo>
                    <a:pt x="510781" y="5905"/>
                  </a:lnTo>
                  <a:lnTo>
                    <a:pt x="510781" y="6502"/>
                  </a:lnTo>
                  <a:lnTo>
                    <a:pt x="519430" y="6502"/>
                  </a:lnTo>
                  <a:lnTo>
                    <a:pt x="519430" y="5321"/>
                  </a:lnTo>
                  <a:lnTo>
                    <a:pt x="528091" y="5905"/>
                  </a:lnTo>
                  <a:lnTo>
                    <a:pt x="528091" y="7086"/>
                  </a:lnTo>
                  <a:lnTo>
                    <a:pt x="536752" y="7086"/>
                  </a:lnTo>
                  <a:lnTo>
                    <a:pt x="536752" y="6502"/>
                  </a:lnTo>
                  <a:lnTo>
                    <a:pt x="536752" y="5905"/>
                  </a:lnTo>
                  <a:lnTo>
                    <a:pt x="545401" y="5905"/>
                  </a:lnTo>
                  <a:lnTo>
                    <a:pt x="545401" y="5321"/>
                  </a:lnTo>
                  <a:lnTo>
                    <a:pt x="562724" y="6502"/>
                  </a:lnTo>
                  <a:lnTo>
                    <a:pt x="562724" y="5905"/>
                  </a:lnTo>
                  <a:lnTo>
                    <a:pt x="562724" y="5321"/>
                  </a:lnTo>
                  <a:lnTo>
                    <a:pt x="567042" y="5321"/>
                  </a:lnTo>
                  <a:lnTo>
                    <a:pt x="562724" y="4724"/>
                  </a:lnTo>
                  <a:lnTo>
                    <a:pt x="571373" y="5321"/>
                  </a:lnTo>
                  <a:lnTo>
                    <a:pt x="580034" y="4724"/>
                  </a:lnTo>
                  <a:lnTo>
                    <a:pt x="588695" y="5321"/>
                  </a:lnTo>
                  <a:lnTo>
                    <a:pt x="588695" y="5905"/>
                  </a:lnTo>
                  <a:lnTo>
                    <a:pt x="580034" y="5321"/>
                  </a:lnTo>
                  <a:lnTo>
                    <a:pt x="580034" y="6502"/>
                  </a:lnTo>
                  <a:lnTo>
                    <a:pt x="588695" y="6324"/>
                  </a:lnTo>
                  <a:lnTo>
                    <a:pt x="597344" y="5981"/>
                  </a:lnTo>
                  <a:lnTo>
                    <a:pt x="597344" y="5753"/>
                  </a:lnTo>
                  <a:lnTo>
                    <a:pt x="606005" y="5905"/>
                  </a:lnTo>
                  <a:lnTo>
                    <a:pt x="606005" y="6502"/>
                  </a:lnTo>
                  <a:lnTo>
                    <a:pt x="614667" y="6502"/>
                  </a:lnTo>
                  <a:lnTo>
                    <a:pt x="623316" y="5905"/>
                  </a:lnTo>
                  <a:lnTo>
                    <a:pt x="623316" y="6502"/>
                  </a:lnTo>
                  <a:lnTo>
                    <a:pt x="631977" y="6502"/>
                  </a:lnTo>
                  <a:lnTo>
                    <a:pt x="640638" y="7086"/>
                  </a:lnTo>
                  <a:lnTo>
                    <a:pt x="657948" y="6502"/>
                  </a:lnTo>
                  <a:lnTo>
                    <a:pt x="666610" y="7086"/>
                  </a:lnTo>
                  <a:lnTo>
                    <a:pt x="666610" y="6502"/>
                  </a:lnTo>
                  <a:lnTo>
                    <a:pt x="666610" y="5905"/>
                  </a:lnTo>
                  <a:lnTo>
                    <a:pt x="675259" y="5905"/>
                  </a:lnTo>
                  <a:lnTo>
                    <a:pt x="683920" y="5321"/>
                  </a:lnTo>
                  <a:lnTo>
                    <a:pt x="683920" y="4724"/>
                  </a:lnTo>
                  <a:lnTo>
                    <a:pt x="692581" y="5321"/>
                  </a:lnTo>
                  <a:lnTo>
                    <a:pt x="683920" y="5321"/>
                  </a:lnTo>
                  <a:lnTo>
                    <a:pt x="683920" y="6502"/>
                  </a:lnTo>
                  <a:lnTo>
                    <a:pt x="692581" y="6502"/>
                  </a:lnTo>
                  <a:lnTo>
                    <a:pt x="692581" y="7086"/>
                  </a:lnTo>
                  <a:lnTo>
                    <a:pt x="701230" y="5321"/>
                  </a:lnTo>
                  <a:lnTo>
                    <a:pt x="701230" y="7086"/>
                  </a:lnTo>
                  <a:lnTo>
                    <a:pt x="709891" y="7683"/>
                  </a:lnTo>
                  <a:lnTo>
                    <a:pt x="709891" y="7086"/>
                  </a:lnTo>
                  <a:lnTo>
                    <a:pt x="718553" y="7086"/>
                  </a:lnTo>
                  <a:lnTo>
                    <a:pt x="718553" y="7315"/>
                  </a:lnTo>
                  <a:lnTo>
                    <a:pt x="727202" y="7505"/>
                  </a:lnTo>
                  <a:lnTo>
                    <a:pt x="735863" y="7086"/>
                  </a:lnTo>
                  <a:lnTo>
                    <a:pt x="735863" y="5905"/>
                  </a:lnTo>
                  <a:lnTo>
                    <a:pt x="744524" y="5321"/>
                  </a:lnTo>
                  <a:lnTo>
                    <a:pt x="744524" y="5905"/>
                  </a:lnTo>
                  <a:lnTo>
                    <a:pt x="753173" y="5905"/>
                  </a:lnTo>
                  <a:lnTo>
                    <a:pt x="753173" y="5321"/>
                  </a:lnTo>
                  <a:lnTo>
                    <a:pt x="744524" y="4724"/>
                  </a:lnTo>
                  <a:lnTo>
                    <a:pt x="753173" y="4140"/>
                  </a:lnTo>
                  <a:close/>
                </a:path>
                <a:path w="762000" h="8889">
                  <a:moveTo>
                    <a:pt x="761834" y="4724"/>
                  </a:moveTo>
                  <a:lnTo>
                    <a:pt x="753173" y="5905"/>
                  </a:lnTo>
                  <a:lnTo>
                    <a:pt x="753173" y="6502"/>
                  </a:lnTo>
                  <a:lnTo>
                    <a:pt x="761834" y="6502"/>
                  </a:lnTo>
                  <a:lnTo>
                    <a:pt x="761834" y="4724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532065" y="4555921"/>
              <a:ext cx="225425" cy="8890"/>
            </a:xfrm>
            <a:custGeom>
              <a:avLst/>
              <a:gdLst/>
              <a:ahLst/>
              <a:cxnLst/>
              <a:rect l="l" t="t" r="r" b="b"/>
              <a:pathLst>
                <a:path w="225425" h="8889">
                  <a:moveTo>
                    <a:pt x="121196" y="8267"/>
                  </a:moveTo>
                  <a:lnTo>
                    <a:pt x="112534" y="7670"/>
                  </a:lnTo>
                  <a:lnTo>
                    <a:pt x="112534" y="8851"/>
                  </a:lnTo>
                  <a:lnTo>
                    <a:pt x="121196" y="8851"/>
                  </a:lnTo>
                  <a:lnTo>
                    <a:pt x="121196" y="8267"/>
                  </a:lnTo>
                  <a:close/>
                </a:path>
                <a:path w="225425" h="8889">
                  <a:moveTo>
                    <a:pt x="138506" y="6489"/>
                  </a:moveTo>
                  <a:lnTo>
                    <a:pt x="129857" y="8851"/>
                  </a:lnTo>
                  <a:lnTo>
                    <a:pt x="138506" y="8267"/>
                  </a:lnTo>
                  <a:lnTo>
                    <a:pt x="138506" y="6489"/>
                  </a:lnTo>
                  <a:close/>
                </a:path>
                <a:path w="225425" h="8889">
                  <a:moveTo>
                    <a:pt x="155829" y="7670"/>
                  </a:moveTo>
                  <a:lnTo>
                    <a:pt x="147167" y="7086"/>
                  </a:lnTo>
                  <a:lnTo>
                    <a:pt x="147167" y="7670"/>
                  </a:lnTo>
                  <a:lnTo>
                    <a:pt x="155829" y="8267"/>
                  </a:lnTo>
                  <a:lnTo>
                    <a:pt x="155829" y="7670"/>
                  </a:lnTo>
                  <a:close/>
                </a:path>
                <a:path w="225425" h="8889">
                  <a:moveTo>
                    <a:pt x="225082" y="1765"/>
                  </a:moveTo>
                  <a:lnTo>
                    <a:pt x="216420" y="2362"/>
                  </a:lnTo>
                  <a:lnTo>
                    <a:pt x="216420" y="2946"/>
                  </a:lnTo>
                  <a:lnTo>
                    <a:pt x="207772" y="2946"/>
                  </a:lnTo>
                  <a:lnTo>
                    <a:pt x="207772" y="1765"/>
                  </a:lnTo>
                  <a:lnTo>
                    <a:pt x="199110" y="1765"/>
                  </a:lnTo>
                  <a:lnTo>
                    <a:pt x="199110" y="2362"/>
                  </a:lnTo>
                  <a:lnTo>
                    <a:pt x="190449" y="2362"/>
                  </a:lnTo>
                  <a:lnTo>
                    <a:pt x="190449" y="1765"/>
                  </a:lnTo>
                  <a:lnTo>
                    <a:pt x="181800" y="1181"/>
                  </a:lnTo>
                  <a:lnTo>
                    <a:pt x="181800" y="2362"/>
                  </a:lnTo>
                  <a:lnTo>
                    <a:pt x="173139" y="1765"/>
                  </a:lnTo>
                  <a:lnTo>
                    <a:pt x="173139" y="1181"/>
                  </a:lnTo>
                  <a:lnTo>
                    <a:pt x="181800" y="1181"/>
                  </a:lnTo>
                  <a:lnTo>
                    <a:pt x="181800" y="0"/>
                  </a:lnTo>
                  <a:lnTo>
                    <a:pt x="173139" y="584"/>
                  </a:lnTo>
                  <a:lnTo>
                    <a:pt x="164477" y="584"/>
                  </a:lnTo>
                  <a:lnTo>
                    <a:pt x="164477" y="1181"/>
                  </a:lnTo>
                  <a:lnTo>
                    <a:pt x="155829" y="1181"/>
                  </a:lnTo>
                  <a:lnTo>
                    <a:pt x="164477" y="1765"/>
                  </a:lnTo>
                  <a:lnTo>
                    <a:pt x="164477" y="2946"/>
                  </a:lnTo>
                  <a:lnTo>
                    <a:pt x="155829" y="1765"/>
                  </a:lnTo>
                  <a:lnTo>
                    <a:pt x="155829" y="1181"/>
                  </a:lnTo>
                  <a:lnTo>
                    <a:pt x="147167" y="1765"/>
                  </a:lnTo>
                  <a:lnTo>
                    <a:pt x="138506" y="1181"/>
                  </a:lnTo>
                  <a:lnTo>
                    <a:pt x="138506" y="1765"/>
                  </a:lnTo>
                  <a:lnTo>
                    <a:pt x="129857" y="2362"/>
                  </a:lnTo>
                  <a:lnTo>
                    <a:pt x="129857" y="2946"/>
                  </a:lnTo>
                  <a:lnTo>
                    <a:pt x="121196" y="2362"/>
                  </a:lnTo>
                  <a:lnTo>
                    <a:pt x="121196" y="6489"/>
                  </a:lnTo>
                  <a:lnTo>
                    <a:pt x="121196" y="7670"/>
                  </a:lnTo>
                  <a:lnTo>
                    <a:pt x="115417" y="7277"/>
                  </a:lnTo>
                  <a:lnTo>
                    <a:pt x="121196" y="6489"/>
                  </a:lnTo>
                  <a:lnTo>
                    <a:pt x="121196" y="2362"/>
                  </a:lnTo>
                  <a:lnTo>
                    <a:pt x="121196" y="2197"/>
                  </a:lnTo>
                  <a:lnTo>
                    <a:pt x="112534" y="2870"/>
                  </a:lnTo>
                  <a:lnTo>
                    <a:pt x="103886" y="3441"/>
                  </a:lnTo>
                  <a:lnTo>
                    <a:pt x="95224" y="2946"/>
                  </a:lnTo>
                  <a:lnTo>
                    <a:pt x="95224" y="3543"/>
                  </a:lnTo>
                  <a:lnTo>
                    <a:pt x="86563" y="3365"/>
                  </a:lnTo>
                  <a:lnTo>
                    <a:pt x="77914" y="3467"/>
                  </a:lnTo>
                  <a:lnTo>
                    <a:pt x="69253" y="3454"/>
                  </a:lnTo>
                  <a:lnTo>
                    <a:pt x="51943" y="2946"/>
                  </a:lnTo>
                  <a:lnTo>
                    <a:pt x="43281" y="3543"/>
                  </a:lnTo>
                  <a:lnTo>
                    <a:pt x="43281" y="4127"/>
                  </a:lnTo>
                  <a:lnTo>
                    <a:pt x="34620" y="1765"/>
                  </a:lnTo>
                  <a:lnTo>
                    <a:pt x="25971" y="2946"/>
                  </a:lnTo>
                  <a:lnTo>
                    <a:pt x="25971" y="3543"/>
                  </a:lnTo>
                  <a:lnTo>
                    <a:pt x="17310" y="4127"/>
                  </a:lnTo>
                  <a:lnTo>
                    <a:pt x="17310" y="3543"/>
                  </a:lnTo>
                  <a:lnTo>
                    <a:pt x="8648" y="3695"/>
                  </a:lnTo>
                  <a:lnTo>
                    <a:pt x="8648" y="2946"/>
                  </a:lnTo>
                  <a:lnTo>
                    <a:pt x="0" y="4127"/>
                  </a:lnTo>
                  <a:lnTo>
                    <a:pt x="0" y="7086"/>
                  </a:lnTo>
                  <a:lnTo>
                    <a:pt x="8648" y="7670"/>
                  </a:lnTo>
                  <a:lnTo>
                    <a:pt x="8648" y="8267"/>
                  </a:lnTo>
                  <a:lnTo>
                    <a:pt x="17310" y="7086"/>
                  </a:lnTo>
                  <a:lnTo>
                    <a:pt x="17310" y="7670"/>
                  </a:lnTo>
                  <a:lnTo>
                    <a:pt x="25971" y="7670"/>
                  </a:lnTo>
                  <a:lnTo>
                    <a:pt x="17310" y="8267"/>
                  </a:lnTo>
                  <a:lnTo>
                    <a:pt x="25971" y="8267"/>
                  </a:lnTo>
                  <a:lnTo>
                    <a:pt x="34620" y="7670"/>
                  </a:lnTo>
                  <a:lnTo>
                    <a:pt x="43281" y="7670"/>
                  </a:lnTo>
                  <a:lnTo>
                    <a:pt x="43281" y="8851"/>
                  </a:lnTo>
                  <a:lnTo>
                    <a:pt x="51943" y="7670"/>
                  </a:lnTo>
                  <a:lnTo>
                    <a:pt x="51943" y="8267"/>
                  </a:lnTo>
                  <a:lnTo>
                    <a:pt x="60591" y="7670"/>
                  </a:lnTo>
                  <a:lnTo>
                    <a:pt x="60591" y="7086"/>
                  </a:lnTo>
                  <a:lnTo>
                    <a:pt x="69253" y="7086"/>
                  </a:lnTo>
                  <a:lnTo>
                    <a:pt x="69253" y="7670"/>
                  </a:lnTo>
                  <a:lnTo>
                    <a:pt x="77812" y="7670"/>
                  </a:lnTo>
                  <a:lnTo>
                    <a:pt x="86563" y="8267"/>
                  </a:lnTo>
                  <a:lnTo>
                    <a:pt x="86563" y="8851"/>
                  </a:lnTo>
                  <a:lnTo>
                    <a:pt x="95224" y="8851"/>
                  </a:lnTo>
                  <a:lnTo>
                    <a:pt x="95224" y="7670"/>
                  </a:lnTo>
                  <a:lnTo>
                    <a:pt x="103886" y="8267"/>
                  </a:lnTo>
                  <a:lnTo>
                    <a:pt x="112534" y="7670"/>
                  </a:lnTo>
                  <a:lnTo>
                    <a:pt x="114706" y="7378"/>
                  </a:lnTo>
                  <a:lnTo>
                    <a:pt x="121196" y="8267"/>
                  </a:lnTo>
                  <a:lnTo>
                    <a:pt x="129857" y="8851"/>
                  </a:lnTo>
                  <a:lnTo>
                    <a:pt x="129857" y="7086"/>
                  </a:lnTo>
                  <a:lnTo>
                    <a:pt x="138506" y="6489"/>
                  </a:lnTo>
                  <a:lnTo>
                    <a:pt x="147167" y="7086"/>
                  </a:lnTo>
                  <a:lnTo>
                    <a:pt x="147167" y="6489"/>
                  </a:lnTo>
                  <a:lnTo>
                    <a:pt x="155829" y="7086"/>
                  </a:lnTo>
                  <a:lnTo>
                    <a:pt x="155829" y="7581"/>
                  </a:lnTo>
                  <a:lnTo>
                    <a:pt x="164477" y="7175"/>
                  </a:lnTo>
                  <a:lnTo>
                    <a:pt x="173139" y="7086"/>
                  </a:lnTo>
                  <a:lnTo>
                    <a:pt x="173139" y="7670"/>
                  </a:lnTo>
                  <a:lnTo>
                    <a:pt x="181800" y="7429"/>
                  </a:lnTo>
                  <a:lnTo>
                    <a:pt x="190449" y="7835"/>
                  </a:lnTo>
                  <a:lnTo>
                    <a:pt x="199110" y="8267"/>
                  </a:lnTo>
                  <a:lnTo>
                    <a:pt x="207772" y="8267"/>
                  </a:lnTo>
                  <a:lnTo>
                    <a:pt x="199110" y="7670"/>
                  </a:lnTo>
                  <a:lnTo>
                    <a:pt x="207772" y="7670"/>
                  </a:lnTo>
                  <a:lnTo>
                    <a:pt x="207772" y="7835"/>
                  </a:lnTo>
                  <a:lnTo>
                    <a:pt x="216420" y="7531"/>
                  </a:lnTo>
                  <a:lnTo>
                    <a:pt x="225082" y="7670"/>
                  </a:lnTo>
                  <a:lnTo>
                    <a:pt x="225082" y="1765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532461" y="4555422"/>
              <a:ext cx="969644" cy="11430"/>
            </a:xfrm>
            <a:custGeom>
              <a:avLst/>
              <a:gdLst/>
              <a:ahLst/>
              <a:cxnLst/>
              <a:rect l="l" t="t" r="r" b="b"/>
              <a:pathLst>
                <a:path w="969645" h="11429">
                  <a:moveTo>
                    <a:pt x="371596" y="9324"/>
                  </a:moveTo>
                  <a:lnTo>
                    <a:pt x="318713" y="9324"/>
                  </a:lnTo>
                  <a:lnTo>
                    <a:pt x="336002" y="10016"/>
                  </a:lnTo>
                  <a:lnTo>
                    <a:pt x="333720" y="10016"/>
                  </a:lnTo>
                  <a:lnTo>
                    <a:pt x="345762" y="11023"/>
                  </a:lnTo>
                  <a:lnTo>
                    <a:pt x="357186" y="10506"/>
                  </a:lnTo>
                  <a:lnTo>
                    <a:pt x="357992" y="10506"/>
                  </a:lnTo>
                  <a:lnTo>
                    <a:pt x="371596" y="9324"/>
                  </a:lnTo>
                  <a:close/>
                </a:path>
                <a:path w="969645" h="11429">
                  <a:moveTo>
                    <a:pt x="508133" y="9509"/>
                  </a:moveTo>
                  <a:lnTo>
                    <a:pt x="491178" y="9509"/>
                  </a:lnTo>
                  <a:lnTo>
                    <a:pt x="535814" y="11023"/>
                  </a:lnTo>
                  <a:lnTo>
                    <a:pt x="554058" y="10016"/>
                  </a:lnTo>
                  <a:lnTo>
                    <a:pt x="475744" y="10016"/>
                  </a:lnTo>
                  <a:lnTo>
                    <a:pt x="508133" y="9509"/>
                  </a:lnTo>
                  <a:close/>
                </a:path>
                <a:path w="969645" h="11429">
                  <a:moveTo>
                    <a:pt x="648384" y="10016"/>
                  </a:moveTo>
                  <a:lnTo>
                    <a:pt x="620633" y="10016"/>
                  </a:lnTo>
                  <a:lnTo>
                    <a:pt x="633167" y="11023"/>
                  </a:lnTo>
                  <a:lnTo>
                    <a:pt x="648384" y="10016"/>
                  </a:lnTo>
                  <a:close/>
                </a:path>
                <a:path w="969645" h="11429">
                  <a:moveTo>
                    <a:pt x="68643" y="9324"/>
                  </a:moveTo>
                  <a:lnTo>
                    <a:pt x="45849" y="9324"/>
                  </a:lnTo>
                  <a:lnTo>
                    <a:pt x="61041" y="10016"/>
                  </a:lnTo>
                  <a:lnTo>
                    <a:pt x="53312" y="10016"/>
                  </a:lnTo>
                  <a:lnTo>
                    <a:pt x="68643" y="9324"/>
                  </a:lnTo>
                  <a:close/>
                </a:path>
                <a:path w="969645" h="11429">
                  <a:moveTo>
                    <a:pt x="333795" y="7853"/>
                  </a:moveTo>
                  <a:lnTo>
                    <a:pt x="24025" y="7853"/>
                  </a:lnTo>
                  <a:lnTo>
                    <a:pt x="30456" y="9324"/>
                  </a:lnTo>
                  <a:lnTo>
                    <a:pt x="87377" y="9324"/>
                  </a:lnTo>
                  <a:lnTo>
                    <a:pt x="104657" y="10016"/>
                  </a:lnTo>
                  <a:lnTo>
                    <a:pt x="98986" y="10016"/>
                  </a:lnTo>
                  <a:lnTo>
                    <a:pt x="112862" y="8139"/>
                  </a:lnTo>
                  <a:lnTo>
                    <a:pt x="337189" y="8139"/>
                  </a:lnTo>
                  <a:lnTo>
                    <a:pt x="333795" y="7853"/>
                  </a:lnTo>
                  <a:close/>
                </a:path>
                <a:path w="969645" h="11429">
                  <a:moveTo>
                    <a:pt x="210210" y="9102"/>
                  </a:moveTo>
                  <a:lnTo>
                    <a:pt x="176793" y="9102"/>
                  </a:lnTo>
                  <a:lnTo>
                    <a:pt x="196752" y="10016"/>
                  </a:lnTo>
                  <a:lnTo>
                    <a:pt x="188828" y="10016"/>
                  </a:lnTo>
                  <a:lnTo>
                    <a:pt x="210210" y="9102"/>
                  </a:lnTo>
                  <a:close/>
                </a:path>
                <a:path w="969645" h="11429">
                  <a:moveTo>
                    <a:pt x="449573" y="9324"/>
                  </a:moveTo>
                  <a:lnTo>
                    <a:pt x="406406" y="9324"/>
                  </a:lnTo>
                  <a:lnTo>
                    <a:pt x="427053" y="10016"/>
                  </a:lnTo>
                  <a:lnTo>
                    <a:pt x="426856" y="10016"/>
                  </a:lnTo>
                  <a:lnTo>
                    <a:pt x="449573" y="9324"/>
                  </a:lnTo>
                  <a:close/>
                </a:path>
                <a:path w="969645" h="11429">
                  <a:moveTo>
                    <a:pt x="665105" y="9324"/>
                  </a:moveTo>
                  <a:lnTo>
                    <a:pt x="449573" y="9324"/>
                  </a:lnTo>
                  <a:lnTo>
                    <a:pt x="463345" y="10016"/>
                  </a:lnTo>
                  <a:lnTo>
                    <a:pt x="505445" y="10016"/>
                  </a:lnTo>
                  <a:lnTo>
                    <a:pt x="491178" y="9509"/>
                  </a:lnTo>
                  <a:lnTo>
                    <a:pt x="660579" y="9509"/>
                  </a:lnTo>
                  <a:lnTo>
                    <a:pt x="665105" y="9324"/>
                  </a:lnTo>
                  <a:close/>
                </a:path>
                <a:path w="969645" h="11429">
                  <a:moveTo>
                    <a:pt x="660579" y="9509"/>
                  </a:moveTo>
                  <a:lnTo>
                    <a:pt x="508133" y="9509"/>
                  </a:lnTo>
                  <a:lnTo>
                    <a:pt x="475744" y="10016"/>
                  </a:lnTo>
                  <a:lnTo>
                    <a:pt x="648209" y="10016"/>
                  </a:lnTo>
                  <a:lnTo>
                    <a:pt x="660579" y="9509"/>
                  </a:lnTo>
                  <a:close/>
                </a:path>
                <a:path w="969645" h="11429">
                  <a:moveTo>
                    <a:pt x="712718" y="7162"/>
                  </a:moveTo>
                  <a:lnTo>
                    <a:pt x="705511" y="7162"/>
                  </a:lnTo>
                  <a:lnTo>
                    <a:pt x="715707" y="7853"/>
                  </a:lnTo>
                  <a:lnTo>
                    <a:pt x="648291" y="7853"/>
                  </a:lnTo>
                  <a:lnTo>
                    <a:pt x="635631" y="8697"/>
                  </a:lnTo>
                  <a:lnTo>
                    <a:pt x="285178" y="8697"/>
                  </a:lnTo>
                  <a:lnTo>
                    <a:pt x="305714" y="9324"/>
                  </a:lnTo>
                  <a:lnTo>
                    <a:pt x="683409" y="9324"/>
                  </a:lnTo>
                  <a:lnTo>
                    <a:pt x="692546" y="9509"/>
                  </a:lnTo>
                  <a:lnTo>
                    <a:pt x="712718" y="7162"/>
                  </a:lnTo>
                  <a:close/>
                </a:path>
                <a:path w="969645" h="11429">
                  <a:moveTo>
                    <a:pt x="911443" y="6940"/>
                  </a:moveTo>
                  <a:lnTo>
                    <a:pt x="898043" y="6940"/>
                  </a:lnTo>
                  <a:lnTo>
                    <a:pt x="912718" y="9324"/>
                  </a:lnTo>
                  <a:lnTo>
                    <a:pt x="927703" y="9324"/>
                  </a:lnTo>
                  <a:lnTo>
                    <a:pt x="933755" y="9509"/>
                  </a:lnTo>
                  <a:lnTo>
                    <a:pt x="940043" y="9509"/>
                  </a:lnTo>
                  <a:lnTo>
                    <a:pt x="952650" y="7853"/>
                  </a:lnTo>
                  <a:lnTo>
                    <a:pt x="949513" y="7853"/>
                  </a:lnTo>
                  <a:lnTo>
                    <a:pt x="927735" y="7162"/>
                  </a:lnTo>
                  <a:lnTo>
                    <a:pt x="912822" y="7162"/>
                  </a:lnTo>
                  <a:lnTo>
                    <a:pt x="911443" y="6940"/>
                  </a:lnTo>
                  <a:close/>
                </a:path>
                <a:path w="969645" h="11429">
                  <a:moveTo>
                    <a:pt x="253389" y="8139"/>
                  </a:moveTo>
                  <a:lnTo>
                    <a:pt x="131255" y="8139"/>
                  </a:lnTo>
                  <a:lnTo>
                    <a:pt x="145404" y="9324"/>
                  </a:lnTo>
                  <a:lnTo>
                    <a:pt x="140597" y="9324"/>
                  </a:lnTo>
                  <a:lnTo>
                    <a:pt x="151963" y="9102"/>
                  </a:lnTo>
                  <a:lnTo>
                    <a:pt x="227365" y="9102"/>
                  </a:lnTo>
                  <a:lnTo>
                    <a:pt x="253389" y="8139"/>
                  </a:lnTo>
                  <a:close/>
                </a:path>
                <a:path w="969645" h="11429">
                  <a:moveTo>
                    <a:pt x="227365" y="9102"/>
                  </a:moveTo>
                  <a:lnTo>
                    <a:pt x="210210" y="9102"/>
                  </a:lnTo>
                  <a:lnTo>
                    <a:pt x="230145" y="9324"/>
                  </a:lnTo>
                  <a:lnTo>
                    <a:pt x="221858" y="9324"/>
                  </a:lnTo>
                  <a:lnTo>
                    <a:pt x="227365" y="9102"/>
                  </a:lnTo>
                  <a:close/>
                </a:path>
                <a:path w="969645" h="11429">
                  <a:moveTo>
                    <a:pt x="337189" y="8139"/>
                  </a:moveTo>
                  <a:lnTo>
                    <a:pt x="256376" y="8139"/>
                  </a:lnTo>
                  <a:lnTo>
                    <a:pt x="269878" y="9324"/>
                  </a:lnTo>
                  <a:lnTo>
                    <a:pt x="267084" y="9324"/>
                  </a:lnTo>
                  <a:lnTo>
                    <a:pt x="282915" y="8697"/>
                  </a:lnTo>
                  <a:lnTo>
                    <a:pt x="343823" y="8697"/>
                  </a:lnTo>
                  <a:lnTo>
                    <a:pt x="337189" y="8139"/>
                  </a:lnTo>
                  <a:close/>
                </a:path>
                <a:path w="969645" h="11429">
                  <a:moveTo>
                    <a:pt x="881257" y="8139"/>
                  </a:moveTo>
                  <a:lnTo>
                    <a:pt x="839692" y="8139"/>
                  </a:lnTo>
                  <a:lnTo>
                    <a:pt x="857476" y="9324"/>
                  </a:lnTo>
                  <a:lnTo>
                    <a:pt x="854712" y="9324"/>
                  </a:lnTo>
                  <a:lnTo>
                    <a:pt x="881257" y="8139"/>
                  </a:lnTo>
                  <a:close/>
                </a:path>
                <a:path w="969645" h="11429">
                  <a:moveTo>
                    <a:pt x="406513" y="7162"/>
                  </a:moveTo>
                  <a:lnTo>
                    <a:pt x="371515" y="7162"/>
                  </a:lnTo>
                  <a:lnTo>
                    <a:pt x="357906" y="8343"/>
                  </a:lnTo>
                  <a:lnTo>
                    <a:pt x="357174" y="8343"/>
                  </a:lnTo>
                  <a:lnTo>
                    <a:pt x="349386" y="8697"/>
                  </a:lnTo>
                  <a:lnTo>
                    <a:pt x="530569" y="8697"/>
                  </a:lnTo>
                  <a:lnTo>
                    <a:pt x="505487" y="7853"/>
                  </a:lnTo>
                  <a:lnTo>
                    <a:pt x="427080" y="7853"/>
                  </a:lnTo>
                  <a:lnTo>
                    <a:pt x="406513" y="7162"/>
                  </a:lnTo>
                  <a:close/>
                </a:path>
                <a:path w="969645" h="11429">
                  <a:moveTo>
                    <a:pt x="620673" y="7853"/>
                  </a:moveTo>
                  <a:lnTo>
                    <a:pt x="553999" y="7853"/>
                  </a:lnTo>
                  <a:lnTo>
                    <a:pt x="538754" y="8697"/>
                  </a:lnTo>
                  <a:lnTo>
                    <a:pt x="631104" y="8697"/>
                  </a:lnTo>
                  <a:lnTo>
                    <a:pt x="620673" y="7853"/>
                  </a:lnTo>
                  <a:close/>
                </a:path>
                <a:path w="969645" h="11429">
                  <a:moveTo>
                    <a:pt x="710031" y="5318"/>
                  </a:moveTo>
                  <a:lnTo>
                    <a:pt x="694086" y="7162"/>
                  </a:lnTo>
                  <a:lnTo>
                    <a:pt x="712718" y="7162"/>
                  </a:lnTo>
                  <a:lnTo>
                    <a:pt x="706780" y="7853"/>
                  </a:lnTo>
                  <a:lnTo>
                    <a:pt x="715707" y="7853"/>
                  </a:lnTo>
                  <a:lnTo>
                    <a:pt x="728165" y="8697"/>
                  </a:lnTo>
                  <a:lnTo>
                    <a:pt x="774503" y="8697"/>
                  </a:lnTo>
                  <a:lnTo>
                    <a:pt x="790936" y="6940"/>
                  </a:lnTo>
                  <a:lnTo>
                    <a:pt x="854145" y="6940"/>
                  </a:lnTo>
                  <a:lnTo>
                    <a:pt x="847575" y="6502"/>
                  </a:lnTo>
                  <a:lnTo>
                    <a:pt x="727738" y="6502"/>
                  </a:lnTo>
                  <a:lnTo>
                    <a:pt x="710031" y="5318"/>
                  </a:lnTo>
                  <a:close/>
                </a:path>
                <a:path w="969645" h="11429">
                  <a:moveTo>
                    <a:pt x="854145" y="6940"/>
                  </a:moveTo>
                  <a:lnTo>
                    <a:pt x="792138" y="6940"/>
                  </a:lnTo>
                  <a:lnTo>
                    <a:pt x="805075" y="8139"/>
                  </a:lnTo>
                  <a:lnTo>
                    <a:pt x="820763" y="8697"/>
                  </a:lnTo>
                  <a:lnTo>
                    <a:pt x="818416" y="8697"/>
                  </a:lnTo>
                  <a:lnTo>
                    <a:pt x="836342" y="8139"/>
                  </a:lnTo>
                  <a:lnTo>
                    <a:pt x="882011" y="8139"/>
                  </a:lnTo>
                  <a:lnTo>
                    <a:pt x="894203" y="7162"/>
                  </a:lnTo>
                  <a:lnTo>
                    <a:pt x="857478" y="7162"/>
                  </a:lnTo>
                  <a:lnTo>
                    <a:pt x="854145" y="6940"/>
                  </a:lnTo>
                  <a:close/>
                </a:path>
                <a:path w="969645" h="11429">
                  <a:moveTo>
                    <a:pt x="960006" y="7162"/>
                  </a:moveTo>
                  <a:lnTo>
                    <a:pt x="957909" y="7162"/>
                  </a:lnTo>
                  <a:lnTo>
                    <a:pt x="952650" y="7853"/>
                  </a:lnTo>
                  <a:lnTo>
                    <a:pt x="959868" y="7853"/>
                  </a:lnTo>
                  <a:lnTo>
                    <a:pt x="969277" y="8697"/>
                  </a:lnTo>
                  <a:lnTo>
                    <a:pt x="969148" y="8697"/>
                  </a:lnTo>
                  <a:lnTo>
                    <a:pt x="960006" y="7162"/>
                  </a:lnTo>
                  <a:close/>
                </a:path>
                <a:path w="969645" h="11429">
                  <a:moveTo>
                    <a:pt x="959675" y="6350"/>
                  </a:moveTo>
                  <a:lnTo>
                    <a:pt x="955165" y="6350"/>
                  </a:lnTo>
                  <a:lnTo>
                    <a:pt x="969148" y="8697"/>
                  </a:lnTo>
                  <a:lnTo>
                    <a:pt x="968471" y="8511"/>
                  </a:lnTo>
                  <a:lnTo>
                    <a:pt x="967686" y="8343"/>
                  </a:lnTo>
                  <a:lnTo>
                    <a:pt x="959675" y="6350"/>
                  </a:lnTo>
                  <a:close/>
                </a:path>
                <a:path w="969645" h="11429">
                  <a:moveTo>
                    <a:pt x="958633" y="5318"/>
                  </a:moveTo>
                  <a:lnTo>
                    <a:pt x="955532" y="5318"/>
                  </a:lnTo>
                  <a:lnTo>
                    <a:pt x="968359" y="8511"/>
                  </a:lnTo>
                  <a:lnTo>
                    <a:pt x="967954" y="8343"/>
                  </a:lnTo>
                  <a:lnTo>
                    <a:pt x="958633" y="5318"/>
                  </a:lnTo>
                  <a:close/>
                </a:path>
                <a:path w="969645" h="11429">
                  <a:moveTo>
                    <a:pt x="2345" y="4523"/>
                  </a:moveTo>
                  <a:lnTo>
                    <a:pt x="0" y="4523"/>
                  </a:lnTo>
                  <a:lnTo>
                    <a:pt x="13660" y="7853"/>
                  </a:lnTo>
                  <a:lnTo>
                    <a:pt x="24025" y="7853"/>
                  </a:lnTo>
                  <a:lnTo>
                    <a:pt x="12046" y="5114"/>
                  </a:lnTo>
                  <a:lnTo>
                    <a:pt x="16479" y="5114"/>
                  </a:lnTo>
                  <a:lnTo>
                    <a:pt x="2345" y="4523"/>
                  </a:lnTo>
                  <a:close/>
                </a:path>
                <a:path w="969645" h="11429">
                  <a:moveTo>
                    <a:pt x="45917" y="7162"/>
                  </a:moveTo>
                  <a:lnTo>
                    <a:pt x="27926" y="7162"/>
                  </a:lnTo>
                  <a:lnTo>
                    <a:pt x="7904" y="7853"/>
                  </a:lnTo>
                  <a:lnTo>
                    <a:pt x="60990" y="7853"/>
                  </a:lnTo>
                  <a:lnTo>
                    <a:pt x="45917" y="7162"/>
                  </a:lnTo>
                  <a:close/>
                </a:path>
                <a:path w="969645" h="11429">
                  <a:moveTo>
                    <a:pt x="87402" y="7162"/>
                  </a:moveTo>
                  <a:lnTo>
                    <a:pt x="68577" y="7162"/>
                  </a:lnTo>
                  <a:lnTo>
                    <a:pt x="53362" y="7853"/>
                  </a:lnTo>
                  <a:lnTo>
                    <a:pt x="104188" y="7853"/>
                  </a:lnTo>
                  <a:lnTo>
                    <a:pt x="87402" y="7162"/>
                  </a:lnTo>
                  <a:close/>
                </a:path>
                <a:path w="969645" h="11429">
                  <a:moveTo>
                    <a:pt x="131359" y="5980"/>
                  </a:moveTo>
                  <a:lnTo>
                    <a:pt x="112755" y="5980"/>
                  </a:lnTo>
                  <a:lnTo>
                    <a:pt x="98961" y="7853"/>
                  </a:lnTo>
                  <a:lnTo>
                    <a:pt x="196710" y="7853"/>
                  </a:lnTo>
                  <a:lnTo>
                    <a:pt x="181696" y="7162"/>
                  </a:lnTo>
                  <a:lnTo>
                    <a:pt x="145456" y="7162"/>
                  </a:lnTo>
                  <a:lnTo>
                    <a:pt x="131359" y="5980"/>
                  </a:lnTo>
                  <a:close/>
                </a:path>
                <a:path w="969645" h="11429">
                  <a:moveTo>
                    <a:pt x="210176" y="6940"/>
                  </a:moveTo>
                  <a:lnTo>
                    <a:pt x="188869" y="7853"/>
                  </a:lnTo>
                  <a:lnTo>
                    <a:pt x="336039" y="7853"/>
                  </a:lnTo>
                  <a:lnTo>
                    <a:pt x="318788" y="7162"/>
                  </a:lnTo>
                  <a:lnTo>
                    <a:pt x="230284" y="7162"/>
                  </a:lnTo>
                  <a:lnTo>
                    <a:pt x="210176" y="6940"/>
                  </a:lnTo>
                  <a:close/>
                </a:path>
                <a:path w="969645" h="11429">
                  <a:moveTo>
                    <a:pt x="449593" y="7162"/>
                  </a:moveTo>
                  <a:lnTo>
                    <a:pt x="426800" y="7853"/>
                  </a:lnTo>
                  <a:lnTo>
                    <a:pt x="463397" y="7853"/>
                  </a:lnTo>
                  <a:lnTo>
                    <a:pt x="449593" y="7162"/>
                  </a:lnTo>
                  <a:close/>
                </a:path>
                <a:path w="969645" h="11429">
                  <a:moveTo>
                    <a:pt x="705511" y="7162"/>
                  </a:moveTo>
                  <a:lnTo>
                    <a:pt x="665027" y="7162"/>
                  </a:lnTo>
                  <a:lnTo>
                    <a:pt x="648123" y="7853"/>
                  </a:lnTo>
                  <a:lnTo>
                    <a:pt x="715707" y="7853"/>
                  </a:lnTo>
                  <a:lnTo>
                    <a:pt x="705511" y="7162"/>
                  </a:lnTo>
                  <a:close/>
                </a:path>
                <a:path w="969645" h="11429">
                  <a:moveTo>
                    <a:pt x="955532" y="5318"/>
                  </a:moveTo>
                  <a:lnTo>
                    <a:pt x="936129" y="7853"/>
                  </a:lnTo>
                  <a:lnTo>
                    <a:pt x="959868" y="7853"/>
                  </a:lnTo>
                  <a:lnTo>
                    <a:pt x="952168" y="7162"/>
                  </a:lnTo>
                  <a:lnTo>
                    <a:pt x="960006" y="7162"/>
                  </a:lnTo>
                  <a:lnTo>
                    <a:pt x="955165" y="6350"/>
                  </a:lnTo>
                  <a:lnTo>
                    <a:pt x="959675" y="6350"/>
                  </a:lnTo>
                  <a:lnTo>
                    <a:pt x="955532" y="5318"/>
                  </a:lnTo>
                  <a:close/>
                </a:path>
                <a:path w="969645" h="11429">
                  <a:moveTo>
                    <a:pt x="957909" y="7162"/>
                  </a:moveTo>
                  <a:lnTo>
                    <a:pt x="952168" y="7162"/>
                  </a:lnTo>
                  <a:lnTo>
                    <a:pt x="959868" y="7853"/>
                  </a:lnTo>
                  <a:lnTo>
                    <a:pt x="952650" y="7853"/>
                  </a:lnTo>
                  <a:lnTo>
                    <a:pt x="957909" y="7162"/>
                  </a:lnTo>
                  <a:close/>
                </a:path>
                <a:path w="969645" h="11429">
                  <a:moveTo>
                    <a:pt x="176865" y="6940"/>
                  </a:moveTo>
                  <a:lnTo>
                    <a:pt x="151957" y="6940"/>
                  </a:lnTo>
                  <a:lnTo>
                    <a:pt x="140801" y="7162"/>
                  </a:lnTo>
                  <a:lnTo>
                    <a:pt x="181696" y="7162"/>
                  </a:lnTo>
                  <a:lnTo>
                    <a:pt x="176865" y="6940"/>
                  </a:lnTo>
                  <a:close/>
                </a:path>
                <a:path w="969645" h="11429">
                  <a:moveTo>
                    <a:pt x="256435" y="5980"/>
                  </a:moveTo>
                  <a:lnTo>
                    <a:pt x="253414" y="5980"/>
                  </a:lnTo>
                  <a:lnTo>
                    <a:pt x="221796" y="7162"/>
                  </a:lnTo>
                  <a:lnTo>
                    <a:pt x="269899" y="7162"/>
                  </a:lnTo>
                  <a:lnTo>
                    <a:pt x="256435" y="5980"/>
                  </a:lnTo>
                  <a:close/>
                </a:path>
                <a:path w="969645" h="11429">
                  <a:moveTo>
                    <a:pt x="284057" y="6502"/>
                  </a:moveTo>
                  <a:lnTo>
                    <a:pt x="267215" y="7162"/>
                  </a:lnTo>
                  <a:lnTo>
                    <a:pt x="305798" y="7162"/>
                  </a:lnTo>
                  <a:lnTo>
                    <a:pt x="284057" y="6502"/>
                  </a:lnTo>
                  <a:close/>
                </a:path>
                <a:path w="969645" h="11429">
                  <a:moveTo>
                    <a:pt x="897822" y="4744"/>
                  </a:moveTo>
                  <a:lnTo>
                    <a:pt x="881854" y="5980"/>
                  </a:lnTo>
                  <a:lnTo>
                    <a:pt x="881121" y="5980"/>
                  </a:lnTo>
                  <a:lnTo>
                    <a:pt x="854780" y="7162"/>
                  </a:lnTo>
                  <a:lnTo>
                    <a:pt x="894203" y="7162"/>
                  </a:lnTo>
                  <a:lnTo>
                    <a:pt x="896978" y="6940"/>
                  </a:lnTo>
                  <a:lnTo>
                    <a:pt x="911443" y="6940"/>
                  </a:lnTo>
                  <a:lnTo>
                    <a:pt x="897822" y="4744"/>
                  </a:lnTo>
                  <a:close/>
                </a:path>
                <a:path w="969645" h="11429">
                  <a:moveTo>
                    <a:pt x="955026" y="4147"/>
                  </a:moveTo>
                  <a:lnTo>
                    <a:pt x="940243" y="4147"/>
                  </a:lnTo>
                  <a:lnTo>
                    <a:pt x="922944" y="4744"/>
                  </a:lnTo>
                  <a:lnTo>
                    <a:pt x="897822" y="4744"/>
                  </a:lnTo>
                  <a:lnTo>
                    <a:pt x="900115" y="5114"/>
                  </a:lnTo>
                  <a:lnTo>
                    <a:pt x="909998" y="5114"/>
                  </a:lnTo>
                  <a:lnTo>
                    <a:pt x="923904" y="6940"/>
                  </a:lnTo>
                  <a:lnTo>
                    <a:pt x="921585" y="6940"/>
                  </a:lnTo>
                  <a:lnTo>
                    <a:pt x="939102" y="6350"/>
                  </a:lnTo>
                  <a:lnTo>
                    <a:pt x="947639" y="6350"/>
                  </a:lnTo>
                  <a:lnTo>
                    <a:pt x="955532" y="5318"/>
                  </a:lnTo>
                  <a:lnTo>
                    <a:pt x="958633" y="5318"/>
                  </a:lnTo>
                  <a:lnTo>
                    <a:pt x="955026" y="4147"/>
                  </a:lnTo>
                  <a:close/>
                </a:path>
                <a:path w="969645" h="11429">
                  <a:moveTo>
                    <a:pt x="791659" y="4744"/>
                  </a:moveTo>
                  <a:lnTo>
                    <a:pt x="791322" y="4744"/>
                  </a:lnTo>
                  <a:lnTo>
                    <a:pt x="774740" y="6502"/>
                  </a:lnTo>
                  <a:lnTo>
                    <a:pt x="819815" y="6502"/>
                  </a:lnTo>
                  <a:lnTo>
                    <a:pt x="805213" y="5980"/>
                  </a:lnTo>
                  <a:lnTo>
                    <a:pt x="791659" y="4744"/>
                  </a:lnTo>
                  <a:close/>
                </a:path>
                <a:path w="969645" h="11429">
                  <a:moveTo>
                    <a:pt x="839747" y="5980"/>
                  </a:moveTo>
                  <a:lnTo>
                    <a:pt x="836329" y="5980"/>
                  </a:lnTo>
                  <a:lnTo>
                    <a:pt x="819509" y="6502"/>
                  </a:lnTo>
                  <a:lnTo>
                    <a:pt x="847575" y="6502"/>
                  </a:lnTo>
                  <a:lnTo>
                    <a:pt x="839747" y="5980"/>
                  </a:lnTo>
                  <a:close/>
                </a:path>
                <a:path w="969645" h="11429">
                  <a:moveTo>
                    <a:pt x="765482" y="4523"/>
                  </a:moveTo>
                  <a:lnTo>
                    <a:pt x="736556" y="4523"/>
                  </a:lnTo>
                  <a:lnTo>
                    <a:pt x="752842" y="6350"/>
                  </a:lnTo>
                  <a:lnTo>
                    <a:pt x="751864" y="6350"/>
                  </a:lnTo>
                  <a:lnTo>
                    <a:pt x="765482" y="4523"/>
                  </a:lnTo>
                  <a:close/>
                </a:path>
                <a:path w="969645" h="11429">
                  <a:moveTo>
                    <a:pt x="2557" y="2367"/>
                  </a:moveTo>
                  <a:lnTo>
                    <a:pt x="33" y="2367"/>
                  </a:lnTo>
                  <a:lnTo>
                    <a:pt x="12046" y="5114"/>
                  </a:lnTo>
                  <a:lnTo>
                    <a:pt x="16479" y="5114"/>
                  </a:lnTo>
                  <a:lnTo>
                    <a:pt x="34782" y="5704"/>
                  </a:lnTo>
                  <a:lnTo>
                    <a:pt x="47857" y="4523"/>
                  </a:lnTo>
                  <a:lnTo>
                    <a:pt x="104270" y="4523"/>
                  </a:lnTo>
                  <a:lnTo>
                    <a:pt x="108413" y="4147"/>
                  </a:lnTo>
                  <a:lnTo>
                    <a:pt x="125682" y="4147"/>
                  </a:lnTo>
                  <a:lnTo>
                    <a:pt x="143426" y="3342"/>
                  </a:lnTo>
                  <a:lnTo>
                    <a:pt x="28511" y="3342"/>
                  </a:lnTo>
                  <a:lnTo>
                    <a:pt x="2557" y="2367"/>
                  </a:lnTo>
                  <a:close/>
                </a:path>
                <a:path w="969645" h="11429">
                  <a:moveTo>
                    <a:pt x="535169" y="1861"/>
                  </a:moveTo>
                  <a:lnTo>
                    <a:pt x="533422" y="1861"/>
                  </a:lnTo>
                  <a:lnTo>
                    <a:pt x="520940" y="3342"/>
                  </a:lnTo>
                  <a:lnTo>
                    <a:pt x="469840" y="3342"/>
                  </a:lnTo>
                  <a:lnTo>
                    <a:pt x="487421" y="4523"/>
                  </a:lnTo>
                  <a:lnTo>
                    <a:pt x="504571" y="4523"/>
                  </a:lnTo>
                  <a:lnTo>
                    <a:pt x="519269" y="5704"/>
                  </a:lnTo>
                  <a:lnTo>
                    <a:pt x="532335" y="4147"/>
                  </a:lnTo>
                  <a:lnTo>
                    <a:pt x="554608" y="4147"/>
                  </a:lnTo>
                  <a:lnTo>
                    <a:pt x="563295" y="2961"/>
                  </a:lnTo>
                  <a:lnTo>
                    <a:pt x="547503" y="2961"/>
                  </a:lnTo>
                  <a:lnTo>
                    <a:pt x="535169" y="1861"/>
                  </a:lnTo>
                  <a:close/>
                </a:path>
                <a:path w="969645" h="11429">
                  <a:moveTo>
                    <a:pt x="848661" y="4523"/>
                  </a:moveTo>
                  <a:lnTo>
                    <a:pt x="792576" y="4523"/>
                  </a:lnTo>
                  <a:lnTo>
                    <a:pt x="807860" y="5114"/>
                  </a:lnTo>
                  <a:lnTo>
                    <a:pt x="820886" y="5114"/>
                  </a:lnTo>
                  <a:lnTo>
                    <a:pt x="838414" y="5318"/>
                  </a:lnTo>
                  <a:lnTo>
                    <a:pt x="834468" y="5318"/>
                  </a:lnTo>
                  <a:lnTo>
                    <a:pt x="848661" y="4523"/>
                  </a:lnTo>
                  <a:close/>
                </a:path>
                <a:path w="969645" h="11429">
                  <a:moveTo>
                    <a:pt x="104270" y="4523"/>
                  </a:moveTo>
                  <a:lnTo>
                    <a:pt x="47998" y="4523"/>
                  </a:lnTo>
                  <a:lnTo>
                    <a:pt x="63422" y="5114"/>
                  </a:lnTo>
                  <a:lnTo>
                    <a:pt x="97761" y="5114"/>
                  </a:lnTo>
                  <a:lnTo>
                    <a:pt x="104270" y="4523"/>
                  </a:lnTo>
                  <a:close/>
                </a:path>
                <a:path w="969645" h="11429">
                  <a:moveTo>
                    <a:pt x="266800" y="3342"/>
                  </a:moveTo>
                  <a:lnTo>
                    <a:pt x="231809" y="3342"/>
                  </a:lnTo>
                  <a:lnTo>
                    <a:pt x="251344" y="5114"/>
                  </a:lnTo>
                  <a:lnTo>
                    <a:pt x="266800" y="3342"/>
                  </a:lnTo>
                  <a:close/>
                </a:path>
                <a:path w="969645" h="11429">
                  <a:moveTo>
                    <a:pt x="554608" y="4147"/>
                  </a:moveTo>
                  <a:lnTo>
                    <a:pt x="536711" y="4147"/>
                  </a:lnTo>
                  <a:lnTo>
                    <a:pt x="547600" y="5114"/>
                  </a:lnTo>
                  <a:lnTo>
                    <a:pt x="554608" y="4147"/>
                  </a:lnTo>
                  <a:close/>
                </a:path>
                <a:path w="969645" h="11429">
                  <a:moveTo>
                    <a:pt x="736616" y="2367"/>
                  </a:moveTo>
                  <a:lnTo>
                    <a:pt x="723263" y="2961"/>
                  </a:lnTo>
                  <a:lnTo>
                    <a:pt x="570270" y="2961"/>
                  </a:lnTo>
                  <a:lnTo>
                    <a:pt x="579506" y="3342"/>
                  </a:lnTo>
                  <a:lnTo>
                    <a:pt x="637942" y="3342"/>
                  </a:lnTo>
                  <a:lnTo>
                    <a:pt x="651521" y="4523"/>
                  </a:lnTo>
                  <a:lnTo>
                    <a:pt x="666818" y="5114"/>
                  </a:lnTo>
                  <a:lnTo>
                    <a:pt x="689307" y="4147"/>
                  </a:lnTo>
                  <a:lnTo>
                    <a:pt x="752328" y="4147"/>
                  </a:lnTo>
                  <a:lnTo>
                    <a:pt x="736616" y="2367"/>
                  </a:lnTo>
                  <a:close/>
                </a:path>
                <a:path w="969645" h="11429">
                  <a:moveTo>
                    <a:pt x="765884" y="2367"/>
                  </a:moveTo>
                  <a:lnTo>
                    <a:pt x="765374" y="2367"/>
                  </a:lnTo>
                  <a:lnTo>
                    <a:pt x="752245" y="4147"/>
                  </a:lnTo>
                  <a:lnTo>
                    <a:pt x="698982" y="4147"/>
                  </a:lnTo>
                  <a:lnTo>
                    <a:pt x="723472" y="5114"/>
                  </a:lnTo>
                  <a:lnTo>
                    <a:pt x="736517" y="4523"/>
                  </a:lnTo>
                  <a:lnTo>
                    <a:pt x="922010" y="4523"/>
                  </a:lnTo>
                  <a:lnTo>
                    <a:pt x="911343" y="3119"/>
                  </a:lnTo>
                  <a:lnTo>
                    <a:pt x="835099" y="3119"/>
                  </a:lnTo>
                  <a:lnTo>
                    <a:pt x="821759" y="2961"/>
                  </a:lnTo>
                  <a:lnTo>
                    <a:pt x="808166" y="2961"/>
                  </a:lnTo>
                  <a:lnTo>
                    <a:pt x="798326" y="2581"/>
                  </a:lnTo>
                  <a:lnTo>
                    <a:pt x="778673" y="2581"/>
                  </a:lnTo>
                  <a:lnTo>
                    <a:pt x="765884" y="2367"/>
                  </a:lnTo>
                  <a:close/>
                </a:path>
                <a:path w="969645" h="11429">
                  <a:moveTo>
                    <a:pt x="877553" y="4523"/>
                  </a:moveTo>
                  <a:lnTo>
                    <a:pt x="848715" y="4523"/>
                  </a:lnTo>
                  <a:lnTo>
                    <a:pt x="863333" y="5114"/>
                  </a:lnTo>
                  <a:lnTo>
                    <a:pt x="877553" y="4523"/>
                  </a:lnTo>
                  <a:close/>
                </a:path>
                <a:path w="969645" h="11429">
                  <a:moveTo>
                    <a:pt x="922010" y="4523"/>
                  </a:moveTo>
                  <a:lnTo>
                    <a:pt x="877611" y="4523"/>
                  </a:lnTo>
                  <a:lnTo>
                    <a:pt x="890502" y="5114"/>
                  </a:lnTo>
                  <a:lnTo>
                    <a:pt x="892945" y="5114"/>
                  </a:lnTo>
                  <a:lnTo>
                    <a:pt x="897678" y="4744"/>
                  </a:lnTo>
                  <a:lnTo>
                    <a:pt x="923688" y="4744"/>
                  </a:lnTo>
                  <a:lnTo>
                    <a:pt x="922010" y="4523"/>
                  </a:lnTo>
                  <a:close/>
                </a:path>
                <a:path w="969645" h="11429">
                  <a:moveTo>
                    <a:pt x="792576" y="4523"/>
                  </a:moveTo>
                  <a:lnTo>
                    <a:pt x="766134" y="4523"/>
                  </a:lnTo>
                  <a:lnTo>
                    <a:pt x="778672" y="4744"/>
                  </a:lnTo>
                  <a:lnTo>
                    <a:pt x="792576" y="4523"/>
                  </a:lnTo>
                  <a:close/>
                </a:path>
                <a:path w="969645" h="11429">
                  <a:moveTo>
                    <a:pt x="199085" y="2156"/>
                  </a:moveTo>
                  <a:lnTo>
                    <a:pt x="158244" y="2156"/>
                  </a:lnTo>
                  <a:lnTo>
                    <a:pt x="172335" y="3342"/>
                  </a:lnTo>
                  <a:lnTo>
                    <a:pt x="204774" y="4523"/>
                  </a:lnTo>
                  <a:lnTo>
                    <a:pt x="218353" y="2961"/>
                  </a:lnTo>
                  <a:lnTo>
                    <a:pt x="223792" y="2961"/>
                  </a:lnTo>
                  <a:lnTo>
                    <a:pt x="217593" y="2581"/>
                  </a:lnTo>
                  <a:lnTo>
                    <a:pt x="247195" y="2581"/>
                  </a:lnTo>
                  <a:lnTo>
                    <a:pt x="244865" y="2367"/>
                  </a:lnTo>
                  <a:lnTo>
                    <a:pt x="204655" y="2367"/>
                  </a:lnTo>
                  <a:lnTo>
                    <a:pt x="199085" y="2156"/>
                  </a:lnTo>
                  <a:close/>
                </a:path>
                <a:path w="969645" h="11429">
                  <a:moveTo>
                    <a:pt x="329488" y="3342"/>
                  </a:moveTo>
                  <a:lnTo>
                    <a:pt x="314047" y="3342"/>
                  </a:lnTo>
                  <a:lnTo>
                    <a:pt x="348641" y="4147"/>
                  </a:lnTo>
                  <a:lnTo>
                    <a:pt x="303773" y="4147"/>
                  </a:lnTo>
                  <a:lnTo>
                    <a:pt x="311568" y="4523"/>
                  </a:lnTo>
                  <a:lnTo>
                    <a:pt x="329488" y="3342"/>
                  </a:lnTo>
                  <a:close/>
                </a:path>
                <a:path w="969645" h="11429">
                  <a:moveTo>
                    <a:pt x="450667" y="2581"/>
                  </a:moveTo>
                  <a:lnTo>
                    <a:pt x="441904" y="2581"/>
                  </a:lnTo>
                  <a:lnTo>
                    <a:pt x="450197" y="2961"/>
                  </a:lnTo>
                  <a:lnTo>
                    <a:pt x="223792" y="2961"/>
                  </a:lnTo>
                  <a:lnTo>
                    <a:pt x="230012" y="3342"/>
                  </a:lnTo>
                  <a:lnTo>
                    <a:pt x="383777" y="3342"/>
                  </a:lnTo>
                  <a:lnTo>
                    <a:pt x="321634" y="4147"/>
                  </a:lnTo>
                  <a:lnTo>
                    <a:pt x="378205" y="4147"/>
                  </a:lnTo>
                  <a:lnTo>
                    <a:pt x="397737" y="4523"/>
                  </a:lnTo>
                  <a:lnTo>
                    <a:pt x="411099" y="4523"/>
                  </a:lnTo>
                  <a:lnTo>
                    <a:pt x="427874" y="3342"/>
                  </a:lnTo>
                  <a:lnTo>
                    <a:pt x="450667" y="2581"/>
                  </a:lnTo>
                  <a:close/>
                </a:path>
                <a:path w="969645" h="11429">
                  <a:moveTo>
                    <a:pt x="314047" y="3342"/>
                  </a:moveTo>
                  <a:lnTo>
                    <a:pt x="267050" y="3342"/>
                  </a:lnTo>
                  <a:lnTo>
                    <a:pt x="286329" y="4147"/>
                  </a:lnTo>
                  <a:lnTo>
                    <a:pt x="348641" y="4147"/>
                  </a:lnTo>
                  <a:lnTo>
                    <a:pt x="314047" y="3342"/>
                  </a:lnTo>
                  <a:close/>
                </a:path>
                <a:path w="969645" h="11429">
                  <a:moveTo>
                    <a:pt x="331076" y="3342"/>
                  </a:moveTo>
                  <a:lnTo>
                    <a:pt x="329488" y="3342"/>
                  </a:lnTo>
                  <a:lnTo>
                    <a:pt x="317241" y="4147"/>
                  </a:lnTo>
                  <a:lnTo>
                    <a:pt x="384148" y="4147"/>
                  </a:lnTo>
                  <a:lnTo>
                    <a:pt x="331076" y="3342"/>
                  </a:lnTo>
                  <a:close/>
                </a:path>
                <a:path w="969645" h="11429">
                  <a:moveTo>
                    <a:pt x="383777" y="3342"/>
                  </a:moveTo>
                  <a:lnTo>
                    <a:pt x="331076" y="3342"/>
                  </a:lnTo>
                  <a:lnTo>
                    <a:pt x="384148" y="4147"/>
                  </a:lnTo>
                  <a:lnTo>
                    <a:pt x="321634" y="4147"/>
                  </a:lnTo>
                  <a:lnTo>
                    <a:pt x="383777" y="3342"/>
                  </a:lnTo>
                  <a:close/>
                </a:path>
                <a:path w="969645" h="11429">
                  <a:moveTo>
                    <a:pt x="624393" y="3342"/>
                  </a:moveTo>
                  <a:lnTo>
                    <a:pt x="595452" y="3342"/>
                  </a:lnTo>
                  <a:lnTo>
                    <a:pt x="613436" y="4147"/>
                  </a:lnTo>
                  <a:lnTo>
                    <a:pt x="607226" y="4147"/>
                  </a:lnTo>
                  <a:lnTo>
                    <a:pt x="624393" y="3342"/>
                  </a:lnTo>
                  <a:close/>
                </a:path>
                <a:path w="969645" h="11429">
                  <a:moveTo>
                    <a:pt x="48010" y="2367"/>
                  </a:moveTo>
                  <a:lnTo>
                    <a:pt x="47771" y="2367"/>
                  </a:lnTo>
                  <a:lnTo>
                    <a:pt x="36970" y="3342"/>
                  </a:lnTo>
                  <a:lnTo>
                    <a:pt x="143438" y="3342"/>
                  </a:lnTo>
                  <a:lnTo>
                    <a:pt x="148194" y="2961"/>
                  </a:lnTo>
                  <a:lnTo>
                    <a:pt x="63758" y="2961"/>
                  </a:lnTo>
                  <a:lnTo>
                    <a:pt x="48010" y="2367"/>
                  </a:lnTo>
                  <a:close/>
                </a:path>
                <a:path w="969645" h="11429">
                  <a:moveTo>
                    <a:pt x="507334" y="2581"/>
                  </a:moveTo>
                  <a:lnTo>
                    <a:pt x="450667" y="2581"/>
                  </a:lnTo>
                  <a:lnTo>
                    <a:pt x="439260" y="2961"/>
                  </a:lnTo>
                  <a:lnTo>
                    <a:pt x="450197" y="2961"/>
                  </a:lnTo>
                  <a:lnTo>
                    <a:pt x="458519" y="3342"/>
                  </a:lnTo>
                  <a:lnTo>
                    <a:pt x="516657" y="3342"/>
                  </a:lnTo>
                  <a:lnTo>
                    <a:pt x="507334" y="2581"/>
                  </a:lnTo>
                  <a:close/>
                </a:path>
                <a:path w="969645" h="11429">
                  <a:moveTo>
                    <a:pt x="848823" y="2367"/>
                  </a:moveTo>
                  <a:lnTo>
                    <a:pt x="848552" y="2367"/>
                  </a:lnTo>
                  <a:lnTo>
                    <a:pt x="835099" y="3119"/>
                  </a:lnTo>
                  <a:lnTo>
                    <a:pt x="911343" y="3119"/>
                  </a:lnTo>
                  <a:lnTo>
                    <a:pt x="910147" y="2961"/>
                  </a:lnTo>
                  <a:lnTo>
                    <a:pt x="863583" y="2961"/>
                  </a:lnTo>
                  <a:lnTo>
                    <a:pt x="848823" y="2367"/>
                  </a:lnTo>
                  <a:close/>
                </a:path>
                <a:path w="969645" h="11429">
                  <a:moveTo>
                    <a:pt x="191300" y="1861"/>
                  </a:moveTo>
                  <a:lnTo>
                    <a:pt x="109723" y="1861"/>
                  </a:lnTo>
                  <a:lnTo>
                    <a:pt x="97596" y="2961"/>
                  </a:lnTo>
                  <a:lnTo>
                    <a:pt x="148194" y="2961"/>
                  </a:lnTo>
                  <a:lnTo>
                    <a:pt x="158244" y="2156"/>
                  </a:lnTo>
                  <a:lnTo>
                    <a:pt x="199085" y="2156"/>
                  </a:lnTo>
                  <a:lnTo>
                    <a:pt x="191300" y="1861"/>
                  </a:lnTo>
                  <a:close/>
                </a:path>
                <a:path w="969645" h="11429">
                  <a:moveTo>
                    <a:pt x="221665" y="2581"/>
                  </a:moveTo>
                  <a:lnTo>
                    <a:pt x="217593" y="2581"/>
                  </a:lnTo>
                  <a:lnTo>
                    <a:pt x="223792" y="2961"/>
                  </a:lnTo>
                  <a:lnTo>
                    <a:pt x="218353" y="2961"/>
                  </a:lnTo>
                  <a:lnTo>
                    <a:pt x="221665" y="2581"/>
                  </a:lnTo>
                  <a:close/>
                </a:path>
                <a:path w="969645" h="11429">
                  <a:moveTo>
                    <a:pt x="247195" y="2581"/>
                  </a:moveTo>
                  <a:lnTo>
                    <a:pt x="221665" y="2581"/>
                  </a:lnTo>
                  <a:lnTo>
                    <a:pt x="218353" y="2961"/>
                  </a:lnTo>
                  <a:lnTo>
                    <a:pt x="251317" y="2961"/>
                  </a:lnTo>
                  <a:lnTo>
                    <a:pt x="247195" y="2581"/>
                  </a:lnTo>
                  <a:close/>
                </a:path>
                <a:path w="969645" h="11429">
                  <a:moveTo>
                    <a:pt x="266849" y="1182"/>
                  </a:moveTo>
                  <a:lnTo>
                    <a:pt x="251242" y="2961"/>
                  </a:lnTo>
                  <a:lnTo>
                    <a:pt x="450197" y="2961"/>
                  </a:lnTo>
                  <a:lnTo>
                    <a:pt x="441904" y="2581"/>
                  </a:lnTo>
                  <a:lnTo>
                    <a:pt x="507334" y="2581"/>
                  </a:lnTo>
                  <a:lnTo>
                    <a:pt x="504704" y="2367"/>
                  </a:lnTo>
                  <a:lnTo>
                    <a:pt x="311627" y="2367"/>
                  </a:lnTo>
                  <a:lnTo>
                    <a:pt x="301226" y="1861"/>
                  </a:lnTo>
                  <a:lnTo>
                    <a:pt x="283409" y="1861"/>
                  </a:lnTo>
                  <a:lnTo>
                    <a:pt x="266849" y="1182"/>
                  </a:lnTo>
                  <a:close/>
                </a:path>
                <a:path w="969645" h="11429">
                  <a:moveTo>
                    <a:pt x="564840" y="589"/>
                  </a:moveTo>
                  <a:lnTo>
                    <a:pt x="547503" y="2961"/>
                  </a:lnTo>
                  <a:lnTo>
                    <a:pt x="570270" y="2961"/>
                  </a:lnTo>
                  <a:lnTo>
                    <a:pt x="561065" y="2581"/>
                  </a:lnTo>
                  <a:lnTo>
                    <a:pt x="657267" y="2581"/>
                  </a:lnTo>
                  <a:lnTo>
                    <a:pt x="651722" y="2367"/>
                  </a:lnTo>
                  <a:lnTo>
                    <a:pt x="645831" y="1861"/>
                  </a:lnTo>
                  <a:lnTo>
                    <a:pt x="610651" y="1861"/>
                  </a:lnTo>
                  <a:lnTo>
                    <a:pt x="595556" y="1182"/>
                  </a:lnTo>
                  <a:lnTo>
                    <a:pt x="579613" y="1182"/>
                  </a:lnTo>
                  <a:lnTo>
                    <a:pt x="564840" y="589"/>
                  </a:lnTo>
                  <a:close/>
                </a:path>
                <a:path w="969645" h="11429">
                  <a:moveTo>
                    <a:pt x="566076" y="2581"/>
                  </a:moveTo>
                  <a:lnTo>
                    <a:pt x="561065" y="2581"/>
                  </a:lnTo>
                  <a:lnTo>
                    <a:pt x="570270" y="2961"/>
                  </a:lnTo>
                  <a:lnTo>
                    <a:pt x="563295" y="2961"/>
                  </a:lnTo>
                  <a:lnTo>
                    <a:pt x="566076" y="2581"/>
                  </a:lnTo>
                  <a:close/>
                </a:path>
                <a:path w="969645" h="11429">
                  <a:moveTo>
                    <a:pt x="657267" y="2581"/>
                  </a:moveTo>
                  <a:lnTo>
                    <a:pt x="566076" y="2581"/>
                  </a:lnTo>
                  <a:lnTo>
                    <a:pt x="563295" y="2961"/>
                  </a:lnTo>
                  <a:lnTo>
                    <a:pt x="667077" y="2961"/>
                  </a:lnTo>
                  <a:lnTo>
                    <a:pt x="657267" y="2581"/>
                  </a:lnTo>
                  <a:close/>
                </a:path>
                <a:path w="969645" h="11429">
                  <a:moveTo>
                    <a:pt x="696153" y="1861"/>
                  </a:moveTo>
                  <a:lnTo>
                    <a:pt x="692027" y="1861"/>
                  </a:lnTo>
                  <a:lnTo>
                    <a:pt x="666571" y="2961"/>
                  </a:lnTo>
                  <a:lnTo>
                    <a:pt x="723701" y="2961"/>
                  </a:lnTo>
                  <a:lnTo>
                    <a:pt x="696153" y="1861"/>
                  </a:lnTo>
                  <a:close/>
                </a:path>
                <a:path w="969645" h="11429">
                  <a:moveTo>
                    <a:pt x="877728" y="2367"/>
                  </a:moveTo>
                  <a:lnTo>
                    <a:pt x="863085" y="2961"/>
                  </a:lnTo>
                  <a:lnTo>
                    <a:pt x="890745" y="2961"/>
                  </a:lnTo>
                  <a:lnTo>
                    <a:pt x="877728" y="2367"/>
                  </a:lnTo>
                  <a:close/>
                </a:path>
                <a:path w="969645" h="11429">
                  <a:moveTo>
                    <a:pt x="792765" y="2367"/>
                  </a:moveTo>
                  <a:lnTo>
                    <a:pt x="778673" y="2581"/>
                  </a:lnTo>
                  <a:lnTo>
                    <a:pt x="798326" y="2581"/>
                  </a:lnTo>
                  <a:lnTo>
                    <a:pt x="792765" y="2367"/>
                  </a:lnTo>
                  <a:close/>
                </a:path>
                <a:path w="969645" h="11429">
                  <a:moveTo>
                    <a:pt x="220187" y="589"/>
                  </a:moveTo>
                  <a:lnTo>
                    <a:pt x="204655" y="2367"/>
                  </a:lnTo>
                  <a:lnTo>
                    <a:pt x="244865" y="2367"/>
                  </a:lnTo>
                  <a:lnTo>
                    <a:pt x="239377" y="1861"/>
                  </a:lnTo>
                  <a:lnTo>
                    <a:pt x="241321" y="1861"/>
                  </a:lnTo>
                  <a:lnTo>
                    <a:pt x="220187" y="589"/>
                  </a:lnTo>
                  <a:close/>
                </a:path>
                <a:path w="969645" h="11429">
                  <a:moveTo>
                    <a:pt x="373579" y="1861"/>
                  </a:moveTo>
                  <a:lnTo>
                    <a:pt x="319108" y="1861"/>
                  </a:lnTo>
                  <a:lnTo>
                    <a:pt x="311446" y="2367"/>
                  </a:lnTo>
                  <a:lnTo>
                    <a:pt x="398218" y="2367"/>
                  </a:lnTo>
                  <a:lnTo>
                    <a:pt x="385221" y="2156"/>
                  </a:lnTo>
                  <a:lnTo>
                    <a:pt x="373579" y="1861"/>
                  </a:lnTo>
                  <a:close/>
                </a:path>
                <a:path w="969645" h="11429">
                  <a:moveTo>
                    <a:pt x="445634" y="589"/>
                  </a:moveTo>
                  <a:lnTo>
                    <a:pt x="427762" y="1182"/>
                  </a:lnTo>
                  <a:lnTo>
                    <a:pt x="410966" y="2367"/>
                  </a:lnTo>
                  <a:lnTo>
                    <a:pt x="487569" y="2367"/>
                  </a:lnTo>
                  <a:lnTo>
                    <a:pt x="469951" y="1182"/>
                  </a:lnTo>
                  <a:lnTo>
                    <a:pt x="458639" y="1182"/>
                  </a:lnTo>
                  <a:lnTo>
                    <a:pt x="445634" y="589"/>
                  </a:lnTo>
                  <a:close/>
                </a:path>
                <a:path w="969645" h="11429">
                  <a:moveTo>
                    <a:pt x="158248" y="0"/>
                  </a:moveTo>
                  <a:lnTo>
                    <a:pt x="143318" y="1182"/>
                  </a:lnTo>
                  <a:lnTo>
                    <a:pt x="128358" y="1861"/>
                  </a:lnTo>
                  <a:lnTo>
                    <a:pt x="191437" y="1861"/>
                  </a:lnTo>
                  <a:lnTo>
                    <a:pt x="172466" y="1182"/>
                  </a:lnTo>
                  <a:lnTo>
                    <a:pt x="158248" y="0"/>
                  </a:lnTo>
                  <a:close/>
                </a:path>
                <a:path w="969645" h="11429">
                  <a:moveTo>
                    <a:pt x="329409" y="1182"/>
                  </a:moveTo>
                  <a:lnTo>
                    <a:pt x="313961" y="1182"/>
                  </a:lnTo>
                  <a:lnTo>
                    <a:pt x="343394" y="1861"/>
                  </a:lnTo>
                  <a:lnTo>
                    <a:pt x="319108" y="1861"/>
                  </a:lnTo>
                  <a:lnTo>
                    <a:pt x="329409" y="1182"/>
                  </a:lnTo>
                  <a:close/>
                </a:path>
                <a:path w="969645" h="11429">
                  <a:moveTo>
                    <a:pt x="638036" y="1182"/>
                  </a:moveTo>
                  <a:lnTo>
                    <a:pt x="624289" y="1182"/>
                  </a:lnTo>
                  <a:lnTo>
                    <a:pt x="609879" y="1861"/>
                  </a:lnTo>
                  <a:lnTo>
                    <a:pt x="645831" y="1861"/>
                  </a:lnTo>
                  <a:lnTo>
                    <a:pt x="638036" y="1182"/>
                  </a:lnTo>
                  <a:close/>
                </a:path>
              </a:pathLst>
            </a:custGeom>
            <a:solidFill>
              <a:srgbClr val="D12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690618" y="4558274"/>
              <a:ext cx="143510" cy="6350"/>
            </a:xfrm>
            <a:custGeom>
              <a:avLst/>
              <a:gdLst/>
              <a:ahLst/>
              <a:cxnLst/>
              <a:rect l="l" t="t" r="r" b="b"/>
              <a:pathLst>
                <a:path w="143509" h="6350">
                  <a:moveTo>
                    <a:pt x="10622" y="4727"/>
                  </a:moveTo>
                  <a:lnTo>
                    <a:pt x="10032" y="4727"/>
                  </a:lnTo>
                  <a:lnTo>
                    <a:pt x="9442" y="4727"/>
                  </a:lnTo>
                  <a:lnTo>
                    <a:pt x="8852" y="4727"/>
                  </a:lnTo>
                  <a:lnTo>
                    <a:pt x="9442" y="4727"/>
                  </a:lnTo>
                  <a:lnTo>
                    <a:pt x="10032" y="4727"/>
                  </a:lnTo>
                  <a:lnTo>
                    <a:pt x="10622" y="4727"/>
                  </a:lnTo>
                  <a:close/>
                </a:path>
                <a:path w="143509" h="6350">
                  <a:moveTo>
                    <a:pt x="18294" y="4727"/>
                  </a:moveTo>
                  <a:lnTo>
                    <a:pt x="17113" y="4727"/>
                  </a:lnTo>
                  <a:lnTo>
                    <a:pt x="16524" y="4727"/>
                  </a:lnTo>
                  <a:lnTo>
                    <a:pt x="14753" y="4727"/>
                  </a:lnTo>
                  <a:lnTo>
                    <a:pt x="14753" y="4136"/>
                  </a:lnTo>
                  <a:lnTo>
                    <a:pt x="15343" y="4136"/>
                  </a:lnTo>
                  <a:lnTo>
                    <a:pt x="17113" y="4136"/>
                  </a:lnTo>
                  <a:lnTo>
                    <a:pt x="18294" y="4727"/>
                  </a:lnTo>
                  <a:close/>
                </a:path>
                <a:path w="143509" h="6350">
                  <a:moveTo>
                    <a:pt x="2360" y="0"/>
                  </a:moveTo>
                  <a:lnTo>
                    <a:pt x="3541" y="0"/>
                  </a:lnTo>
                  <a:lnTo>
                    <a:pt x="4130" y="0"/>
                  </a:lnTo>
                  <a:lnTo>
                    <a:pt x="3540" y="0"/>
                  </a:lnTo>
                  <a:lnTo>
                    <a:pt x="2950" y="0"/>
                  </a:lnTo>
                  <a:lnTo>
                    <a:pt x="2360" y="0"/>
                  </a:lnTo>
                  <a:lnTo>
                    <a:pt x="1770" y="590"/>
                  </a:lnTo>
                  <a:lnTo>
                    <a:pt x="2360" y="0"/>
                  </a:lnTo>
                  <a:lnTo>
                    <a:pt x="1770" y="0"/>
                  </a:lnTo>
                  <a:lnTo>
                    <a:pt x="2360" y="0"/>
                  </a:lnTo>
                  <a:close/>
                </a:path>
                <a:path w="143509" h="6350">
                  <a:moveTo>
                    <a:pt x="143404" y="5909"/>
                  </a:moveTo>
                  <a:lnTo>
                    <a:pt x="142814" y="5909"/>
                  </a:lnTo>
                  <a:lnTo>
                    <a:pt x="143404" y="5909"/>
                  </a:lnTo>
                  <a:close/>
                </a:path>
                <a:path w="143509" h="6350">
                  <a:moveTo>
                    <a:pt x="0" y="1181"/>
                  </a:moveTo>
                  <a:lnTo>
                    <a:pt x="590" y="1181"/>
                  </a:lnTo>
                  <a:lnTo>
                    <a:pt x="0" y="118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812187" y="4563592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90" y="0"/>
                  </a:moveTo>
                  <a:lnTo>
                    <a:pt x="0" y="590"/>
                  </a:lnTo>
                  <a:lnTo>
                    <a:pt x="590" y="590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812187" y="4562410"/>
              <a:ext cx="635000" cy="1905"/>
            </a:xfrm>
            <a:custGeom>
              <a:avLst/>
              <a:gdLst/>
              <a:ahLst/>
              <a:cxnLst/>
              <a:rect l="l" t="t" r="r" b="b"/>
              <a:pathLst>
                <a:path w="635000" h="1904">
                  <a:moveTo>
                    <a:pt x="589" y="1772"/>
                  </a:moveTo>
                  <a:lnTo>
                    <a:pt x="589" y="1181"/>
                  </a:lnTo>
                  <a:lnTo>
                    <a:pt x="0" y="1772"/>
                  </a:lnTo>
                  <a:lnTo>
                    <a:pt x="589" y="1772"/>
                  </a:lnTo>
                  <a:close/>
                </a:path>
                <a:path w="635000" h="1904">
                  <a:moveTo>
                    <a:pt x="602533" y="0"/>
                  </a:moveTo>
                  <a:lnTo>
                    <a:pt x="603124" y="0"/>
                  </a:lnTo>
                  <a:lnTo>
                    <a:pt x="602533" y="0"/>
                  </a:lnTo>
                  <a:close/>
                </a:path>
                <a:path w="635000" h="1904">
                  <a:moveTo>
                    <a:pt x="620238" y="0"/>
                  </a:moveTo>
                  <a:lnTo>
                    <a:pt x="622598" y="0"/>
                  </a:lnTo>
                  <a:lnTo>
                    <a:pt x="622008" y="0"/>
                  </a:lnTo>
                  <a:lnTo>
                    <a:pt x="620828" y="0"/>
                  </a:lnTo>
                  <a:lnTo>
                    <a:pt x="620238" y="0"/>
                  </a:lnTo>
                  <a:close/>
                </a:path>
                <a:path w="635000" h="1904">
                  <a:moveTo>
                    <a:pt x="634401" y="590"/>
                  </a:moveTo>
                  <a:lnTo>
                    <a:pt x="634401" y="0"/>
                  </a:lnTo>
                  <a:lnTo>
                    <a:pt x="634401" y="590"/>
                  </a:lnTo>
                  <a:lnTo>
                    <a:pt x="634401" y="0"/>
                  </a:lnTo>
                  <a:lnTo>
                    <a:pt x="634401" y="590"/>
                  </a:lnTo>
                  <a:close/>
                </a:path>
                <a:path w="635000" h="1904">
                  <a:moveTo>
                    <a:pt x="415459" y="1181"/>
                  </a:moveTo>
                  <a:lnTo>
                    <a:pt x="414868" y="1181"/>
                  </a:lnTo>
                  <a:lnTo>
                    <a:pt x="415459" y="1181"/>
                  </a:lnTo>
                  <a:lnTo>
                    <a:pt x="413688" y="1181"/>
                  </a:lnTo>
                  <a:lnTo>
                    <a:pt x="414279" y="1181"/>
                  </a:lnTo>
                  <a:lnTo>
                    <a:pt x="415459" y="118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8290202" y="4561819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40" h="635">
                  <a:moveTo>
                    <a:pt x="2359" y="0"/>
                  </a:moveTo>
                  <a:lnTo>
                    <a:pt x="1179" y="0"/>
                  </a:lnTo>
                  <a:lnTo>
                    <a:pt x="0" y="590"/>
                  </a:lnTo>
                  <a:lnTo>
                    <a:pt x="2359" y="590"/>
                  </a:lnTo>
                  <a:lnTo>
                    <a:pt x="235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8287251" y="4561819"/>
              <a:ext cx="222250" cy="1270"/>
            </a:xfrm>
            <a:custGeom>
              <a:avLst/>
              <a:gdLst/>
              <a:ahLst/>
              <a:cxnLst/>
              <a:rect l="l" t="t" r="r" b="b"/>
              <a:pathLst>
                <a:path w="222250" h="1270">
                  <a:moveTo>
                    <a:pt x="5310" y="0"/>
                  </a:moveTo>
                  <a:lnTo>
                    <a:pt x="4721" y="0"/>
                  </a:lnTo>
                  <a:lnTo>
                    <a:pt x="4130" y="0"/>
                  </a:lnTo>
                  <a:lnTo>
                    <a:pt x="2950" y="591"/>
                  </a:lnTo>
                  <a:lnTo>
                    <a:pt x="4721" y="591"/>
                  </a:lnTo>
                  <a:lnTo>
                    <a:pt x="5310" y="591"/>
                  </a:lnTo>
                  <a:lnTo>
                    <a:pt x="5310" y="0"/>
                  </a:lnTo>
                  <a:close/>
                </a:path>
                <a:path w="222250" h="1270">
                  <a:moveTo>
                    <a:pt x="0" y="591"/>
                  </a:moveTo>
                  <a:lnTo>
                    <a:pt x="1179" y="591"/>
                  </a:lnTo>
                  <a:lnTo>
                    <a:pt x="2359" y="591"/>
                  </a:lnTo>
                  <a:lnTo>
                    <a:pt x="2950" y="591"/>
                  </a:lnTo>
                  <a:lnTo>
                    <a:pt x="2360" y="591"/>
                  </a:lnTo>
                  <a:lnTo>
                    <a:pt x="1179" y="591"/>
                  </a:lnTo>
                  <a:lnTo>
                    <a:pt x="0" y="591"/>
                  </a:lnTo>
                  <a:close/>
                </a:path>
                <a:path w="222250" h="1270">
                  <a:moveTo>
                    <a:pt x="219532" y="1182"/>
                  </a:moveTo>
                  <a:lnTo>
                    <a:pt x="218942" y="1182"/>
                  </a:lnTo>
                  <a:lnTo>
                    <a:pt x="219532" y="1182"/>
                  </a:lnTo>
                  <a:close/>
                </a:path>
                <a:path w="222250" h="1270">
                  <a:moveTo>
                    <a:pt x="220123" y="1182"/>
                  </a:moveTo>
                  <a:lnTo>
                    <a:pt x="219532" y="1182"/>
                  </a:lnTo>
                  <a:lnTo>
                    <a:pt x="220123" y="1182"/>
                  </a:lnTo>
                  <a:close/>
                </a:path>
                <a:path w="222250" h="1270">
                  <a:moveTo>
                    <a:pt x="221893" y="1182"/>
                  </a:moveTo>
                  <a:lnTo>
                    <a:pt x="220123" y="1182"/>
                  </a:lnTo>
                  <a:lnTo>
                    <a:pt x="220712" y="1182"/>
                  </a:lnTo>
                  <a:lnTo>
                    <a:pt x="221303" y="1182"/>
                  </a:lnTo>
                  <a:lnTo>
                    <a:pt x="221893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8482587" y="4562410"/>
              <a:ext cx="4445" cy="1270"/>
            </a:xfrm>
            <a:custGeom>
              <a:avLst/>
              <a:gdLst/>
              <a:ahLst/>
              <a:cxnLst/>
              <a:rect l="l" t="t" r="r" b="b"/>
              <a:pathLst>
                <a:path w="4445" h="1270">
                  <a:moveTo>
                    <a:pt x="1179" y="0"/>
                  </a:moveTo>
                  <a:lnTo>
                    <a:pt x="0" y="591"/>
                  </a:lnTo>
                  <a:lnTo>
                    <a:pt x="1179" y="591"/>
                  </a:lnTo>
                  <a:lnTo>
                    <a:pt x="3540" y="1182"/>
                  </a:lnTo>
                  <a:lnTo>
                    <a:pt x="4131" y="1182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8482587" y="4562410"/>
              <a:ext cx="5715" cy="1270"/>
            </a:xfrm>
            <a:custGeom>
              <a:avLst/>
              <a:gdLst/>
              <a:ahLst/>
              <a:cxnLst/>
              <a:rect l="l" t="t" r="r" b="b"/>
              <a:pathLst>
                <a:path w="5715" h="1270">
                  <a:moveTo>
                    <a:pt x="0" y="591"/>
                  </a:moveTo>
                  <a:lnTo>
                    <a:pt x="1180" y="591"/>
                  </a:lnTo>
                  <a:lnTo>
                    <a:pt x="3541" y="1182"/>
                  </a:lnTo>
                  <a:lnTo>
                    <a:pt x="5311" y="1182"/>
                  </a:lnTo>
                  <a:lnTo>
                    <a:pt x="4131" y="1182"/>
                  </a:lnTo>
                  <a:lnTo>
                    <a:pt x="1180" y="0"/>
                  </a:lnTo>
                  <a:lnTo>
                    <a:pt x="0" y="59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8458982" y="4559300"/>
              <a:ext cx="5080" cy="1270"/>
            </a:xfrm>
            <a:custGeom>
              <a:avLst/>
              <a:gdLst/>
              <a:ahLst/>
              <a:cxnLst/>
              <a:rect l="l" t="t" r="r" b="b"/>
              <a:pathLst>
                <a:path w="5079" h="1270">
                  <a:moveTo>
                    <a:pt x="2324" y="0"/>
                  </a:moveTo>
                  <a:lnTo>
                    <a:pt x="2360" y="229"/>
                  </a:lnTo>
                  <a:lnTo>
                    <a:pt x="2397" y="571"/>
                  </a:lnTo>
                  <a:lnTo>
                    <a:pt x="0" y="746"/>
                  </a:lnTo>
                  <a:lnTo>
                    <a:pt x="4721" y="746"/>
                  </a:lnTo>
                  <a:lnTo>
                    <a:pt x="4131" y="746"/>
                  </a:lnTo>
                  <a:lnTo>
                    <a:pt x="2951" y="156"/>
                  </a:lnTo>
                  <a:lnTo>
                    <a:pt x="4721" y="156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8443048" y="4559300"/>
              <a:ext cx="20955" cy="1270"/>
            </a:xfrm>
            <a:custGeom>
              <a:avLst/>
              <a:gdLst/>
              <a:ahLst/>
              <a:cxnLst/>
              <a:rect l="l" t="t" r="r" b="b"/>
              <a:pathLst>
                <a:path w="20954" h="1270">
                  <a:moveTo>
                    <a:pt x="20655" y="747"/>
                  </a:moveTo>
                  <a:lnTo>
                    <a:pt x="20064" y="747"/>
                  </a:lnTo>
                  <a:lnTo>
                    <a:pt x="18884" y="156"/>
                  </a:lnTo>
                  <a:lnTo>
                    <a:pt x="20655" y="156"/>
                  </a:lnTo>
                  <a:lnTo>
                    <a:pt x="18257" y="0"/>
                  </a:lnTo>
                  <a:lnTo>
                    <a:pt x="18294" y="230"/>
                  </a:lnTo>
                  <a:lnTo>
                    <a:pt x="18331" y="571"/>
                  </a:lnTo>
                  <a:lnTo>
                    <a:pt x="15933" y="747"/>
                  </a:lnTo>
                  <a:lnTo>
                    <a:pt x="20655" y="747"/>
                  </a:lnTo>
                  <a:close/>
                </a:path>
                <a:path w="20954" h="1270">
                  <a:moveTo>
                    <a:pt x="1770" y="156"/>
                  </a:moveTo>
                  <a:lnTo>
                    <a:pt x="4130" y="156"/>
                  </a:lnTo>
                  <a:lnTo>
                    <a:pt x="1770" y="156"/>
                  </a:lnTo>
                  <a:lnTo>
                    <a:pt x="589" y="156"/>
                  </a:lnTo>
                  <a:lnTo>
                    <a:pt x="0" y="156"/>
                  </a:lnTo>
                  <a:lnTo>
                    <a:pt x="1770" y="156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8339184" y="4558865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0" y="0"/>
                  </a:moveTo>
                  <a:lnTo>
                    <a:pt x="177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8339184" y="4558865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770" y="590"/>
                  </a:moveTo>
                  <a:lnTo>
                    <a:pt x="0" y="0"/>
                  </a:lnTo>
                  <a:lnTo>
                    <a:pt x="177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8320890" y="4562410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950" y="0"/>
                  </a:moveTo>
                  <a:lnTo>
                    <a:pt x="0" y="0"/>
                  </a:lnTo>
                  <a:lnTo>
                    <a:pt x="1770" y="590"/>
                  </a:lnTo>
                  <a:lnTo>
                    <a:pt x="295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8320890" y="4562410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0" y="0"/>
                  </a:moveTo>
                  <a:lnTo>
                    <a:pt x="1770" y="590"/>
                  </a:lnTo>
                  <a:lnTo>
                    <a:pt x="295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8306725" y="4558273"/>
              <a:ext cx="3810" cy="635"/>
            </a:xfrm>
            <a:custGeom>
              <a:avLst/>
              <a:gdLst/>
              <a:ahLst/>
              <a:cxnLst/>
              <a:rect l="l" t="t" r="r" b="b"/>
              <a:pathLst>
                <a:path w="3809" h="635">
                  <a:moveTo>
                    <a:pt x="3540" y="0"/>
                  </a:moveTo>
                  <a:lnTo>
                    <a:pt x="2360" y="0"/>
                  </a:lnTo>
                  <a:lnTo>
                    <a:pt x="0" y="591"/>
                  </a:lnTo>
                  <a:lnTo>
                    <a:pt x="354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8306725" y="4558273"/>
              <a:ext cx="3810" cy="635"/>
            </a:xfrm>
            <a:custGeom>
              <a:avLst/>
              <a:gdLst/>
              <a:ahLst/>
              <a:cxnLst/>
              <a:rect l="l" t="t" r="r" b="b"/>
              <a:pathLst>
                <a:path w="3809" h="635">
                  <a:moveTo>
                    <a:pt x="3540" y="0"/>
                  </a:moveTo>
                  <a:lnTo>
                    <a:pt x="0" y="590"/>
                  </a:lnTo>
                  <a:lnTo>
                    <a:pt x="2359" y="0"/>
                  </a:lnTo>
                  <a:lnTo>
                    <a:pt x="354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8134404" y="4558273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40" h="1270">
                  <a:moveTo>
                    <a:pt x="2360" y="0"/>
                  </a:moveTo>
                  <a:lnTo>
                    <a:pt x="0" y="591"/>
                  </a:lnTo>
                  <a:lnTo>
                    <a:pt x="590" y="1182"/>
                  </a:lnTo>
                  <a:lnTo>
                    <a:pt x="1771" y="1182"/>
                  </a:lnTo>
                  <a:lnTo>
                    <a:pt x="236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8134404" y="4558273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40" h="1270">
                  <a:moveTo>
                    <a:pt x="0" y="591"/>
                  </a:moveTo>
                  <a:lnTo>
                    <a:pt x="589" y="1182"/>
                  </a:lnTo>
                  <a:lnTo>
                    <a:pt x="1770" y="1182"/>
                  </a:lnTo>
                  <a:lnTo>
                    <a:pt x="2360" y="0"/>
                  </a:lnTo>
                  <a:lnTo>
                    <a:pt x="0" y="59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8054736" y="4558865"/>
              <a:ext cx="4445" cy="635"/>
            </a:xfrm>
            <a:custGeom>
              <a:avLst/>
              <a:gdLst/>
              <a:ahLst/>
              <a:cxnLst/>
              <a:rect l="l" t="t" r="r" b="b"/>
              <a:pathLst>
                <a:path w="4445" h="635">
                  <a:moveTo>
                    <a:pt x="3540" y="0"/>
                  </a:moveTo>
                  <a:lnTo>
                    <a:pt x="1179" y="0"/>
                  </a:lnTo>
                  <a:lnTo>
                    <a:pt x="0" y="590"/>
                  </a:lnTo>
                  <a:lnTo>
                    <a:pt x="4131" y="590"/>
                  </a:lnTo>
                  <a:lnTo>
                    <a:pt x="354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7831663" y="4558273"/>
              <a:ext cx="227329" cy="1270"/>
            </a:xfrm>
            <a:custGeom>
              <a:avLst/>
              <a:gdLst/>
              <a:ahLst/>
              <a:cxnLst/>
              <a:rect l="l" t="t" r="r" b="b"/>
              <a:pathLst>
                <a:path w="227329" h="1270">
                  <a:moveTo>
                    <a:pt x="227203" y="1182"/>
                  </a:moveTo>
                  <a:lnTo>
                    <a:pt x="226613" y="591"/>
                  </a:lnTo>
                  <a:lnTo>
                    <a:pt x="224253" y="591"/>
                  </a:lnTo>
                  <a:lnTo>
                    <a:pt x="223072" y="1182"/>
                  </a:lnTo>
                  <a:lnTo>
                    <a:pt x="224842" y="1182"/>
                  </a:lnTo>
                  <a:lnTo>
                    <a:pt x="226613" y="1182"/>
                  </a:lnTo>
                  <a:lnTo>
                    <a:pt x="227203" y="1182"/>
                  </a:lnTo>
                  <a:close/>
                </a:path>
                <a:path w="227329" h="1270">
                  <a:moveTo>
                    <a:pt x="1179" y="0"/>
                  </a:moveTo>
                  <a:lnTo>
                    <a:pt x="2359" y="0"/>
                  </a:lnTo>
                  <a:lnTo>
                    <a:pt x="0" y="0"/>
                  </a:lnTo>
                  <a:lnTo>
                    <a:pt x="117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8277809" y="4569500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179" y="0"/>
                  </a:moveTo>
                  <a:lnTo>
                    <a:pt x="589" y="0"/>
                  </a:lnTo>
                  <a:lnTo>
                    <a:pt x="0" y="591"/>
                  </a:lnTo>
                  <a:lnTo>
                    <a:pt x="1770" y="591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8277809" y="4569500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589" y="0"/>
                  </a:moveTo>
                  <a:lnTo>
                    <a:pt x="0" y="590"/>
                  </a:lnTo>
                  <a:lnTo>
                    <a:pt x="1770" y="590"/>
                  </a:lnTo>
                  <a:lnTo>
                    <a:pt x="1179" y="0"/>
                  </a:lnTo>
                  <a:lnTo>
                    <a:pt x="58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8270136" y="4568910"/>
              <a:ext cx="6985" cy="1905"/>
            </a:xfrm>
            <a:custGeom>
              <a:avLst/>
              <a:gdLst/>
              <a:ahLst/>
              <a:cxnLst/>
              <a:rect l="l" t="t" r="r" b="b"/>
              <a:pathLst>
                <a:path w="6984" h="1904">
                  <a:moveTo>
                    <a:pt x="5901" y="0"/>
                  </a:moveTo>
                  <a:lnTo>
                    <a:pt x="2360" y="0"/>
                  </a:lnTo>
                  <a:lnTo>
                    <a:pt x="0" y="1182"/>
                  </a:lnTo>
                  <a:lnTo>
                    <a:pt x="590" y="1772"/>
                  </a:lnTo>
                  <a:lnTo>
                    <a:pt x="2950" y="590"/>
                  </a:lnTo>
                  <a:lnTo>
                    <a:pt x="4720" y="590"/>
                  </a:lnTo>
                  <a:lnTo>
                    <a:pt x="4720" y="1182"/>
                  </a:lnTo>
                  <a:lnTo>
                    <a:pt x="6490" y="1182"/>
                  </a:lnTo>
                  <a:lnTo>
                    <a:pt x="6490" y="590"/>
                  </a:lnTo>
                  <a:lnTo>
                    <a:pt x="5901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8111980" y="4566546"/>
              <a:ext cx="165100" cy="4445"/>
            </a:xfrm>
            <a:custGeom>
              <a:avLst/>
              <a:gdLst/>
              <a:ahLst/>
              <a:cxnLst/>
              <a:rect l="l" t="t" r="r" b="b"/>
              <a:pathLst>
                <a:path w="165100" h="4445">
                  <a:moveTo>
                    <a:pt x="160518" y="2363"/>
                  </a:moveTo>
                  <a:lnTo>
                    <a:pt x="159338" y="2954"/>
                  </a:lnTo>
                  <a:lnTo>
                    <a:pt x="158158" y="3545"/>
                  </a:lnTo>
                  <a:lnTo>
                    <a:pt x="158747" y="4135"/>
                  </a:lnTo>
                  <a:lnTo>
                    <a:pt x="159928" y="3545"/>
                  </a:lnTo>
                  <a:lnTo>
                    <a:pt x="161108" y="2954"/>
                  </a:lnTo>
                  <a:lnTo>
                    <a:pt x="162289" y="2954"/>
                  </a:lnTo>
                  <a:lnTo>
                    <a:pt x="162878" y="2954"/>
                  </a:lnTo>
                  <a:lnTo>
                    <a:pt x="162878" y="3545"/>
                  </a:lnTo>
                  <a:lnTo>
                    <a:pt x="163469" y="3545"/>
                  </a:lnTo>
                  <a:lnTo>
                    <a:pt x="164649" y="3545"/>
                  </a:lnTo>
                  <a:lnTo>
                    <a:pt x="164649" y="2954"/>
                  </a:lnTo>
                  <a:lnTo>
                    <a:pt x="164059" y="2363"/>
                  </a:lnTo>
                  <a:lnTo>
                    <a:pt x="162289" y="2363"/>
                  </a:lnTo>
                  <a:lnTo>
                    <a:pt x="160518" y="2363"/>
                  </a:lnTo>
                  <a:close/>
                </a:path>
                <a:path w="165100" h="4445">
                  <a:moveTo>
                    <a:pt x="10032" y="590"/>
                  </a:moveTo>
                  <a:lnTo>
                    <a:pt x="10622" y="590"/>
                  </a:lnTo>
                  <a:lnTo>
                    <a:pt x="10032" y="590"/>
                  </a:lnTo>
                  <a:close/>
                </a:path>
                <a:path w="165100" h="4445">
                  <a:moveTo>
                    <a:pt x="0" y="0"/>
                  </a:moveTo>
                  <a:lnTo>
                    <a:pt x="589" y="0"/>
                  </a:lnTo>
                  <a:lnTo>
                    <a:pt x="0" y="0"/>
                  </a:lnTo>
                  <a:lnTo>
                    <a:pt x="589" y="0"/>
                  </a:lnTo>
                  <a:lnTo>
                    <a:pt x="0" y="0"/>
                  </a:lnTo>
                  <a:close/>
                </a:path>
                <a:path w="165100" h="4445">
                  <a:moveTo>
                    <a:pt x="67866" y="1181"/>
                  </a:moveTo>
                  <a:lnTo>
                    <a:pt x="66096" y="1181"/>
                  </a:lnTo>
                  <a:lnTo>
                    <a:pt x="66685" y="1181"/>
                  </a:lnTo>
                  <a:lnTo>
                    <a:pt x="67866" y="1181"/>
                  </a:lnTo>
                  <a:close/>
                </a:path>
                <a:path w="165100" h="4445">
                  <a:moveTo>
                    <a:pt x="148125" y="4135"/>
                  </a:moveTo>
                  <a:lnTo>
                    <a:pt x="148715" y="4135"/>
                  </a:lnTo>
                  <a:lnTo>
                    <a:pt x="148125" y="4135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8205222" y="456654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591"/>
                  </a:lnTo>
                  <a:lnTo>
                    <a:pt x="589" y="591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8205222" y="456654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590"/>
                  </a:moveTo>
                  <a:lnTo>
                    <a:pt x="589" y="590"/>
                  </a:lnTo>
                  <a:lnTo>
                    <a:pt x="589" y="0"/>
                  </a:lnTo>
                  <a:lnTo>
                    <a:pt x="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8223516" y="4566551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70" h="1270">
                  <a:moveTo>
                    <a:pt x="584" y="596"/>
                  </a:moveTo>
                  <a:lnTo>
                    <a:pt x="0" y="1181"/>
                  </a:lnTo>
                  <a:lnTo>
                    <a:pt x="584" y="1181"/>
                  </a:lnTo>
                  <a:lnTo>
                    <a:pt x="584" y="596"/>
                  </a:lnTo>
                  <a:close/>
                </a:path>
                <a:path w="1270" h="1270">
                  <a:moveTo>
                    <a:pt x="1168" y="0"/>
                  </a:moveTo>
                  <a:lnTo>
                    <a:pt x="584" y="596"/>
                  </a:lnTo>
                  <a:lnTo>
                    <a:pt x="1168" y="596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8223516" y="4566546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70" h="1270">
                  <a:moveTo>
                    <a:pt x="0" y="1182"/>
                  </a:moveTo>
                  <a:lnTo>
                    <a:pt x="589" y="591"/>
                  </a:lnTo>
                  <a:lnTo>
                    <a:pt x="1180" y="591"/>
                  </a:lnTo>
                  <a:lnTo>
                    <a:pt x="1180" y="0"/>
                  </a:lnTo>
                  <a:lnTo>
                    <a:pt x="589" y="591"/>
                  </a:lnTo>
                  <a:lnTo>
                    <a:pt x="589" y="1182"/>
                  </a:lnTo>
                  <a:lnTo>
                    <a:pt x="0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8255384" y="456772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59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623342" y="4565365"/>
              <a:ext cx="633095" cy="3175"/>
            </a:xfrm>
            <a:custGeom>
              <a:avLst/>
              <a:gdLst/>
              <a:ahLst/>
              <a:cxnLst/>
              <a:rect l="l" t="t" r="r" b="b"/>
              <a:pathLst>
                <a:path w="633095" h="3175">
                  <a:moveTo>
                    <a:pt x="632039" y="2954"/>
                  </a:moveTo>
                  <a:lnTo>
                    <a:pt x="632629" y="2363"/>
                  </a:lnTo>
                  <a:lnTo>
                    <a:pt x="632039" y="2954"/>
                  </a:lnTo>
                  <a:close/>
                </a:path>
                <a:path w="633095" h="3175">
                  <a:moveTo>
                    <a:pt x="0" y="2954"/>
                  </a:moveTo>
                  <a:lnTo>
                    <a:pt x="589" y="2954"/>
                  </a:lnTo>
                  <a:lnTo>
                    <a:pt x="0" y="2954"/>
                  </a:lnTo>
                  <a:close/>
                </a:path>
                <a:path w="633095" h="3175">
                  <a:moveTo>
                    <a:pt x="470931" y="0"/>
                  </a:moveTo>
                  <a:lnTo>
                    <a:pt x="471521" y="0"/>
                  </a:lnTo>
                  <a:lnTo>
                    <a:pt x="470931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926082" y="4565967"/>
              <a:ext cx="5715" cy="1270"/>
            </a:xfrm>
            <a:custGeom>
              <a:avLst/>
              <a:gdLst/>
              <a:ahLst/>
              <a:cxnLst/>
              <a:rect l="l" t="t" r="r" b="b"/>
              <a:pathLst>
                <a:path w="5715" h="1270">
                  <a:moveTo>
                    <a:pt x="5308" y="584"/>
                  </a:moveTo>
                  <a:lnTo>
                    <a:pt x="2946" y="0"/>
                  </a:lnTo>
                  <a:lnTo>
                    <a:pt x="4724" y="584"/>
                  </a:lnTo>
                  <a:lnTo>
                    <a:pt x="0" y="584"/>
                  </a:lnTo>
                  <a:lnTo>
                    <a:pt x="2362" y="1054"/>
                  </a:lnTo>
                  <a:lnTo>
                    <a:pt x="2946" y="1054"/>
                  </a:lnTo>
                  <a:lnTo>
                    <a:pt x="4724" y="698"/>
                  </a:lnTo>
                  <a:lnTo>
                    <a:pt x="5308" y="584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926085" y="4565956"/>
              <a:ext cx="334010" cy="5080"/>
            </a:xfrm>
            <a:custGeom>
              <a:avLst/>
              <a:gdLst/>
              <a:ahLst/>
              <a:cxnLst/>
              <a:rect l="l" t="t" r="r" b="b"/>
              <a:pathLst>
                <a:path w="334009" h="5079">
                  <a:moveTo>
                    <a:pt x="2950" y="0"/>
                  </a:moveTo>
                  <a:lnTo>
                    <a:pt x="4720" y="590"/>
                  </a:lnTo>
                  <a:lnTo>
                    <a:pt x="0" y="590"/>
                  </a:lnTo>
                  <a:lnTo>
                    <a:pt x="2950" y="1181"/>
                  </a:lnTo>
                  <a:lnTo>
                    <a:pt x="2359" y="1181"/>
                  </a:lnTo>
                  <a:lnTo>
                    <a:pt x="5310" y="590"/>
                  </a:lnTo>
                  <a:lnTo>
                    <a:pt x="2950" y="0"/>
                  </a:lnTo>
                  <a:close/>
                </a:path>
                <a:path w="334009" h="5079">
                  <a:moveTo>
                    <a:pt x="333429" y="4726"/>
                  </a:moveTo>
                  <a:lnTo>
                    <a:pt x="332838" y="4726"/>
                  </a:lnTo>
                  <a:lnTo>
                    <a:pt x="333429" y="4726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8035261" y="456654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79" y="0"/>
                  </a:moveTo>
                  <a:lnTo>
                    <a:pt x="589" y="0"/>
                  </a:lnTo>
                  <a:lnTo>
                    <a:pt x="0" y="591"/>
                  </a:lnTo>
                  <a:lnTo>
                    <a:pt x="1179" y="591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8019917" y="4566546"/>
              <a:ext cx="17145" cy="635"/>
            </a:xfrm>
            <a:custGeom>
              <a:avLst/>
              <a:gdLst/>
              <a:ahLst/>
              <a:cxnLst/>
              <a:rect l="l" t="t" r="r" b="b"/>
              <a:pathLst>
                <a:path w="17145" h="635">
                  <a:moveTo>
                    <a:pt x="16523" y="590"/>
                  </a:moveTo>
                  <a:lnTo>
                    <a:pt x="15933" y="590"/>
                  </a:lnTo>
                  <a:lnTo>
                    <a:pt x="15342" y="590"/>
                  </a:lnTo>
                  <a:lnTo>
                    <a:pt x="15933" y="0"/>
                  </a:lnTo>
                  <a:lnTo>
                    <a:pt x="16523" y="0"/>
                  </a:lnTo>
                  <a:lnTo>
                    <a:pt x="16523" y="590"/>
                  </a:lnTo>
                  <a:close/>
                </a:path>
                <a:path w="17145" h="635">
                  <a:moveTo>
                    <a:pt x="0" y="590"/>
                  </a:moveTo>
                  <a:lnTo>
                    <a:pt x="589" y="590"/>
                  </a:lnTo>
                  <a:lnTo>
                    <a:pt x="0" y="590"/>
                  </a:lnTo>
                  <a:lnTo>
                    <a:pt x="589" y="590"/>
                  </a:lnTo>
                  <a:lnTo>
                    <a:pt x="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695930" y="457068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590"/>
                  </a:lnTo>
                  <a:lnTo>
                    <a:pt x="59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693570" y="4570092"/>
              <a:ext cx="567055" cy="1905"/>
            </a:xfrm>
            <a:custGeom>
              <a:avLst/>
              <a:gdLst/>
              <a:ahLst/>
              <a:cxnLst/>
              <a:rect l="l" t="t" r="r" b="b"/>
              <a:pathLst>
                <a:path w="567054" h="1904">
                  <a:moveTo>
                    <a:pt x="2950" y="1181"/>
                  </a:moveTo>
                  <a:lnTo>
                    <a:pt x="2359" y="1181"/>
                  </a:lnTo>
                  <a:lnTo>
                    <a:pt x="2359" y="590"/>
                  </a:lnTo>
                  <a:lnTo>
                    <a:pt x="2950" y="1181"/>
                  </a:lnTo>
                  <a:lnTo>
                    <a:pt x="0" y="1181"/>
                  </a:lnTo>
                  <a:lnTo>
                    <a:pt x="2950" y="1181"/>
                  </a:lnTo>
                  <a:close/>
                </a:path>
                <a:path w="567054" h="1904">
                  <a:moveTo>
                    <a:pt x="566534" y="0"/>
                  </a:moveTo>
                  <a:lnTo>
                    <a:pt x="565944" y="590"/>
                  </a:lnTo>
                  <a:lnTo>
                    <a:pt x="566534" y="0"/>
                  </a:lnTo>
                  <a:lnTo>
                    <a:pt x="565944" y="590"/>
                  </a:lnTo>
                  <a:lnTo>
                    <a:pt x="566534" y="0"/>
                  </a:lnTo>
                  <a:lnTo>
                    <a:pt x="566534" y="590"/>
                  </a:lnTo>
                  <a:lnTo>
                    <a:pt x="566534" y="0"/>
                  </a:lnTo>
                  <a:close/>
                </a:path>
                <a:path w="567054" h="1904">
                  <a:moveTo>
                    <a:pt x="342281" y="1772"/>
                  </a:moveTo>
                  <a:lnTo>
                    <a:pt x="339920" y="1772"/>
                  </a:lnTo>
                  <a:lnTo>
                    <a:pt x="340510" y="1772"/>
                  </a:lnTo>
                  <a:lnTo>
                    <a:pt x="341690" y="1772"/>
                  </a:lnTo>
                  <a:lnTo>
                    <a:pt x="342281" y="177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022867" y="4571273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40" h="635">
                  <a:moveTo>
                    <a:pt x="1181" y="0"/>
                  </a:moveTo>
                  <a:lnTo>
                    <a:pt x="0" y="0"/>
                  </a:lnTo>
                  <a:lnTo>
                    <a:pt x="2360" y="590"/>
                  </a:lnTo>
                  <a:lnTo>
                    <a:pt x="1771" y="590"/>
                  </a:lnTo>
                  <a:lnTo>
                    <a:pt x="1181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022867" y="4571273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40" h="635">
                  <a:moveTo>
                    <a:pt x="2360" y="590"/>
                  </a:moveTo>
                  <a:lnTo>
                    <a:pt x="1770" y="590"/>
                  </a:lnTo>
                  <a:lnTo>
                    <a:pt x="1180" y="0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236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076209" y="4564773"/>
              <a:ext cx="194310" cy="8255"/>
            </a:xfrm>
            <a:custGeom>
              <a:avLst/>
              <a:gdLst/>
              <a:ahLst/>
              <a:cxnLst/>
              <a:rect l="l" t="t" r="r" b="b"/>
              <a:pathLst>
                <a:path w="194309" h="8254">
                  <a:moveTo>
                    <a:pt x="50215" y="5321"/>
                  </a:moveTo>
                  <a:lnTo>
                    <a:pt x="47612" y="4737"/>
                  </a:lnTo>
                  <a:lnTo>
                    <a:pt x="45885" y="5321"/>
                  </a:lnTo>
                  <a:lnTo>
                    <a:pt x="50215" y="5321"/>
                  </a:lnTo>
                  <a:close/>
                </a:path>
                <a:path w="194309" h="8254">
                  <a:moveTo>
                    <a:pt x="50215" y="2374"/>
                  </a:moveTo>
                  <a:lnTo>
                    <a:pt x="49352" y="2374"/>
                  </a:lnTo>
                  <a:lnTo>
                    <a:pt x="50215" y="2514"/>
                  </a:lnTo>
                  <a:lnTo>
                    <a:pt x="50215" y="2374"/>
                  </a:lnTo>
                  <a:close/>
                </a:path>
                <a:path w="194309" h="8254">
                  <a:moveTo>
                    <a:pt x="60020" y="2374"/>
                  </a:moveTo>
                  <a:lnTo>
                    <a:pt x="58864" y="1778"/>
                  </a:lnTo>
                  <a:lnTo>
                    <a:pt x="58000" y="2374"/>
                  </a:lnTo>
                  <a:lnTo>
                    <a:pt x="60020" y="2374"/>
                  </a:lnTo>
                  <a:close/>
                </a:path>
                <a:path w="194309" h="8254">
                  <a:moveTo>
                    <a:pt x="61468" y="2374"/>
                  </a:moveTo>
                  <a:lnTo>
                    <a:pt x="60020" y="2374"/>
                  </a:lnTo>
                  <a:lnTo>
                    <a:pt x="60845" y="2794"/>
                  </a:lnTo>
                  <a:lnTo>
                    <a:pt x="61468" y="2374"/>
                  </a:lnTo>
                  <a:close/>
                </a:path>
                <a:path w="194309" h="8254">
                  <a:moveTo>
                    <a:pt x="81381" y="2374"/>
                  </a:moveTo>
                  <a:lnTo>
                    <a:pt x="80340" y="2133"/>
                  </a:lnTo>
                  <a:lnTo>
                    <a:pt x="79641" y="2374"/>
                  </a:lnTo>
                  <a:lnTo>
                    <a:pt x="81381" y="2374"/>
                  </a:lnTo>
                  <a:close/>
                </a:path>
                <a:path w="194309" h="8254">
                  <a:moveTo>
                    <a:pt x="81381" y="1778"/>
                  </a:moveTo>
                  <a:lnTo>
                    <a:pt x="78778" y="1778"/>
                  </a:lnTo>
                  <a:lnTo>
                    <a:pt x="80340" y="2133"/>
                  </a:lnTo>
                  <a:lnTo>
                    <a:pt x="81381" y="1778"/>
                  </a:lnTo>
                  <a:close/>
                </a:path>
                <a:path w="194309" h="8254">
                  <a:moveTo>
                    <a:pt x="120332" y="2374"/>
                  </a:moveTo>
                  <a:lnTo>
                    <a:pt x="118605" y="2374"/>
                  </a:lnTo>
                  <a:lnTo>
                    <a:pt x="119176" y="2768"/>
                  </a:lnTo>
                  <a:lnTo>
                    <a:pt x="120332" y="2374"/>
                  </a:lnTo>
                  <a:close/>
                </a:path>
                <a:path w="194309" h="8254">
                  <a:moveTo>
                    <a:pt x="140246" y="5321"/>
                  </a:moveTo>
                  <a:lnTo>
                    <a:pt x="138518" y="4737"/>
                  </a:lnTo>
                  <a:lnTo>
                    <a:pt x="138518" y="5321"/>
                  </a:lnTo>
                  <a:lnTo>
                    <a:pt x="140246" y="5321"/>
                  </a:lnTo>
                  <a:close/>
                </a:path>
                <a:path w="194309" h="8254">
                  <a:moveTo>
                    <a:pt x="147167" y="6502"/>
                  </a:moveTo>
                  <a:lnTo>
                    <a:pt x="146519" y="6362"/>
                  </a:lnTo>
                  <a:lnTo>
                    <a:pt x="146304" y="6502"/>
                  </a:lnTo>
                  <a:lnTo>
                    <a:pt x="147167" y="6502"/>
                  </a:lnTo>
                  <a:close/>
                </a:path>
                <a:path w="194309" h="8254">
                  <a:moveTo>
                    <a:pt x="161886" y="6502"/>
                  </a:moveTo>
                  <a:lnTo>
                    <a:pt x="161023" y="6502"/>
                  </a:lnTo>
                  <a:lnTo>
                    <a:pt x="161607" y="6705"/>
                  </a:lnTo>
                  <a:lnTo>
                    <a:pt x="161886" y="6502"/>
                  </a:lnTo>
                  <a:close/>
                </a:path>
                <a:path w="194309" h="8254">
                  <a:moveTo>
                    <a:pt x="162750" y="7099"/>
                  </a:moveTo>
                  <a:lnTo>
                    <a:pt x="161607" y="6705"/>
                  </a:lnTo>
                  <a:lnTo>
                    <a:pt x="161023" y="7099"/>
                  </a:lnTo>
                  <a:lnTo>
                    <a:pt x="162750" y="7099"/>
                  </a:lnTo>
                  <a:close/>
                </a:path>
                <a:path w="194309" h="8254">
                  <a:moveTo>
                    <a:pt x="181800" y="5321"/>
                  </a:moveTo>
                  <a:lnTo>
                    <a:pt x="179209" y="5321"/>
                  </a:lnTo>
                  <a:lnTo>
                    <a:pt x="180936" y="5918"/>
                  </a:lnTo>
                  <a:lnTo>
                    <a:pt x="181800" y="5321"/>
                  </a:lnTo>
                  <a:close/>
                </a:path>
                <a:path w="194309" h="8254">
                  <a:moveTo>
                    <a:pt x="184404" y="3556"/>
                  </a:moveTo>
                  <a:lnTo>
                    <a:pt x="182664" y="2959"/>
                  </a:lnTo>
                  <a:lnTo>
                    <a:pt x="182664" y="4140"/>
                  </a:lnTo>
                  <a:lnTo>
                    <a:pt x="184404" y="3556"/>
                  </a:lnTo>
                  <a:close/>
                </a:path>
                <a:path w="194309" h="8254">
                  <a:moveTo>
                    <a:pt x="186131" y="4140"/>
                  </a:moveTo>
                  <a:lnTo>
                    <a:pt x="183527" y="4737"/>
                  </a:lnTo>
                  <a:lnTo>
                    <a:pt x="181800" y="3556"/>
                  </a:lnTo>
                  <a:lnTo>
                    <a:pt x="180073" y="3556"/>
                  </a:lnTo>
                  <a:lnTo>
                    <a:pt x="179209" y="2959"/>
                  </a:lnTo>
                  <a:lnTo>
                    <a:pt x="180073" y="2959"/>
                  </a:lnTo>
                  <a:lnTo>
                    <a:pt x="177469" y="2374"/>
                  </a:lnTo>
                  <a:lnTo>
                    <a:pt x="175742" y="3556"/>
                  </a:lnTo>
                  <a:lnTo>
                    <a:pt x="174015" y="2959"/>
                  </a:lnTo>
                  <a:lnTo>
                    <a:pt x="170548" y="3556"/>
                  </a:lnTo>
                  <a:lnTo>
                    <a:pt x="174015" y="3556"/>
                  </a:lnTo>
                  <a:lnTo>
                    <a:pt x="170548" y="4737"/>
                  </a:lnTo>
                  <a:lnTo>
                    <a:pt x="168821" y="2959"/>
                  </a:lnTo>
                  <a:lnTo>
                    <a:pt x="167944" y="3556"/>
                  </a:lnTo>
                  <a:lnTo>
                    <a:pt x="166217" y="3556"/>
                  </a:lnTo>
                  <a:lnTo>
                    <a:pt x="166217" y="2959"/>
                  </a:lnTo>
                  <a:lnTo>
                    <a:pt x="165176" y="3314"/>
                  </a:lnTo>
                  <a:lnTo>
                    <a:pt x="163626" y="2959"/>
                  </a:lnTo>
                  <a:lnTo>
                    <a:pt x="160159" y="4140"/>
                  </a:lnTo>
                  <a:lnTo>
                    <a:pt x="159727" y="3556"/>
                  </a:lnTo>
                  <a:lnTo>
                    <a:pt x="159296" y="2959"/>
                  </a:lnTo>
                  <a:lnTo>
                    <a:pt x="159296" y="2374"/>
                  </a:lnTo>
                  <a:lnTo>
                    <a:pt x="157556" y="3556"/>
                  </a:lnTo>
                  <a:lnTo>
                    <a:pt x="154965" y="2959"/>
                  </a:lnTo>
                  <a:lnTo>
                    <a:pt x="154101" y="3556"/>
                  </a:lnTo>
                  <a:lnTo>
                    <a:pt x="151498" y="2374"/>
                  </a:lnTo>
                  <a:lnTo>
                    <a:pt x="149771" y="2374"/>
                  </a:lnTo>
                  <a:lnTo>
                    <a:pt x="149771" y="2959"/>
                  </a:lnTo>
                  <a:lnTo>
                    <a:pt x="143713" y="2959"/>
                  </a:lnTo>
                  <a:lnTo>
                    <a:pt x="138518" y="2374"/>
                  </a:lnTo>
                  <a:lnTo>
                    <a:pt x="135915" y="2374"/>
                  </a:lnTo>
                  <a:lnTo>
                    <a:pt x="135051" y="2959"/>
                  </a:lnTo>
                  <a:lnTo>
                    <a:pt x="130721" y="2959"/>
                  </a:lnTo>
                  <a:lnTo>
                    <a:pt x="130721" y="2374"/>
                  </a:lnTo>
                  <a:lnTo>
                    <a:pt x="131584" y="2374"/>
                  </a:lnTo>
                  <a:lnTo>
                    <a:pt x="131584" y="1778"/>
                  </a:lnTo>
                  <a:lnTo>
                    <a:pt x="129857" y="1778"/>
                  </a:lnTo>
                  <a:lnTo>
                    <a:pt x="128993" y="2374"/>
                  </a:lnTo>
                  <a:lnTo>
                    <a:pt x="127266" y="2374"/>
                  </a:lnTo>
                  <a:lnTo>
                    <a:pt x="128130" y="1778"/>
                  </a:lnTo>
                  <a:lnTo>
                    <a:pt x="125526" y="1778"/>
                  </a:lnTo>
                  <a:lnTo>
                    <a:pt x="123799" y="2374"/>
                  </a:lnTo>
                  <a:lnTo>
                    <a:pt x="120332" y="2374"/>
                  </a:lnTo>
                  <a:lnTo>
                    <a:pt x="120332" y="2959"/>
                  </a:lnTo>
                  <a:lnTo>
                    <a:pt x="122936" y="4140"/>
                  </a:lnTo>
                  <a:lnTo>
                    <a:pt x="120332" y="4140"/>
                  </a:lnTo>
                  <a:lnTo>
                    <a:pt x="120332" y="2959"/>
                  </a:lnTo>
                  <a:lnTo>
                    <a:pt x="119468" y="2959"/>
                  </a:lnTo>
                  <a:lnTo>
                    <a:pt x="119176" y="2768"/>
                  </a:lnTo>
                  <a:lnTo>
                    <a:pt x="118605" y="2959"/>
                  </a:lnTo>
                  <a:lnTo>
                    <a:pt x="118605" y="2374"/>
                  </a:lnTo>
                  <a:lnTo>
                    <a:pt x="117741" y="2374"/>
                  </a:lnTo>
                  <a:lnTo>
                    <a:pt x="116001" y="1778"/>
                  </a:lnTo>
                  <a:lnTo>
                    <a:pt x="115138" y="1778"/>
                  </a:lnTo>
                  <a:lnTo>
                    <a:pt x="115138" y="2374"/>
                  </a:lnTo>
                  <a:lnTo>
                    <a:pt x="111683" y="2374"/>
                  </a:lnTo>
                  <a:lnTo>
                    <a:pt x="113411" y="1778"/>
                  </a:lnTo>
                  <a:lnTo>
                    <a:pt x="111683" y="1778"/>
                  </a:lnTo>
                  <a:lnTo>
                    <a:pt x="110807" y="2374"/>
                  </a:lnTo>
                  <a:lnTo>
                    <a:pt x="109080" y="1778"/>
                  </a:lnTo>
                  <a:lnTo>
                    <a:pt x="108216" y="1778"/>
                  </a:lnTo>
                  <a:lnTo>
                    <a:pt x="107353" y="2374"/>
                  </a:lnTo>
                  <a:lnTo>
                    <a:pt x="102158" y="1778"/>
                  </a:lnTo>
                  <a:lnTo>
                    <a:pt x="103886" y="2374"/>
                  </a:lnTo>
                  <a:lnTo>
                    <a:pt x="104749" y="2374"/>
                  </a:lnTo>
                  <a:lnTo>
                    <a:pt x="100418" y="2959"/>
                  </a:lnTo>
                  <a:lnTo>
                    <a:pt x="96100" y="1778"/>
                  </a:lnTo>
                  <a:lnTo>
                    <a:pt x="92633" y="2374"/>
                  </a:lnTo>
                  <a:lnTo>
                    <a:pt x="86575" y="2374"/>
                  </a:lnTo>
                  <a:lnTo>
                    <a:pt x="84836" y="2959"/>
                  </a:lnTo>
                  <a:lnTo>
                    <a:pt x="83108" y="2374"/>
                  </a:lnTo>
                  <a:lnTo>
                    <a:pt x="82245" y="2374"/>
                  </a:lnTo>
                  <a:lnTo>
                    <a:pt x="82245" y="2959"/>
                  </a:lnTo>
                  <a:lnTo>
                    <a:pt x="79641" y="2374"/>
                  </a:lnTo>
                  <a:lnTo>
                    <a:pt x="78778" y="2374"/>
                  </a:lnTo>
                  <a:lnTo>
                    <a:pt x="77914" y="1778"/>
                  </a:lnTo>
                  <a:lnTo>
                    <a:pt x="75323" y="2374"/>
                  </a:lnTo>
                  <a:lnTo>
                    <a:pt x="76187" y="1778"/>
                  </a:lnTo>
                  <a:lnTo>
                    <a:pt x="72720" y="1778"/>
                  </a:lnTo>
                  <a:lnTo>
                    <a:pt x="74447" y="2374"/>
                  </a:lnTo>
                  <a:lnTo>
                    <a:pt x="70993" y="2374"/>
                  </a:lnTo>
                  <a:lnTo>
                    <a:pt x="71856" y="1778"/>
                  </a:lnTo>
                  <a:lnTo>
                    <a:pt x="66662" y="596"/>
                  </a:lnTo>
                  <a:lnTo>
                    <a:pt x="62331" y="3556"/>
                  </a:lnTo>
                  <a:lnTo>
                    <a:pt x="62331" y="4292"/>
                  </a:lnTo>
                  <a:lnTo>
                    <a:pt x="61468" y="4140"/>
                  </a:lnTo>
                  <a:lnTo>
                    <a:pt x="62331" y="4292"/>
                  </a:lnTo>
                  <a:lnTo>
                    <a:pt x="62331" y="3556"/>
                  </a:lnTo>
                  <a:lnTo>
                    <a:pt x="60845" y="2794"/>
                  </a:lnTo>
                  <a:lnTo>
                    <a:pt x="60604" y="2959"/>
                  </a:lnTo>
                  <a:lnTo>
                    <a:pt x="58864" y="2959"/>
                  </a:lnTo>
                  <a:lnTo>
                    <a:pt x="56273" y="1778"/>
                  </a:lnTo>
                  <a:lnTo>
                    <a:pt x="55410" y="1778"/>
                  </a:lnTo>
                  <a:lnTo>
                    <a:pt x="52806" y="1181"/>
                  </a:lnTo>
                  <a:lnTo>
                    <a:pt x="52806" y="2959"/>
                  </a:lnTo>
                  <a:lnTo>
                    <a:pt x="50215" y="2514"/>
                  </a:lnTo>
                  <a:lnTo>
                    <a:pt x="50215" y="3556"/>
                  </a:lnTo>
                  <a:lnTo>
                    <a:pt x="47612" y="3556"/>
                  </a:lnTo>
                  <a:lnTo>
                    <a:pt x="45885" y="3556"/>
                  </a:lnTo>
                  <a:lnTo>
                    <a:pt x="45021" y="2374"/>
                  </a:lnTo>
                  <a:lnTo>
                    <a:pt x="49352" y="2374"/>
                  </a:lnTo>
                  <a:lnTo>
                    <a:pt x="47612" y="1778"/>
                  </a:lnTo>
                  <a:lnTo>
                    <a:pt x="45021" y="1778"/>
                  </a:lnTo>
                  <a:lnTo>
                    <a:pt x="44157" y="1587"/>
                  </a:lnTo>
                  <a:lnTo>
                    <a:pt x="44157" y="1181"/>
                  </a:lnTo>
                  <a:lnTo>
                    <a:pt x="42418" y="1181"/>
                  </a:lnTo>
                  <a:lnTo>
                    <a:pt x="40690" y="1778"/>
                  </a:lnTo>
                  <a:lnTo>
                    <a:pt x="38087" y="1778"/>
                  </a:lnTo>
                  <a:lnTo>
                    <a:pt x="38963" y="2374"/>
                  </a:lnTo>
                  <a:lnTo>
                    <a:pt x="38087" y="2374"/>
                  </a:lnTo>
                  <a:lnTo>
                    <a:pt x="33769" y="1778"/>
                  </a:lnTo>
                  <a:lnTo>
                    <a:pt x="36360" y="2959"/>
                  </a:lnTo>
                  <a:lnTo>
                    <a:pt x="32893" y="2959"/>
                  </a:lnTo>
                  <a:lnTo>
                    <a:pt x="31165" y="2374"/>
                  </a:lnTo>
                  <a:lnTo>
                    <a:pt x="29438" y="2374"/>
                  </a:lnTo>
                  <a:lnTo>
                    <a:pt x="31165" y="1181"/>
                  </a:lnTo>
                  <a:lnTo>
                    <a:pt x="28575" y="1778"/>
                  </a:lnTo>
                  <a:lnTo>
                    <a:pt x="25971" y="596"/>
                  </a:lnTo>
                  <a:lnTo>
                    <a:pt x="23380" y="596"/>
                  </a:lnTo>
                  <a:lnTo>
                    <a:pt x="24244" y="1181"/>
                  </a:lnTo>
                  <a:lnTo>
                    <a:pt x="22504" y="1181"/>
                  </a:lnTo>
                  <a:lnTo>
                    <a:pt x="22504" y="596"/>
                  </a:lnTo>
                  <a:lnTo>
                    <a:pt x="21640" y="1181"/>
                  </a:lnTo>
                  <a:lnTo>
                    <a:pt x="23380" y="1778"/>
                  </a:lnTo>
                  <a:lnTo>
                    <a:pt x="18186" y="1778"/>
                  </a:lnTo>
                  <a:lnTo>
                    <a:pt x="18186" y="1181"/>
                  </a:lnTo>
                  <a:lnTo>
                    <a:pt x="21640" y="1181"/>
                  </a:lnTo>
                  <a:lnTo>
                    <a:pt x="17310" y="596"/>
                  </a:lnTo>
                  <a:lnTo>
                    <a:pt x="18186" y="596"/>
                  </a:lnTo>
                  <a:lnTo>
                    <a:pt x="14719" y="0"/>
                  </a:lnTo>
                  <a:lnTo>
                    <a:pt x="16446" y="1181"/>
                  </a:lnTo>
                  <a:lnTo>
                    <a:pt x="13855" y="1181"/>
                  </a:lnTo>
                  <a:lnTo>
                    <a:pt x="14719" y="596"/>
                  </a:lnTo>
                  <a:lnTo>
                    <a:pt x="13855" y="596"/>
                  </a:lnTo>
                  <a:lnTo>
                    <a:pt x="12115" y="1778"/>
                  </a:lnTo>
                  <a:lnTo>
                    <a:pt x="9525" y="1181"/>
                  </a:lnTo>
                  <a:lnTo>
                    <a:pt x="9525" y="1778"/>
                  </a:lnTo>
                  <a:lnTo>
                    <a:pt x="8661" y="2374"/>
                  </a:lnTo>
                  <a:lnTo>
                    <a:pt x="6921" y="2374"/>
                  </a:lnTo>
                  <a:lnTo>
                    <a:pt x="6921" y="1778"/>
                  </a:lnTo>
                  <a:lnTo>
                    <a:pt x="5194" y="2374"/>
                  </a:lnTo>
                  <a:lnTo>
                    <a:pt x="3467" y="1181"/>
                  </a:lnTo>
                  <a:lnTo>
                    <a:pt x="863" y="1778"/>
                  </a:lnTo>
                  <a:lnTo>
                    <a:pt x="0" y="1778"/>
                  </a:lnTo>
                  <a:lnTo>
                    <a:pt x="0" y="5918"/>
                  </a:lnTo>
                  <a:lnTo>
                    <a:pt x="863" y="5918"/>
                  </a:lnTo>
                  <a:lnTo>
                    <a:pt x="863" y="6210"/>
                  </a:lnTo>
                  <a:lnTo>
                    <a:pt x="3467" y="5918"/>
                  </a:lnTo>
                  <a:lnTo>
                    <a:pt x="7797" y="6502"/>
                  </a:lnTo>
                  <a:lnTo>
                    <a:pt x="11252" y="6108"/>
                  </a:lnTo>
                  <a:lnTo>
                    <a:pt x="11252" y="5918"/>
                  </a:lnTo>
                  <a:lnTo>
                    <a:pt x="12992" y="5918"/>
                  </a:lnTo>
                  <a:lnTo>
                    <a:pt x="12992" y="5321"/>
                  </a:lnTo>
                  <a:lnTo>
                    <a:pt x="11252" y="4737"/>
                  </a:lnTo>
                  <a:lnTo>
                    <a:pt x="13855" y="4432"/>
                  </a:lnTo>
                  <a:lnTo>
                    <a:pt x="15417" y="4254"/>
                  </a:lnTo>
                  <a:lnTo>
                    <a:pt x="14719" y="4737"/>
                  </a:lnTo>
                  <a:lnTo>
                    <a:pt x="16446" y="4533"/>
                  </a:lnTo>
                  <a:lnTo>
                    <a:pt x="17310" y="4432"/>
                  </a:lnTo>
                  <a:lnTo>
                    <a:pt x="18186" y="4343"/>
                  </a:lnTo>
                  <a:lnTo>
                    <a:pt x="19913" y="4140"/>
                  </a:lnTo>
                  <a:lnTo>
                    <a:pt x="19050" y="4737"/>
                  </a:lnTo>
                  <a:lnTo>
                    <a:pt x="19913" y="4737"/>
                  </a:lnTo>
                  <a:lnTo>
                    <a:pt x="19050" y="5321"/>
                  </a:lnTo>
                  <a:lnTo>
                    <a:pt x="19913" y="5321"/>
                  </a:lnTo>
                  <a:lnTo>
                    <a:pt x="20777" y="5321"/>
                  </a:lnTo>
                  <a:lnTo>
                    <a:pt x="21640" y="5321"/>
                  </a:lnTo>
                  <a:lnTo>
                    <a:pt x="20777" y="4737"/>
                  </a:lnTo>
                  <a:lnTo>
                    <a:pt x="23380" y="4737"/>
                  </a:lnTo>
                  <a:lnTo>
                    <a:pt x="23380" y="5321"/>
                  </a:lnTo>
                  <a:lnTo>
                    <a:pt x="24244" y="4737"/>
                  </a:lnTo>
                  <a:lnTo>
                    <a:pt x="28575" y="4737"/>
                  </a:lnTo>
                  <a:lnTo>
                    <a:pt x="28575" y="5321"/>
                  </a:lnTo>
                  <a:lnTo>
                    <a:pt x="29438" y="5321"/>
                  </a:lnTo>
                  <a:lnTo>
                    <a:pt x="32029" y="5321"/>
                  </a:lnTo>
                  <a:lnTo>
                    <a:pt x="34632" y="4140"/>
                  </a:lnTo>
                  <a:lnTo>
                    <a:pt x="36360" y="4381"/>
                  </a:lnTo>
                  <a:lnTo>
                    <a:pt x="38963" y="4737"/>
                  </a:lnTo>
                  <a:lnTo>
                    <a:pt x="38087" y="5918"/>
                  </a:lnTo>
                  <a:lnTo>
                    <a:pt x="38963" y="5715"/>
                  </a:lnTo>
                  <a:lnTo>
                    <a:pt x="40690" y="5321"/>
                  </a:lnTo>
                  <a:lnTo>
                    <a:pt x="40690" y="5918"/>
                  </a:lnTo>
                  <a:lnTo>
                    <a:pt x="42418" y="5918"/>
                  </a:lnTo>
                  <a:lnTo>
                    <a:pt x="43281" y="5918"/>
                  </a:lnTo>
                  <a:lnTo>
                    <a:pt x="42418" y="5321"/>
                  </a:lnTo>
                  <a:lnTo>
                    <a:pt x="44157" y="5321"/>
                  </a:lnTo>
                  <a:lnTo>
                    <a:pt x="45021" y="5029"/>
                  </a:lnTo>
                  <a:lnTo>
                    <a:pt x="45885" y="4737"/>
                  </a:lnTo>
                  <a:lnTo>
                    <a:pt x="47612" y="4737"/>
                  </a:lnTo>
                  <a:lnTo>
                    <a:pt x="49352" y="4343"/>
                  </a:lnTo>
                  <a:lnTo>
                    <a:pt x="50215" y="4140"/>
                  </a:lnTo>
                  <a:lnTo>
                    <a:pt x="52806" y="4140"/>
                  </a:lnTo>
                  <a:lnTo>
                    <a:pt x="53670" y="4737"/>
                  </a:lnTo>
                  <a:lnTo>
                    <a:pt x="54546" y="4737"/>
                  </a:lnTo>
                  <a:lnTo>
                    <a:pt x="55410" y="4140"/>
                  </a:lnTo>
                  <a:lnTo>
                    <a:pt x="57137" y="4140"/>
                  </a:lnTo>
                  <a:lnTo>
                    <a:pt x="56273" y="5321"/>
                  </a:lnTo>
                  <a:lnTo>
                    <a:pt x="57137" y="5321"/>
                  </a:lnTo>
                  <a:lnTo>
                    <a:pt x="58000" y="4737"/>
                  </a:lnTo>
                  <a:lnTo>
                    <a:pt x="61468" y="5321"/>
                  </a:lnTo>
                  <a:lnTo>
                    <a:pt x="62331" y="4737"/>
                  </a:lnTo>
                  <a:lnTo>
                    <a:pt x="62331" y="5321"/>
                  </a:lnTo>
                  <a:lnTo>
                    <a:pt x="65798" y="5321"/>
                  </a:lnTo>
                  <a:lnTo>
                    <a:pt x="62699" y="4483"/>
                  </a:lnTo>
                  <a:lnTo>
                    <a:pt x="62852" y="4381"/>
                  </a:lnTo>
                  <a:lnTo>
                    <a:pt x="63195" y="4432"/>
                  </a:lnTo>
                  <a:lnTo>
                    <a:pt x="64935" y="4737"/>
                  </a:lnTo>
                  <a:lnTo>
                    <a:pt x="68389" y="4737"/>
                  </a:lnTo>
                  <a:lnTo>
                    <a:pt x="70993" y="4140"/>
                  </a:lnTo>
                  <a:lnTo>
                    <a:pt x="74447" y="4737"/>
                  </a:lnTo>
                  <a:lnTo>
                    <a:pt x="75323" y="5321"/>
                  </a:lnTo>
                  <a:lnTo>
                    <a:pt x="71856" y="4737"/>
                  </a:lnTo>
                  <a:lnTo>
                    <a:pt x="72720" y="5918"/>
                  </a:lnTo>
                  <a:lnTo>
                    <a:pt x="77914" y="5918"/>
                  </a:lnTo>
                  <a:lnTo>
                    <a:pt x="82245" y="4737"/>
                  </a:lnTo>
                  <a:lnTo>
                    <a:pt x="86575" y="5321"/>
                  </a:lnTo>
                  <a:lnTo>
                    <a:pt x="86575" y="4140"/>
                  </a:lnTo>
                  <a:lnTo>
                    <a:pt x="90030" y="5918"/>
                  </a:lnTo>
                  <a:lnTo>
                    <a:pt x="90906" y="5613"/>
                  </a:lnTo>
                  <a:lnTo>
                    <a:pt x="90906" y="5918"/>
                  </a:lnTo>
                  <a:lnTo>
                    <a:pt x="91770" y="5918"/>
                  </a:lnTo>
                  <a:lnTo>
                    <a:pt x="94361" y="5918"/>
                  </a:lnTo>
                  <a:lnTo>
                    <a:pt x="97828" y="5321"/>
                  </a:lnTo>
                  <a:lnTo>
                    <a:pt x="102158" y="5321"/>
                  </a:lnTo>
                  <a:lnTo>
                    <a:pt x="101295" y="5918"/>
                  </a:lnTo>
                  <a:lnTo>
                    <a:pt x="102158" y="5918"/>
                  </a:lnTo>
                  <a:lnTo>
                    <a:pt x="104749" y="5918"/>
                  </a:lnTo>
                  <a:lnTo>
                    <a:pt x="106489" y="5918"/>
                  </a:lnTo>
                  <a:lnTo>
                    <a:pt x="108216" y="6502"/>
                  </a:lnTo>
                  <a:lnTo>
                    <a:pt x="109080" y="5918"/>
                  </a:lnTo>
                  <a:lnTo>
                    <a:pt x="111683" y="6273"/>
                  </a:lnTo>
                  <a:lnTo>
                    <a:pt x="113411" y="6502"/>
                  </a:lnTo>
                  <a:lnTo>
                    <a:pt x="122072" y="5918"/>
                  </a:lnTo>
                  <a:lnTo>
                    <a:pt x="122936" y="6032"/>
                  </a:lnTo>
                  <a:lnTo>
                    <a:pt x="126390" y="6502"/>
                  </a:lnTo>
                  <a:lnTo>
                    <a:pt x="127266" y="6502"/>
                  </a:lnTo>
                  <a:lnTo>
                    <a:pt x="128130" y="6502"/>
                  </a:lnTo>
                  <a:lnTo>
                    <a:pt x="129857" y="6502"/>
                  </a:lnTo>
                  <a:lnTo>
                    <a:pt x="129857" y="5918"/>
                  </a:lnTo>
                  <a:lnTo>
                    <a:pt x="128130" y="5918"/>
                  </a:lnTo>
                  <a:lnTo>
                    <a:pt x="128993" y="5321"/>
                  </a:lnTo>
                  <a:lnTo>
                    <a:pt x="130721" y="5321"/>
                  </a:lnTo>
                  <a:lnTo>
                    <a:pt x="131584" y="5321"/>
                  </a:lnTo>
                  <a:lnTo>
                    <a:pt x="129857" y="5918"/>
                  </a:lnTo>
                  <a:lnTo>
                    <a:pt x="131584" y="5918"/>
                  </a:lnTo>
                  <a:lnTo>
                    <a:pt x="132461" y="6502"/>
                  </a:lnTo>
                  <a:lnTo>
                    <a:pt x="132461" y="5918"/>
                  </a:lnTo>
                  <a:lnTo>
                    <a:pt x="133324" y="6311"/>
                  </a:lnTo>
                  <a:lnTo>
                    <a:pt x="135051" y="7099"/>
                  </a:lnTo>
                  <a:lnTo>
                    <a:pt x="133324" y="4737"/>
                  </a:lnTo>
                  <a:lnTo>
                    <a:pt x="135915" y="5321"/>
                  </a:lnTo>
                  <a:lnTo>
                    <a:pt x="136779" y="5321"/>
                  </a:lnTo>
                  <a:lnTo>
                    <a:pt x="138518" y="4737"/>
                  </a:lnTo>
                  <a:lnTo>
                    <a:pt x="139382" y="4737"/>
                  </a:lnTo>
                  <a:lnTo>
                    <a:pt x="140246" y="5321"/>
                  </a:lnTo>
                  <a:lnTo>
                    <a:pt x="141973" y="4140"/>
                  </a:lnTo>
                  <a:lnTo>
                    <a:pt x="143713" y="4737"/>
                  </a:lnTo>
                  <a:lnTo>
                    <a:pt x="141973" y="4737"/>
                  </a:lnTo>
                  <a:lnTo>
                    <a:pt x="140246" y="5321"/>
                  </a:lnTo>
                  <a:lnTo>
                    <a:pt x="142849" y="5918"/>
                  </a:lnTo>
                  <a:lnTo>
                    <a:pt x="143713" y="5918"/>
                  </a:lnTo>
                  <a:lnTo>
                    <a:pt x="144576" y="5918"/>
                  </a:lnTo>
                  <a:lnTo>
                    <a:pt x="146519" y="6362"/>
                  </a:lnTo>
                  <a:lnTo>
                    <a:pt x="148907" y="4737"/>
                  </a:lnTo>
                  <a:lnTo>
                    <a:pt x="151498" y="6502"/>
                  </a:lnTo>
                  <a:lnTo>
                    <a:pt x="153238" y="5918"/>
                  </a:lnTo>
                  <a:lnTo>
                    <a:pt x="153238" y="6502"/>
                  </a:lnTo>
                  <a:lnTo>
                    <a:pt x="154101" y="6502"/>
                  </a:lnTo>
                  <a:lnTo>
                    <a:pt x="155829" y="7099"/>
                  </a:lnTo>
                  <a:lnTo>
                    <a:pt x="156692" y="6502"/>
                  </a:lnTo>
                  <a:lnTo>
                    <a:pt x="157556" y="7683"/>
                  </a:lnTo>
                  <a:lnTo>
                    <a:pt x="160159" y="6502"/>
                  </a:lnTo>
                  <a:lnTo>
                    <a:pt x="161023" y="6502"/>
                  </a:lnTo>
                  <a:lnTo>
                    <a:pt x="164490" y="5918"/>
                  </a:lnTo>
                  <a:lnTo>
                    <a:pt x="168821" y="7683"/>
                  </a:lnTo>
                  <a:lnTo>
                    <a:pt x="172275" y="6502"/>
                  </a:lnTo>
                  <a:lnTo>
                    <a:pt x="174015" y="6210"/>
                  </a:lnTo>
                  <a:lnTo>
                    <a:pt x="175742" y="5918"/>
                  </a:lnTo>
                  <a:lnTo>
                    <a:pt x="176606" y="5321"/>
                  </a:lnTo>
                  <a:lnTo>
                    <a:pt x="179209" y="4876"/>
                  </a:lnTo>
                  <a:lnTo>
                    <a:pt x="180073" y="4737"/>
                  </a:lnTo>
                  <a:lnTo>
                    <a:pt x="181800" y="5321"/>
                  </a:lnTo>
                  <a:lnTo>
                    <a:pt x="183527" y="5321"/>
                  </a:lnTo>
                  <a:lnTo>
                    <a:pt x="183527" y="5918"/>
                  </a:lnTo>
                  <a:lnTo>
                    <a:pt x="185267" y="5918"/>
                  </a:lnTo>
                  <a:lnTo>
                    <a:pt x="185267" y="5321"/>
                  </a:lnTo>
                  <a:lnTo>
                    <a:pt x="186131" y="4140"/>
                  </a:lnTo>
                  <a:close/>
                </a:path>
                <a:path w="194309" h="8254">
                  <a:moveTo>
                    <a:pt x="192189" y="6210"/>
                  </a:moveTo>
                  <a:lnTo>
                    <a:pt x="191147" y="6388"/>
                  </a:lnTo>
                  <a:lnTo>
                    <a:pt x="190461" y="6502"/>
                  </a:lnTo>
                  <a:lnTo>
                    <a:pt x="191325" y="6502"/>
                  </a:lnTo>
                  <a:lnTo>
                    <a:pt x="192189" y="6210"/>
                  </a:lnTo>
                  <a:close/>
                </a:path>
                <a:path w="194309" h="8254">
                  <a:moveTo>
                    <a:pt x="192189" y="5321"/>
                  </a:moveTo>
                  <a:lnTo>
                    <a:pt x="190461" y="4140"/>
                  </a:lnTo>
                  <a:lnTo>
                    <a:pt x="186994" y="5321"/>
                  </a:lnTo>
                  <a:lnTo>
                    <a:pt x="186994" y="5918"/>
                  </a:lnTo>
                  <a:lnTo>
                    <a:pt x="186131" y="6502"/>
                  </a:lnTo>
                  <a:lnTo>
                    <a:pt x="187858" y="6502"/>
                  </a:lnTo>
                  <a:lnTo>
                    <a:pt x="189598" y="5918"/>
                  </a:lnTo>
                  <a:lnTo>
                    <a:pt x="190461" y="5918"/>
                  </a:lnTo>
                  <a:lnTo>
                    <a:pt x="190461" y="5321"/>
                  </a:lnTo>
                  <a:lnTo>
                    <a:pt x="192189" y="5321"/>
                  </a:lnTo>
                  <a:close/>
                </a:path>
                <a:path w="194309" h="8254">
                  <a:moveTo>
                    <a:pt x="193916" y="5918"/>
                  </a:moveTo>
                  <a:lnTo>
                    <a:pt x="193052" y="5918"/>
                  </a:lnTo>
                  <a:lnTo>
                    <a:pt x="192189" y="6210"/>
                  </a:lnTo>
                  <a:lnTo>
                    <a:pt x="193916" y="5918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727327" y="4563592"/>
              <a:ext cx="361950" cy="8890"/>
            </a:xfrm>
            <a:custGeom>
              <a:avLst/>
              <a:gdLst/>
              <a:ahLst/>
              <a:cxnLst/>
              <a:rect l="l" t="t" r="r" b="b"/>
              <a:pathLst>
                <a:path w="361950" h="8889">
                  <a:moveTo>
                    <a:pt x="29438" y="8280"/>
                  </a:moveTo>
                  <a:lnTo>
                    <a:pt x="27698" y="7683"/>
                  </a:lnTo>
                  <a:lnTo>
                    <a:pt x="27698" y="8280"/>
                  </a:lnTo>
                  <a:lnTo>
                    <a:pt x="29438" y="8280"/>
                  </a:lnTo>
                  <a:close/>
                </a:path>
                <a:path w="361950" h="8889">
                  <a:moveTo>
                    <a:pt x="30302" y="8153"/>
                  </a:moveTo>
                  <a:lnTo>
                    <a:pt x="29438" y="8280"/>
                  </a:lnTo>
                  <a:lnTo>
                    <a:pt x="30302" y="8280"/>
                  </a:lnTo>
                  <a:lnTo>
                    <a:pt x="30302" y="8153"/>
                  </a:lnTo>
                  <a:close/>
                </a:path>
                <a:path w="361950" h="8889">
                  <a:moveTo>
                    <a:pt x="122059" y="6794"/>
                  </a:moveTo>
                  <a:lnTo>
                    <a:pt x="121196" y="7099"/>
                  </a:lnTo>
                  <a:lnTo>
                    <a:pt x="122059" y="6896"/>
                  </a:lnTo>
                  <a:close/>
                </a:path>
                <a:path w="361950" h="8889">
                  <a:moveTo>
                    <a:pt x="123799" y="6502"/>
                  </a:moveTo>
                  <a:lnTo>
                    <a:pt x="122059" y="6896"/>
                  </a:lnTo>
                  <a:lnTo>
                    <a:pt x="122059" y="7099"/>
                  </a:lnTo>
                  <a:lnTo>
                    <a:pt x="123799" y="6502"/>
                  </a:lnTo>
                  <a:close/>
                </a:path>
                <a:path w="361950" h="8889">
                  <a:moveTo>
                    <a:pt x="195135" y="2247"/>
                  </a:moveTo>
                  <a:lnTo>
                    <a:pt x="193052" y="1778"/>
                  </a:lnTo>
                  <a:lnTo>
                    <a:pt x="194779" y="2362"/>
                  </a:lnTo>
                  <a:lnTo>
                    <a:pt x="195135" y="2247"/>
                  </a:lnTo>
                  <a:close/>
                </a:path>
                <a:path w="361950" h="8889">
                  <a:moveTo>
                    <a:pt x="237210" y="2667"/>
                  </a:moveTo>
                  <a:lnTo>
                    <a:pt x="236626" y="2768"/>
                  </a:lnTo>
                  <a:lnTo>
                    <a:pt x="236334" y="2959"/>
                  </a:lnTo>
                  <a:lnTo>
                    <a:pt x="235470" y="2959"/>
                  </a:lnTo>
                  <a:lnTo>
                    <a:pt x="234607" y="3556"/>
                  </a:lnTo>
                  <a:lnTo>
                    <a:pt x="237210" y="2959"/>
                  </a:lnTo>
                  <a:lnTo>
                    <a:pt x="237210" y="2667"/>
                  </a:lnTo>
                  <a:close/>
                </a:path>
                <a:path w="361950" h="8889">
                  <a:moveTo>
                    <a:pt x="237210" y="2362"/>
                  </a:moveTo>
                  <a:lnTo>
                    <a:pt x="236334" y="2362"/>
                  </a:lnTo>
                  <a:lnTo>
                    <a:pt x="235470" y="2959"/>
                  </a:lnTo>
                  <a:lnTo>
                    <a:pt x="236626" y="2768"/>
                  </a:lnTo>
                  <a:lnTo>
                    <a:pt x="237210" y="2362"/>
                  </a:lnTo>
                  <a:close/>
                </a:path>
                <a:path w="361950" h="8889">
                  <a:moveTo>
                    <a:pt x="238937" y="2362"/>
                  </a:moveTo>
                  <a:lnTo>
                    <a:pt x="237210" y="2362"/>
                  </a:lnTo>
                  <a:lnTo>
                    <a:pt x="237210" y="2667"/>
                  </a:lnTo>
                  <a:lnTo>
                    <a:pt x="238937" y="2362"/>
                  </a:lnTo>
                  <a:close/>
                </a:path>
                <a:path w="361950" h="8889">
                  <a:moveTo>
                    <a:pt x="261442" y="2959"/>
                  </a:moveTo>
                  <a:lnTo>
                    <a:pt x="259715" y="2959"/>
                  </a:lnTo>
                  <a:lnTo>
                    <a:pt x="261010" y="3848"/>
                  </a:lnTo>
                  <a:lnTo>
                    <a:pt x="261442" y="3556"/>
                  </a:lnTo>
                  <a:lnTo>
                    <a:pt x="261442" y="2959"/>
                  </a:lnTo>
                  <a:close/>
                </a:path>
                <a:path w="361950" h="8889">
                  <a:moveTo>
                    <a:pt x="339356" y="7886"/>
                  </a:moveTo>
                  <a:lnTo>
                    <a:pt x="335902" y="7099"/>
                  </a:lnTo>
                  <a:lnTo>
                    <a:pt x="335902" y="8280"/>
                  </a:lnTo>
                  <a:lnTo>
                    <a:pt x="339356" y="7886"/>
                  </a:lnTo>
                  <a:close/>
                </a:path>
                <a:path w="361950" h="8889">
                  <a:moveTo>
                    <a:pt x="341096" y="7683"/>
                  </a:moveTo>
                  <a:lnTo>
                    <a:pt x="339356" y="7886"/>
                  </a:lnTo>
                  <a:lnTo>
                    <a:pt x="341096" y="8280"/>
                  </a:lnTo>
                  <a:lnTo>
                    <a:pt x="341096" y="7683"/>
                  </a:lnTo>
                  <a:close/>
                </a:path>
                <a:path w="361950" h="8889">
                  <a:moveTo>
                    <a:pt x="346290" y="2959"/>
                  </a:moveTo>
                  <a:lnTo>
                    <a:pt x="342823" y="3556"/>
                  </a:lnTo>
                  <a:lnTo>
                    <a:pt x="344551" y="3556"/>
                  </a:lnTo>
                  <a:lnTo>
                    <a:pt x="346290" y="2959"/>
                  </a:lnTo>
                  <a:close/>
                </a:path>
                <a:path w="361950" h="8889">
                  <a:moveTo>
                    <a:pt x="348449" y="7543"/>
                  </a:moveTo>
                  <a:lnTo>
                    <a:pt x="347154" y="7683"/>
                  </a:lnTo>
                  <a:lnTo>
                    <a:pt x="348018" y="7683"/>
                  </a:lnTo>
                  <a:lnTo>
                    <a:pt x="348449" y="7543"/>
                  </a:lnTo>
                  <a:close/>
                </a:path>
                <a:path w="361950" h="8889">
                  <a:moveTo>
                    <a:pt x="349745" y="7099"/>
                  </a:moveTo>
                  <a:lnTo>
                    <a:pt x="348449" y="7543"/>
                  </a:lnTo>
                  <a:lnTo>
                    <a:pt x="349745" y="7391"/>
                  </a:lnTo>
                  <a:lnTo>
                    <a:pt x="349745" y="7099"/>
                  </a:lnTo>
                  <a:close/>
                </a:path>
                <a:path w="361950" h="8889">
                  <a:moveTo>
                    <a:pt x="349745" y="2362"/>
                  </a:moveTo>
                  <a:lnTo>
                    <a:pt x="348881" y="1778"/>
                  </a:lnTo>
                  <a:lnTo>
                    <a:pt x="345414" y="2362"/>
                  </a:lnTo>
                  <a:lnTo>
                    <a:pt x="345414" y="1181"/>
                  </a:lnTo>
                  <a:lnTo>
                    <a:pt x="342823" y="1778"/>
                  </a:lnTo>
                  <a:lnTo>
                    <a:pt x="342823" y="2362"/>
                  </a:lnTo>
                  <a:lnTo>
                    <a:pt x="343687" y="2362"/>
                  </a:lnTo>
                  <a:lnTo>
                    <a:pt x="341096" y="2959"/>
                  </a:lnTo>
                  <a:lnTo>
                    <a:pt x="343687" y="2959"/>
                  </a:lnTo>
                  <a:lnTo>
                    <a:pt x="346290" y="2959"/>
                  </a:lnTo>
                  <a:lnTo>
                    <a:pt x="347154" y="3556"/>
                  </a:lnTo>
                  <a:lnTo>
                    <a:pt x="345859" y="3987"/>
                  </a:lnTo>
                  <a:lnTo>
                    <a:pt x="344551" y="3556"/>
                  </a:lnTo>
                  <a:lnTo>
                    <a:pt x="342823" y="4737"/>
                  </a:lnTo>
                  <a:lnTo>
                    <a:pt x="340220" y="4140"/>
                  </a:lnTo>
                  <a:lnTo>
                    <a:pt x="340220" y="2959"/>
                  </a:lnTo>
                  <a:lnTo>
                    <a:pt x="336765" y="2362"/>
                  </a:lnTo>
                  <a:lnTo>
                    <a:pt x="334162" y="3556"/>
                  </a:lnTo>
                  <a:lnTo>
                    <a:pt x="331571" y="3556"/>
                  </a:lnTo>
                  <a:lnTo>
                    <a:pt x="330708" y="4140"/>
                  </a:lnTo>
                  <a:lnTo>
                    <a:pt x="328104" y="3556"/>
                  </a:lnTo>
                  <a:lnTo>
                    <a:pt x="327240" y="3556"/>
                  </a:lnTo>
                  <a:lnTo>
                    <a:pt x="327240" y="2959"/>
                  </a:lnTo>
                  <a:lnTo>
                    <a:pt x="326377" y="2959"/>
                  </a:lnTo>
                  <a:lnTo>
                    <a:pt x="322910" y="2362"/>
                  </a:lnTo>
                  <a:lnTo>
                    <a:pt x="322910" y="2959"/>
                  </a:lnTo>
                  <a:lnTo>
                    <a:pt x="321183" y="2362"/>
                  </a:lnTo>
                  <a:lnTo>
                    <a:pt x="316852" y="2362"/>
                  </a:lnTo>
                  <a:lnTo>
                    <a:pt x="316852" y="3556"/>
                  </a:lnTo>
                  <a:lnTo>
                    <a:pt x="313385" y="3556"/>
                  </a:lnTo>
                  <a:lnTo>
                    <a:pt x="315125" y="2959"/>
                  </a:lnTo>
                  <a:lnTo>
                    <a:pt x="313385" y="2959"/>
                  </a:lnTo>
                  <a:lnTo>
                    <a:pt x="315125" y="2362"/>
                  </a:lnTo>
                  <a:lnTo>
                    <a:pt x="312521" y="2362"/>
                  </a:lnTo>
                  <a:lnTo>
                    <a:pt x="309930" y="2959"/>
                  </a:lnTo>
                  <a:lnTo>
                    <a:pt x="309054" y="2362"/>
                  </a:lnTo>
                  <a:lnTo>
                    <a:pt x="308190" y="2362"/>
                  </a:lnTo>
                  <a:lnTo>
                    <a:pt x="308190" y="2959"/>
                  </a:lnTo>
                  <a:lnTo>
                    <a:pt x="307327" y="2959"/>
                  </a:lnTo>
                  <a:lnTo>
                    <a:pt x="306031" y="3403"/>
                  </a:lnTo>
                  <a:lnTo>
                    <a:pt x="302996" y="2362"/>
                  </a:lnTo>
                  <a:lnTo>
                    <a:pt x="296938" y="3556"/>
                  </a:lnTo>
                  <a:lnTo>
                    <a:pt x="294347" y="2362"/>
                  </a:lnTo>
                  <a:lnTo>
                    <a:pt x="291744" y="2362"/>
                  </a:lnTo>
                  <a:lnTo>
                    <a:pt x="289153" y="2959"/>
                  </a:lnTo>
                  <a:lnTo>
                    <a:pt x="287413" y="2959"/>
                  </a:lnTo>
                  <a:lnTo>
                    <a:pt x="283959" y="2362"/>
                  </a:lnTo>
                  <a:lnTo>
                    <a:pt x="285686" y="4140"/>
                  </a:lnTo>
                  <a:lnTo>
                    <a:pt x="282219" y="3556"/>
                  </a:lnTo>
                  <a:lnTo>
                    <a:pt x="279628" y="2959"/>
                  </a:lnTo>
                  <a:lnTo>
                    <a:pt x="282219" y="2959"/>
                  </a:lnTo>
                  <a:lnTo>
                    <a:pt x="282219" y="1181"/>
                  </a:lnTo>
                  <a:lnTo>
                    <a:pt x="277888" y="2959"/>
                  </a:lnTo>
                  <a:lnTo>
                    <a:pt x="274434" y="1778"/>
                  </a:lnTo>
                  <a:lnTo>
                    <a:pt x="272694" y="2959"/>
                  </a:lnTo>
                  <a:lnTo>
                    <a:pt x="269240" y="2959"/>
                  </a:lnTo>
                  <a:lnTo>
                    <a:pt x="267500" y="3556"/>
                  </a:lnTo>
                  <a:lnTo>
                    <a:pt x="263182" y="4140"/>
                  </a:lnTo>
                  <a:lnTo>
                    <a:pt x="261442" y="4140"/>
                  </a:lnTo>
                  <a:lnTo>
                    <a:pt x="261010" y="3848"/>
                  </a:lnTo>
                  <a:lnTo>
                    <a:pt x="260578" y="4140"/>
                  </a:lnTo>
                  <a:lnTo>
                    <a:pt x="258851" y="4140"/>
                  </a:lnTo>
                  <a:lnTo>
                    <a:pt x="257987" y="3556"/>
                  </a:lnTo>
                  <a:lnTo>
                    <a:pt x="256247" y="3556"/>
                  </a:lnTo>
                  <a:lnTo>
                    <a:pt x="256247" y="2959"/>
                  </a:lnTo>
                  <a:lnTo>
                    <a:pt x="257987" y="2959"/>
                  </a:lnTo>
                  <a:lnTo>
                    <a:pt x="257111" y="2362"/>
                  </a:lnTo>
                  <a:lnTo>
                    <a:pt x="255384" y="2959"/>
                  </a:lnTo>
                  <a:lnTo>
                    <a:pt x="253657" y="2959"/>
                  </a:lnTo>
                  <a:lnTo>
                    <a:pt x="253657" y="2362"/>
                  </a:lnTo>
                  <a:lnTo>
                    <a:pt x="250190" y="2362"/>
                  </a:lnTo>
                  <a:lnTo>
                    <a:pt x="250190" y="3556"/>
                  </a:lnTo>
                  <a:lnTo>
                    <a:pt x="246722" y="3556"/>
                  </a:lnTo>
                  <a:lnTo>
                    <a:pt x="244995" y="4737"/>
                  </a:lnTo>
                  <a:lnTo>
                    <a:pt x="244995" y="2959"/>
                  </a:lnTo>
                  <a:lnTo>
                    <a:pt x="243268" y="3556"/>
                  </a:lnTo>
                  <a:lnTo>
                    <a:pt x="242404" y="2362"/>
                  </a:lnTo>
                  <a:lnTo>
                    <a:pt x="240665" y="2362"/>
                  </a:lnTo>
                  <a:lnTo>
                    <a:pt x="237210" y="2959"/>
                  </a:lnTo>
                  <a:lnTo>
                    <a:pt x="233743" y="4140"/>
                  </a:lnTo>
                  <a:lnTo>
                    <a:pt x="231140" y="4140"/>
                  </a:lnTo>
                  <a:lnTo>
                    <a:pt x="232016" y="2362"/>
                  </a:lnTo>
                  <a:lnTo>
                    <a:pt x="224218" y="3556"/>
                  </a:lnTo>
                  <a:lnTo>
                    <a:pt x="221627" y="2362"/>
                  </a:lnTo>
                  <a:lnTo>
                    <a:pt x="217297" y="2959"/>
                  </a:lnTo>
                  <a:lnTo>
                    <a:pt x="211239" y="2362"/>
                  </a:lnTo>
                  <a:lnTo>
                    <a:pt x="206044" y="2362"/>
                  </a:lnTo>
                  <a:lnTo>
                    <a:pt x="207772" y="3556"/>
                  </a:lnTo>
                  <a:lnTo>
                    <a:pt x="204304" y="2362"/>
                  </a:lnTo>
                  <a:lnTo>
                    <a:pt x="205168" y="3556"/>
                  </a:lnTo>
                  <a:lnTo>
                    <a:pt x="203441" y="3556"/>
                  </a:lnTo>
                  <a:lnTo>
                    <a:pt x="199110" y="2959"/>
                  </a:lnTo>
                  <a:lnTo>
                    <a:pt x="198247" y="2362"/>
                  </a:lnTo>
                  <a:lnTo>
                    <a:pt x="197383" y="2362"/>
                  </a:lnTo>
                  <a:lnTo>
                    <a:pt x="199110" y="1778"/>
                  </a:lnTo>
                  <a:lnTo>
                    <a:pt x="197383" y="1181"/>
                  </a:lnTo>
                  <a:lnTo>
                    <a:pt x="196519" y="1778"/>
                  </a:lnTo>
                  <a:lnTo>
                    <a:pt x="195135" y="2247"/>
                  </a:lnTo>
                  <a:lnTo>
                    <a:pt x="195656" y="2362"/>
                  </a:lnTo>
                  <a:lnTo>
                    <a:pt x="191325" y="2959"/>
                  </a:lnTo>
                  <a:lnTo>
                    <a:pt x="192189" y="1181"/>
                  </a:lnTo>
                  <a:lnTo>
                    <a:pt x="187858" y="1778"/>
                  </a:lnTo>
                  <a:lnTo>
                    <a:pt x="188722" y="1181"/>
                  </a:lnTo>
                  <a:lnTo>
                    <a:pt x="181800" y="1181"/>
                  </a:lnTo>
                  <a:lnTo>
                    <a:pt x="179197" y="2362"/>
                  </a:lnTo>
                  <a:lnTo>
                    <a:pt x="178333" y="2362"/>
                  </a:lnTo>
                  <a:lnTo>
                    <a:pt x="178333" y="1778"/>
                  </a:lnTo>
                  <a:lnTo>
                    <a:pt x="174002" y="1778"/>
                  </a:lnTo>
                  <a:lnTo>
                    <a:pt x="167944" y="2959"/>
                  </a:lnTo>
                  <a:lnTo>
                    <a:pt x="163614" y="2362"/>
                  </a:lnTo>
                  <a:lnTo>
                    <a:pt x="164490" y="1778"/>
                  </a:lnTo>
                  <a:lnTo>
                    <a:pt x="162750" y="1778"/>
                  </a:lnTo>
                  <a:lnTo>
                    <a:pt x="162750" y="2362"/>
                  </a:lnTo>
                  <a:lnTo>
                    <a:pt x="161023" y="2362"/>
                  </a:lnTo>
                  <a:lnTo>
                    <a:pt x="161886" y="1778"/>
                  </a:lnTo>
                  <a:lnTo>
                    <a:pt x="161023" y="1778"/>
                  </a:lnTo>
                  <a:lnTo>
                    <a:pt x="159296" y="2362"/>
                  </a:lnTo>
                  <a:lnTo>
                    <a:pt x="157556" y="2362"/>
                  </a:lnTo>
                  <a:lnTo>
                    <a:pt x="159296" y="1778"/>
                  </a:lnTo>
                  <a:lnTo>
                    <a:pt x="154101" y="1181"/>
                  </a:lnTo>
                  <a:lnTo>
                    <a:pt x="154101" y="6502"/>
                  </a:lnTo>
                  <a:lnTo>
                    <a:pt x="154101" y="7099"/>
                  </a:lnTo>
                  <a:lnTo>
                    <a:pt x="153225" y="7099"/>
                  </a:lnTo>
                  <a:lnTo>
                    <a:pt x="154101" y="6502"/>
                  </a:lnTo>
                  <a:lnTo>
                    <a:pt x="154101" y="1181"/>
                  </a:lnTo>
                  <a:lnTo>
                    <a:pt x="151498" y="2959"/>
                  </a:lnTo>
                  <a:lnTo>
                    <a:pt x="147167" y="2959"/>
                  </a:lnTo>
                  <a:lnTo>
                    <a:pt x="147167" y="1778"/>
                  </a:lnTo>
                  <a:lnTo>
                    <a:pt x="142836" y="1778"/>
                  </a:lnTo>
                  <a:lnTo>
                    <a:pt x="141109" y="1181"/>
                  </a:lnTo>
                  <a:lnTo>
                    <a:pt x="135051" y="1181"/>
                  </a:lnTo>
                  <a:lnTo>
                    <a:pt x="131584" y="1778"/>
                  </a:lnTo>
                  <a:lnTo>
                    <a:pt x="126390" y="2362"/>
                  </a:lnTo>
                  <a:lnTo>
                    <a:pt x="122059" y="1181"/>
                  </a:lnTo>
                  <a:lnTo>
                    <a:pt x="115138" y="1778"/>
                  </a:lnTo>
                  <a:lnTo>
                    <a:pt x="109842" y="1257"/>
                  </a:lnTo>
                  <a:lnTo>
                    <a:pt x="109080" y="1778"/>
                  </a:lnTo>
                  <a:lnTo>
                    <a:pt x="107353" y="1778"/>
                  </a:lnTo>
                  <a:lnTo>
                    <a:pt x="104749" y="2362"/>
                  </a:lnTo>
                  <a:lnTo>
                    <a:pt x="104749" y="1778"/>
                  </a:lnTo>
                  <a:lnTo>
                    <a:pt x="105613" y="1778"/>
                  </a:lnTo>
                  <a:lnTo>
                    <a:pt x="103886" y="596"/>
                  </a:lnTo>
                  <a:lnTo>
                    <a:pt x="102158" y="1181"/>
                  </a:lnTo>
                  <a:lnTo>
                    <a:pt x="100418" y="1181"/>
                  </a:lnTo>
                  <a:lnTo>
                    <a:pt x="99555" y="2362"/>
                  </a:lnTo>
                  <a:lnTo>
                    <a:pt x="95224" y="1689"/>
                  </a:lnTo>
                  <a:lnTo>
                    <a:pt x="85699" y="1866"/>
                  </a:lnTo>
                  <a:lnTo>
                    <a:pt x="83108" y="1181"/>
                  </a:lnTo>
                  <a:lnTo>
                    <a:pt x="81381" y="1778"/>
                  </a:lnTo>
                  <a:lnTo>
                    <a:pt x="78778" y="1778"/>
                  </a:lnTo>
                  <a:lnTo>
                    <a:pt x="78778" y="1181"/>
                  </a:lnTo>
                  <a:lnTo>
                    <a:pt x="69253" y="1181"/>
                  </a:lnTo>
                  <a:lnTo>
                    <a:pt x="70116" y="596"/>
                  </a:lnTo>
                  <a:lnTo>
                    <a:pt x="67525" y="596"/>
                  </a:lnTo>
                  <a:lnTo>
                    <a:pt x="66662" y="2362"/>
                  </a:lnTo>
                  <a:lnTo>
                    <a:pt x="64922" y="2362"/>
                  </a:lnTo>
                  <a:lnTo>
                    <a:pt x="64058" y="1181"/>
                  </a:lnTo>
                  <a:lnTo>
                    <a:pt x="59728" y="1181"/>
                  </a:lnTo>
                  <a:lnTo>
                    <a:pt x="55410" y="596"/>
                  </a:lnTo>
                  <a:lnTo>
                    <a:pt x="51079" y="1181"/>
                  </a:lnTo>
                  <a:lnTo>
                    <a:pt x="51079" y="596"/>
                  </a:lnTo>
                  <a:lnTo>
                    <a:pt x="50215" y="596"/>
                  </a:lnTo>
                  <a:lnTo>
                    <a:pt x="44145" y="0"/>
                  </a:lnTo>
                  <a:lnTo>
                    <a:pt x="44627" y="647"/>
                  </a:lnTo>
                  <a:lnTo>
                    <a:pt x="40690" y="1181"/>
                  </a:lnTo>
                  <a:lnTo>
                    <a:pt x="38950" y="1181"/>
                  </a:lnTo>
                  <a:lnTo>
                    <a:pt x="38950" y="2362"/>
                  </a:lnTo>
                  <a:lnTo>
                    <a:pt x="37223" y="2959"/>
                  </a:lnTo>
                  <a:lnTo>
                    <a:pt x="37223" y="3556"/>
                  </a:lnTo>
                  <a:lnTo>
                    <a:pt x="33756" y="3556"/>
                  </a:lnTo>
                  <a:lnTo>
                    <a:pt x="33756" y="2959"/>
                  </a:lnTo>
                  <a:lnTo>
                    <a:pt x="34632" y="2959"/>
                  </a:lnTo>
                  <a:lnTo>
                    <a:pt x="32029" y="2362"/>
                  </a:lnTo>
                  <a:lnTo>
                    <a:pt x="32893" y="3556"/>
                  </a:lnTo>
                  <a:lnTo>
                    <a:pt x="30302" y="2959"/>
                  </a:lnTo>
                  <a:lnTo>
                    <a:pt x="31165" y="2362"/>
                  </a:lnTo>
                  <a:lnTo>
                    <a:pt x="29438" y="2362"/>
                  </a:lnTo>
                  <a:lnTo>
                    <a:pt x="27698" y="2959"/>
                  </a:lnTo>
                  <a:lnTo>
                    <a:pt x="24244" y="2959"/>
                  </a:lnTo>
                  <a:lnTo>
                    <a:pt x="23368" y="2362"/>
                  </a:lnTo>
                  <a:lnTo>
                    <a:pt x="22504" y="2959"/>
                  </a:lnTo>
                  <a:lnTo>
                    <a:pt x="20777" y="2959"/>
                  </a:lnTo>
                  <a:lnTo>
                    <a:pt x="20777" y="2362"/>
                  </a:lnTo>
                  <a:lnTo>
                    <a:pt x="17310" y="1778"/>
                  </a:lnTo>
                  <a:lnTo>
                    <a:pt x="15582" y="2959"/>
                  </a:lnTo>
                  <a:lnTo>
                    <a:pt x="12979" y="2362"/>
                  </a:lnTo>
                  <a:lnTo>
                    <a:pt x="12979" y="1778"/>
                  </a:lnTo>
                  <a:lnTo>
                    <a:pt x="14719" y="1778"/>
                  </a:lnTo>
                  <a:lnTo>
                    <a:pt x="17310" y="1778"/>
                  </a:lnTo>
                  <a:lnTo>
                    <a:pt x="17310" y="1181"/>
                  </a:lnTo>
                  <a:lnTo>
                    <a:pt x="14719" y="1181"/>
                  </a:lnTo>
                  <a:lnTo>
                    <a:pt x="16446" y="0"/>
                  </a:lnTo>
                  <a:lnTo>
                    <a:pt x="14719" y="596"/>
                  </a:lnTo>
                  <a:lnTo>
                    <a:pt x="11252" y="1181"/>
                  </a:lnTo>
                  <a:lnTo>
                    <a:pt x="5194" y="1181"/>
                  </a:lnTo>
                  <a:lnTo>
                    <a:pt x="5194" y="596"/>
                  </a:lnTo>
                  <a:lnTo>
                    <a:pt x="2590" y="1181"/>
                  </a:lnTo>
                  <a:lnTo>
                    <a:pt x="1727" y="1181"/>
                  </a:lnTo>
                  <a:lnTo>
                    <a:pt x="1727" y="1778"/>
                  </a:lnTo>
                  <a:lnTo>
                    <a:pt x="0" y="1778"/>
                  </a:lnTo>
                  <a:lnTo>
                    <a:pt x="1727" y="2362"/>
                  </a:lnTo>
                  <a:lnTo>
                    <a:pt x="6057" y="2362"/>
                  </a:lnTo>
                  <a:lnTo>
                    <a:pt x="6057" y="7099"/>
                  </a:lnTo>
                  <a:lnTo>
                    <a:pt x="9525" y="7099"/>
                  </a:lnTo>
                  <a:lnTo>
                    <a:pt x="8661" y="7683"/>
                  </a:lnTo>
                  <a:lnTo>
                    <a:pt x="9525" y="7683"/>
                  </a:lnTo>
                  <a:lnTo>
                    <a:pt x="11252" y="7493"/>
                  </a:lnTo>
                  <a:lnTo>
                    <a:pt x="12115" y="7391"/>
                  </a:lnTo>
                  <a:lnTo>
                    <a:pt x="14719" y="7099"/>
                  </a:lnTo>
                  <a:lnTo>
                    <a:pt x="12979" y="7099"/>
                  </a:lnTo>
                  <a:lnTo>
                    <a:pt x="12979" y="6502"/>
                  </a:lnTo>
                  <a:lnTo>
                    <a:pt x="14719" y="6502"/>
                  </a:lnTo>
                  <a:lnTo>
                    <a:pt x="15582" y="7175"/>
                  </a:lnTo>
                  <a:lnTo>
                    <a:pt x="20777" y="7683"/>
                  </a:lnTo>
                  <a:lnTo>
                    <a:pt x="25971" y="8280"/>
                  </a:lnTo>
                  <a:lnTo>
                    <a:pt x="27698" y="7683"/>
                  </a:lnTo>
                  <a:lnTo>
                    <a:pt x="30302" y="7683"/>
                  </a:lnTo>
                  <a:lnTo>
                    <a:pt x="30302" y="8153"/>
                  </a:lnTo>
                  <a:lnTo>
                    <a:pt x="32893" y="7810"/>
                  </a:lnTo>
                  <a:lnTo>
                    <a:pt x="33756" y="7683"/>
                  </a:lnTo>
                  <a:lnTo>
                    <a:pt x="39827" y="7099"/>
                  </a:lnTo>
                  <a:lnTo>
                    <a:pt x="43281" y="7683"/>
                  </a:lnTo>
                  <a:lnTo>
                    <a:pt x="45021" y="7683"/>
                  </a:lnTo>
                  <a:lnTo>
                    <a:pt x="45885" y="7683"/>
                  </a:lnTo>
                  <a:lnTo>
                    <a:pt x="45885" y="6502"/>
                  </a:lnTo>
                  <a:lnTo>
                    <a:pt x="48475" y="7099"/>
                  </a:lnTo>
                  <a:lnTo>
                    <a:pt x="59728" y="7035"/>
                  </a:lnTo>
                  <a:lnTo>
                    <a:pt x="61468" y="7099"/>
                  </a:lnTo>
                  <a:lnTo>
                    <a:pt x="65798" y="7683"/>
                  </a:lnTo>
                  <a:lnTo>
                    <a:pt x="66662" y="6502"/>
                  </a:lnTo>
                  <a:lnTo>
                    <a:pt x="69253" y="7391"/>
                  </a:lnTo>
                  <a:lnTo>
                    <a:pt x="71856" y="8280"/>
                  </a:lnTo>
                  <a:lnTo>
                    <a:pt x="72720" y="6502"/>
                  </a:lnTo>
                  <a:lnTo>
                    <a:pt x="76187" y="7099"/>
                  </a:lnTo>
                  <a:lnTo>
                    <a:pt x="74447" y="7683"/>
                  </a:lnTo>
                  <a:lnTo>
                    <a:pt x="76187" y="7683"/>
                  </a:lnTo>
                  <a:lnTo>
                    <a:pt x="81381" y="7683"/>
                  </a:lnTo>
                  <a:lnTo>
                    <a:pt x="81381" y="7099"/>
                  </a:lnTo>
                  <a:lnTo>
                    <a:pt x="83108" y="6502"/>
                  </a:lnTo>
                  <a:lnTo>
                    <a:pt x="83108" y="7099"/>
                  </a:lnTo>
                  <a:lnTo>
                    <a:pt x="86575" y="7099"/>
                  </a:lnTo>
                  <a:lnTo>
                    <a:pt x="87439" y="7683"/>
                  </a:lnTo>
                  <a:lnTo>
                    <a:pt x="88303" y="7683"/>
                  </a:lnTo>
                  <a:lnTo>
                    <a:pt x="89166" y="7683"/>
                  </a:lnTo>
                  <a:lnTo>
                    <a:pt x="88303" y="7099"/>
                  </a:lnTo>
                  <a:lnTo>
                    <a:pt x="90893" y="6502"/>
                  </a:lnTo>
                  <a:lnTo>
                    <a:pt x="94361" y="7683"/>
                  </a:lnTo>
                  <a:lnTo>
                    <a:pt x="100418" y="7099"/>
                  </a:lnTo>
                  <a:lnTo>
                    <a:pt x="98691" y="7683"/>
                  </a:lnTo>
                  <a:lnTo>
                    <a:pt x="100418" y="7289"/>
                  </a:lnTo>
                  <a:lnTo>
                    <a:pt x="101282" y="7099"/>
                  </a:lnTo>
                  <a:lnTo>
                    <a:pt x="98691" y="8280"/>
                  </a:lnTo>
                  <a:lnTo>
                    <a:pt x="102158" y="7683"/>
                  </a:lnTo>
                  <a:lnTo>
                    <a:pt x="101282" y="7683"/>
                  </a:lnTo>
                  <a:lnTo>
                    <a:pt x="102158" y="7099"/>
                  </a:lnTo>
                  <a:lnTo>
                    <a:pt x="103022" y="7683"/>
                  </a:lnTo>
                  <a:lnTo>
                    <a:pt x="104749" y="7683"/>
                  </a:lnTo>
                  <a:lnTo>
                    <a:pt x="106476" y="7683"/>
                  </a:lnTo>
                  <a:lnTo>
                    <a:pt x="109080" y="7099"/>
                  </a:lnTo>
                  <a:lnTo>
                    <a:pt x="108216" y="7683"/>
                  </a:lnTo>
                  <a:lnTo>
                    <a:pt x="109080" y="7683"/>
                  </a:lnTo>
                  <a:lnTo>
                    <a:pt x="120332" y="7683"/>
                  </a:lnTo>
                  <a:lnTo>
                    <a:pt x="120332" y="6502"/>
                  </a:lnTo>
                  <a:lnTo>
                    <a:pt x="122059" y="6502"/>
                  </a:lnTo>
                  <a:lnTo>
                    <a:pt x="122059" y="6794"/>
                  </a:lnTo>
                  <a:lnTo>
                    <a:pt x="122936" y="6502"/>
                  </a:lnTo>
                  <a:lnTo>
                    <a:pt x="123799" y="6502"/>
                  </a:lnTo>
                  <a:lnTo>
                    <a:pt x="124663" y="6502"/>
                  </a:lnTo>
                  <a:lnTo>
                    <a:pt x="124663" y="7099"/>
                  </a:lnTo>
                  <a:lnTo>
                    <a:pt x="122936" y="7683"/>
                  </a:lnTo>
                  <a:lnTo>
                    <a:pt x="124663" y="7683"/>
                  </a:lnTo>
                  <a:lnTo>
                    <a:pt x="125526" y="7683"/>
                  </a:lnTo>
                  <a:lnTo>
                    <a:pt x="128130" y="8864"/>
                  </a:lnTo>
                  <a:lnTo>
                    <a:pt x="129857" y="8280"/>
                  </a:lnTo>
                  <a:lnTo>
                    <a:pt x="140246" y="8280"/>
                  </a:lnTo>
                  <a:lnTo>
                    <a:pt x="140246" y="7683"/>
                  </a:lnTo>
                  <a:lnTo>
                    <a:pt x="141973" y="7683"/>
                  </a:lnTo>
                  <a:lnTo>
                    <a:pt x="142836" y="7099"/>
                  </a:lnTo>
                  <a:lnTo>
                    <a:pt x="146304" y="7099"/>
                  </a:lnTo>
                  <a:lnTo>
                    <a:pt x="148907" y="7683"/>
                  </a:lnTo>
                  <a:lnTo>
                    <a:pt x="152361" y="7683"/>
                  </a:lnTo>
                  <a:lnTo>
                    <a:pt x="153225" y="7493"/>
                  </a:lnTo>
                  <a:lnTo>
                    <a:pt x="154965" y="7099"/>
                  </a:lnTo>
                  <a:lnTo>
                    <a:pt x="157556" y="7099"/>
                  </a:lnTo>
                  <a:lnTo>
                    <a:pt x="155829" y="7683"/>
                  </a:lnTo>
                  <a:lnTo>
                    <a:pt x="161023" y="7683"/>
                  </a:lnTo>
                  <a:lnTo>
                    <a:pt x="163614" y="7429"/>
                  </a:lnTo>
                  <a:lnTo>
                    <a:pt x="165354" y="7264"/>
                  </a:lnTo>
                  <a:lnTo>
                    <a:pt x="167081" y="7099"/>
                  </a:lnTo>
                  <a:lnTo>
                    <a:pt x="166217" y="7099"/>
                  </a:lnTo>
                  <a:lnTo>
                    <a:pt x="165354" y="6502"/>
                  </a:lnTo>
                  <a:lnTo>
                    <a:pt x="168808" y="6502"/>
                  </a:lnTo>
                  <a:lnTo>
                    <a:pt x="167944" y="7099"/>
                  </a:lnTo>
                  <a:lnTo>
                    <a:pt x="168808" y="7099"/>
                  </a:lnTo>
                  <a:lnTo>
                    <a:pt x="172275" y="7099"/>
                  </a:lnTo>
                  <a:lnTo>
                    <a:pt x="181800" y="8013"/>
                  </a:lnTo>
                  <a:lnTo>
                    <a:pt x="185267" y="7683"/>
                  </a:lnTo>
                  <a:lnTo>
                    <a:pt x="187858" y="7391"/>
                  </a:lnTo>
                  <a:lnTo>
                    <a:pt x="190461" y="7099"/>
                  </a:lnTo>
                  <a:lnTo>
                    <a:pt x="191325" y="7099"/>
                  </a:lnTo>
                  <a:lnTo>
                    <a:pt x="193052" y="7099"/>
                  </a:lnTo>
                  <a:lnTo>
                    <a:pt x="188722" y="7683"/>
                  </a:lnTo>
                  <a:lnTo>
                    <a:pt x="191325" y="7683"/>
                  </a:lnTo>
                  <a:lnTo>
                    <a:pt x="193052" y="7289"/>
                  </a:lnTo>
                  <a:lnTo>
                    <a:pt x="195656" y="6705"/>
                  </a:lnTo>
                  <a:lnTo>
                    <a:pt x="196519" y="6502"/>
                  </a:lnTo>
                  <a:lnTo>
                    <a:pt x="197383" y="6896"/>
                  </a:lnTo>
                  <a:lnTo>
                    <a:pt x="199110" y="7683"/>
                  </a:lnTo>
                  <a:lnTo>
                    <a:pt x="203441" y="7099"/>
                  </a:lnTo>
                  <a:lnTo>
                    <a:pt x="205168" y="7975"/>
                  </a:lnTo>
                  <a:lnTo>
                    <a:pt x="206908" y="8864"/>
                  </a:lnTo>
                  <a:lnTo>
                    <a:pt x="207772" y="8674"/>
                  </a:lnTo>
                  <a:lnTo>
                    <a:pt x="214693" y="7099"/>
                  </a:lnTo>
                  <a:lnTo>
                    <a:pt x="219024" y="8280"/>
                  </a:lnTo>
                  <a:lnTo>
                    <a:pt x="219024" y="7683"/>
                  </a:lnTo>
                  <a:lnTo>
                    <a:pt x="220751" y="7099"/>
                  </a:lnTo>
                  <a:lnTo>
                    <a:pt x="220751" y="7683"/>
                  </a:lnTo>
                  <a:lnTo>
                    <a:pt x="221627" y="8280"/>
                  </a:lnTo>
                  <a:lnTo>
                    <a:pt x="221627" y="7683"/>
                  </a:lnTo>
                  <a:lnTo>
                    <a:pt x="231140" y="7645"/>
                  </a:lnTo>
                  <a:lnTo>
                    <a:pt x="235470" y="7835"/>
                  </a:lnTo>
                  <a:lnTo>
                    <a:pt x="250190" y="8813"/>
                  </a:lnTo>
                  <a:lnTo>
                    <a:pt x="252793" y="8864"/>
                  </a:lnTo>
                  <a:lnTo>
                    <a:pt x="254520" y="8864"/>
                  </a:lnTo>
                  <a:lnTo>
                    <a:pt x="252793" y="6502"/>
                  </a:lnTo>
                  <a:lnTo>
                    <a:pt x="256247" y="7289"/>
                  </a:lnTo>
                  <a:lnTo>
                    <a:pt x="257987" y="7683"/>
                  </a:lnTo>
                  <a:lnTo>
                    <a:pt x="256247" y="8280"/>
                  </a:lnTo>
                  <a:lnTo>
                    <a:pt x="257987" y="8102"/>
                  </a:lnTo>
                  <a:lnTo>
                    <a:pt x="260578" y="7848"/>
                  </a:lnTo>
                  <a:lnTo>
                    <a:pt x="274434" y="7810"/>
                  </a:lnTo>
                  <a:lnTo>
                    <a:pt x="277888" y="7708"/>
                  </a:lnTo>
                  <a:lnTo>
                    <a:pt x="277888" y="8280"/>
                  </a:lnTo>
                  <a:lnTo>
                    <a:pt x="278765" y="8572"/>
                  </a:lnTo>
                  <a:lnTo>
                    <a:pt x="279628" y="8864"/>
                  </a:lnTo>
                  <a:lnTo>
                    <a:pt x="283959" y="8280"/>
                  </a:lnTo>
                  <a:lnTo>
                    <a:pt x="283959" y="7683"/>
                  </a:lnTo>
                  <a:lnTo>
                    <a:pt x="284822" y="7683"/>
                  </a:lnTo>
                  <a:lnTo>
                    <a:pt x="283959" y="8280"/>
                  </a:lnTo>
                  <a:lnTo>
                    <a:pt x="284822" y="8280"/>
                  </a:lnTo>
                  <a:lnTo>
                    <a:pt x="285686" y="8572"/>
                  </a:lnTo>
                  <a:lnTo>
                    <a:pt x="286550" y="8864"/>
                  </a:lnTo>
                  <a:lnTo>
                    <a:pt x="288277" y="7683"/>
                  </a:lnTo>
                  <a:lnTo>
                    <a:pt x="289153" y="8280"/>
                  </a:lnTo>
                  <a:lnTo>
                    <a:pt x="292608" y="8280"/>
                  </a:lnTo>
                  <a:lnTo>
                    <a:pt x="293471" y="8280"/>
                  </a:lnTo>
                  <a:lnTo>
                    <a:pt x="292608" y="7683"/>
                  </a:lnTo>
                  <a:lnTo>
                    <a:pt x="295211" y="8280"/>
                  </a:lnTo>
                  <a:lnTo>
                    <a:pt x="297802" y="7683"/>
                  </a:lnTo>
                  <a:lnTo>
                    <a:pt x="299542" y="7683"/>
                  </a:lnTo>
                  <a:lnTo>
                    <a:pt x="300405" y="7099"/>
                  </a:lnTo>
                  <a:lnTo>
                    <a:pt x="303860" y="8280"/>
                  </a:lnTo>
                  <a:lnTo>
                    <a:pt x="304736" y="7099"/>
                  </a:lnTo>
                  <a:lnTo>
                    <a:pt x="304736" y="8280"/>
                  </a:lnTo>
                  <a:lnTo>
                    <a:pt x="305600" y="8178"/>
                  </a:lnTo>
                  <a:lnTo>
                    <a:pt x="306463" y="8077"/>
                  </a:lnTo>
                  <a:lnTo>
                    <a:pt x="309930" y="7683"/>
                  </a:lnTo>
                  <a:lnTo>
                    <a:pt x="311658" y="7683"/>
                  </a:lnTo>
                  <a:lnTo>
                    <a:pt x="310794" y="8280"/>
                  </a:lnTo>
                  <a:lnTo>
                    <a:pt x="311658" y="8280"/>
                  </a:lnTo>
                  <a:lnTo>
                    <a:pt x="313385" y="8280"/>
                  </a:lnTo>
                  <a:lnTo>
                    <a:pt x="315125" y="8280"/>
                  </a:lnTo>
                  <a:lnTo>
                    <a:pt x="315125" y="7683"/>
                  </a:lnTo>
                  <a:lnTo>
                    <a:pt x="318579" y="8864"/>
                  </a:lnTo>
                  <a:lnTo>
                    <a:pt x="322910" y="6502"/>
                  </a:lnTo>
                  <a:lnTo>
                    <a:pt x="324637" y="8280"/>
                  </a:lnTo>
                  <a:lnTo>
                    <a:pt x="330708" y="7683"/>
                  </a:lnTo>
                  <a:lnTo>
                    <a:pt x="335902" y="7099"/>
                  </a:lnTo>
                  <a:lnTo>
                    <a:pt x="341096" y="7099"/>
                  </a:lnTo>
                  <a:lnTo>
                    <a:pt x="341096" y="7683"/>
                  </a:lnTo>
                  <a:lnTo>
                    <a:pt x="343687" y="7099"/>
                  </a:lnTo>
                  <a:lnTo>
                    <a:pt x="345414" y="7099"/>
                  </a:lnTo>
                  <a:lnTo>
                    <a:pt x="346290" y="7099"/>
                  </a:lnTo>
                  <a:lnTo>
                    <a:pt x="347154" y="7099"/>
                  </a:lnTo>
                  <a:lnTo>
                    <a:pt x="348881" y="7099"/>
                  </a:lnTo>
                  <a:lnTo>
                    <a:pt x="348881" y="2959"/>
                  </a:lnTo>
                  <a:lnTo>
                    <a:pt x="349745" y="2362"/>
                  </a:lnTo>
                  <a:close/>
                </a:path>
                <a:path w="361950" h="8889">
                  <a:moveTo>
                    <a:pt x="361873" y="6502"/>
                  </a:moveTo>
                  <a:lnTo>
                    <a:pt x="360133" y="5918"/>
                  </a:lnTo>
                  <a:lnTo>
                    <a:pt x="360133" y="7099"/>
                  </a:lnTo>
                  <a:lnTo>
                    <a:pt x="360133" y="7289"/>
                  </a:lnTo>
                  <a:lnTo>
                    <a:pt x="361873" y="7099"/>
                  </a:lnTo>
                  <a:lnTo>
                    <a:pt x="361873" y="6502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7621714" y="4565370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7785" y="5321"/>
                  </a:moveTo>
                  <a:lnTo>
                    <a:pt x="5194" y="5321"/>
                  </a:lnTo>
                  <a:lnTo>
                    <a:pt x="6921" y="5905"/>
                  </a:lnTo>
                  <a:lnTo>
                    <a:pt x="7785" y="5321"/>
                  </a:lnTo>
                  <a:close/>
                </a:path>
                <a:path w="117475" h="7620">
                  <a:moveTo>
                    <a:pt x="12547" y="5016"/>
                  </a:moveTo>
                  <a:lnTo>
                    <a:pt x="12115" y="4724"/>
                  </a:lnTo>
                  <a:lnTo>
                    <a:pt x="11823" y="4864"/>
                  </a:lnTo>
                  <a:lnTo>
                    <a:pt x="12547" y="5016"/>
                  </a:lnTo>
                  <a:close/>
                </a:path>
                <a:path w="117475" h="7620">
                  <a:moveTo>
                    <a:pt x="13843" y="5321"/>
                  </a:moveTo>
                  <a:lnTo>
                    <a:pt x="12547" y="5016"/>
                  </a:lnTo>
                  <a:lnTo>
                    <a:pt x="12979" y="5321"/>
                  </a:lnTo>
                  <a:lnTo>
                    <a:pt x="11252" y="5321"/>
                  </a:lnTo>
                  <a:lnTo>
                    <a:pt x="12979" y="5905"/>
                  </a:lnTo>
                  <a:lnTo>
                    <a:pt x="13843" y="5321"/>
                  </a:lnTo>
                  <a:close/>
                </a:path>
                <a:path w="117475" h="7620">
                  <a:moveTo>
                    <a:pt x="15582" y="5613"/>
                  </a:moveTo>
                  <a:lnTo>
                    <a:pt x="14706" y="5905"/>
                  </a:lnTo>
                  <a:lnTo>
                    <a:pt x="15582" y="5905"/>
                  </a:lnTo>
                  <a:lnTo>
                    <a:pt x="15582" y="5613"/>
                  </a:lnTo>
                  <a:close/>
                </a:path>
                <a:path w="117475" h="7620">
                  <a:moveTo>
                    <a:pt x="77914" y="5321"/>
                  </a:moveTo>
                  <a:lnTo>
                    <a:pt x="77419" y="5143"/>
                  </a:lnTo>
                  <a:lnTo>
                    <a:pt x="77279" y="5207"/>
                  </a:lnTo>
                  <a:lnTo>
                    <a:pt x="77914" y="5321"/>
                  </a:lnTo>
                  <a:close/>
                </a:path>
                <a:path w="117475" h="7620">
                  <a:moveTo>
                    <a:pt x="79641" y="6502"/>
                  </a:moveTo>
                  <a:lnTo>
                    <a:pt x="75311" y="5321"/>
                  </a:lnTo>
                  <a:lnTo>
                    <a:pt x="77038" y="6502"/>
                  </a:lnTo>
                  <a:lnTo>
                    <a:pt x="79641" y="6502"/>
                  </a:lnTo>
                  <a:close/>
                </a:path>
                <a:path w="117475" h="7620">
                  <a:moveTo>
                    <a:pt x="90893" y="584"/>
                  </a:moveTo>
                  <a:lnTo>
                    <a:pt x="90030" y="584"/>
                  </a:lnTo>
                  <a:lnTo>
                    <a:pt x="90030" y="889"/>
                  </a:lnTo>
                  <a:lnTo>
                    <a:pt x="90893" y="584"/>
                  </a:lnTo>
                  <a:close/>
                </a:path>
                <a:path w="117475" h="7620">
                  <a:moveTo>
                    <a:pt x="102146" y="5321"/>
                  </a:moveTo>
                  <a:lnTo>
                    <a:pt x="101282" y="5321"/>
                  </a:lnTo>
                  <a:lnTo>
                    <a:pt x="101574" y="5715"/>
                  </a:lnTo>
                  <a:lnTo>
                    <a:pt x="102146" y="5321"/>
                  </a:lnTo>
                  <a:close/>
                </a:path>
                <a:path w="117475" h="7620">
                  <a:moveTo>
                    <a:pt x="111671" y="584"/>
                  </a:moveTo>
                  <a:lnTo>
                    <a:pt x="110807" y="1181"/>
                  </a:lnTo>
                  <a:lnTo>
                    <a:pt x="109943" y="1181"/>
                  </a:lnTo>
                  <a:lnTo>
                    <a:pt x="109080" y="584"/>
                  </a:lnTo>
                  <a:lnTo>
                    <a:pt x="108204" y="1181"/>
                  </a:lnTo>
                  <a:lnTo>
                    <a:pt x="107340" y="1181"/>
                  </a:lnTo>
                  <a:lnTo>
                    <a:pt x="107340" y="1778"/>
                  </a:lnTo>
                  <a:lnTo>
                    <a:pt x="105613" y="584"/>
                  </a:lnTo>
                  <a:lnTo>
                    <a:pt x="102146" y="584"/>
                  </a:lnTo>
                  <a:lnTo>
                    <a:pt x="102146" y="0"/>
                  </a:lnTo>
                  <a:lnTo>
                    <a:pt x="97815" y="584"/>
                  </a:lnTo>
                  <a:lnTo>
                    <a:pt x="93497" y="0"/>
                  </a:lnTo>
                  <a:lnTo>
                    <a:pt x="90893" y="1181"/>
                  </a:lnTo>
                  <a:lnTo>
                    <a:pt x="90030" y="1181"/>
                  </a:lnTo>
                  <a:lnTo>
                    <a:pt x="90030" y="889"/>
                  </a:lnTo>
                  <a:lnTo>
                    <a:pt x="89166" y="1181"/>
                  </a:lnTo>
                  <a:lnTo>
                    <a:pt x="84836" y="584"/>
                  </a:lnTo>
                  <a:lnTo>
                    <a:pt x="84836" y="1181"/>
                  </a:lnTo>
                  <a:lnTo>
                    <a:pt x="84836" y="1778"/>
                  </a:lnTo>
                  <a:lnTo>
                    <a:pt x="82232" y="1181"/>
                  </a:lnTo>
                  <a:lnTo>
                    <a:pt x="82232" y="5321"/>
                  </a:lnTo>
                  <a:lnTo>
                    <a:pt x="78244" y="4775"/>
                  </a:lnTo>
                  <a:lnTo>
                    <a:pt x="79641" y="4140"/>
                  </a:lnTo>
                  <a:lnTo>
                    <a:pt x="81368" y="4724"/>
                  </a:lnTo>
                  <a:lnTo>
                    <a:pt x="82232" y="5321"/>
                  </a:lnTo>
                  <a:lnTo>
                    <a:pt x="82232" y="1181"/>
                  </a:lnTo>
                  <a:lnTo>
                    <a:pt x="83108" y="1181"/>
                  </a:lnTo>
                  <a:lnTo>
                    <a:pt x="80505" y="1104"/>
                  </a:lnTo>
                  <a:lnTo>
                    <a:pt x="77038" y="1155"/>
                  </a:lnTo>
                  <a:lnTo>
                    <a:pt x="73583" y="1701"/>
                  </a:lnTo>
                  <a:lnTo>
                    <a:pt x="69253" y="2260"/>
                  </a:lnTo>
                  <a:lnTo>
                    <a:pt x="64922" y="1854"/>
                  </a:lnTo>
                  <a:lnTo>
                    <a:pt x="64922" y="2362"/>
                  </a:lnTo>
                  <a:lnTo>
                    <a:pt x="60591" y="2235"/>
                  </a:lnTo>
                  <a:lnTo>
                    <a:pt x="45008" y="2286"/>
                  </a:lnTo>
                  <a:lnTo>
                    <a:pt x="38950" y="1841"/>
                  </a:lnTo>
                  <a:lnTo>
                    <a:pt x="35483" y="1778"/>
                  </a:lnTo>
                  <a:lnTo>
                    <a:pt x="33756" y="2362"/>
                  </a:lnTo>
                  <a:lnTo>
                    <a:pt x="33756" y="1778"/>
                  </a:lnTo>
                  <a:lnTo>
                    <a:pt x="31165" y="2362"/>
                  </a:lnTo>
                  <a:lnTo>
                    <a:pt x="27698" y="2959"/>
                  </a:lnTo>
                  <a:lnTo>
                    <a:pt x="24231" y="584"/>
                  </a:lnTo>
                  <a:lnTo>
                    <a:pt x="19900" y="1778"/>
                  </a:lnTo>
                  <a:lnTo>
                    <a:pt x="20777" y="2362"/>
                  </a:lnTo>
                  <a:lnTo>
                    <a:pt x="15582" y="2362"/>
                  </a:lnTo>
                  <a:lnTo>
                    <a:pt x="14706" y="2959"/>
                  </a:lnTo>
                  <a:lnTo>
                    <a:pt x="14706" y="1778"/>
                  </a:lnTo>
                  <a:lnTo>
                    <a:pt x="10388" y="2362"/>
                  </a:lnTo>
                  <a:lnTo>
                    <a:pt x="7785" y="2362"/>
                  </a:lnTo>
                  <a:lnTo>
                    <a:pt x="11252" y="1181"/>
                  </a:lnTo>
                  <a:lnTo>
                    <a:pt x="6057" y="584"/>
                  </a:lnTo>
                  <a:lnTo>
                    <a:pt x="4318" y="584"/>
                  </a:lnTo>
                  <a:lnTo>
                    <a:pt x="1727" y="1778"/>
                  </a:lnTo>
                  <a:lnTo>
                    <a:pt x="3454" y="1778"/>
                  </a:lnTo>
                  <a:lnTo>
                    <a:pt x="3454" y="2362"/>
                  </a:lnTo>
                  <a:lnTo>
                    <a:pt x="1727" y="2362"/>
                  </a:lnTo>
                  <a:lnTo>
                    <a:pt x="1727" y="3543"/>
                  </a:lnTo>
                  <a:lnTo>
                    <a:pt x="0" y="4724"/>
                  </a:lnTo>
                  <a:lnTo>
                    <a:pt x="3454" y="5194"/>
                  </a:lnTo>
                  <a:lnTo>
                    <a:pt x="4318" y="5321"/>
                  </a:lnTo>
                  <a:lnTo>
                    <a:pt x="7785" y="4724"/>
                  </a:lnTo>
                  <a:lnTo>
                    <a:pt x="7785" y="5321"/>
                  </a:lnTo>
                  <a:lnTo>
                    <a:pt x="8648" y="5321"/>
                  </a:lnTo>
                  <a:lnTo>
                    <a:pt x="9512" y="5905"/>
                  </a:lnTo>
                  <a:lnTo>
                    <a:pt x="11252" y="5118"/>
                  </a:lnTo>
                  <a:lnTo>
                    <a:pt x="11823" y="4864"/>
                  </a:lnTo>
                  <a:lnTo>
                    <a:pt x="11252" y="4724"/>
                  </a:lnTo>
                  <a:lnTo>
                    <a:pt x="12115" y="4724"/>
                  </a:lnTo>
                  <a:lnTo>
                    <a:pt x="12979" y="4724"/>
                  </a:lnTo>
                  <a:lnTo>
                    <a:pt x="14706" y="5321"/>
                  </a:lnTo>
                  <a:lnTo>
                    <a:pt x="15582" y="5321"/>
                  </a:lnTo>
                  <a:lnTo>
                    <a:pt x="15582" y="5613"/>
                  </a:lnTo>
                  <a:lnTo>
                    <a:pt x="16446" y="5321"/>
                  </a:lnTo>
                  <a:lnTo>
                    <a:pt x="18173" y="5905"/>
                  </a:lnTo>
                  <a:lnTo>
                    <a:pt x="19037" y="5321"/>
                  </a:lnTo>
                  <a:lnTo>
                    <a:pt x="20777" y="5905"/>
                  </a:lnTo>
                  <a:lnTo>
                    <a:pt x="24231" y="5321"/>
                  </a:lnTo>
                  <a:lnTo>
                    <a:pt x="23368" y="5905"/>
                  </a:lnTo>
                  <a:lnTo>
                    <a:pt x="24231" y="5905"/>
                  </a:lnTo>
                  <a:lnTo>
                    <a:pt x="25971" y="5321"/>
                  </a:lnTo>
                  <a:lnTo>
                    <a:pt x="26835" y="5321"/>
                  </a:lnTo>
                  <a:lnTo>
                    <a:pt x="24231" y="6502"/>
                  </a:lnTo>
                  <a:lnTo>
                    <a:pt x="26835" y="6057"/>
                  </a:lnTo>
                  <a:lnTo>
                    <a:pt x="31165" y="5321"/>
                  </a:lnTo>
                  <a:lnTo>
                    <a:pt x="31165" y="6502"/>
                  </a:lnTo>
                  <a:lnTo>
                    <a:pt x="32893" y="5321"/>
                  </a:lnTo>
                  <a:lnTo>
                    <a:pt x="37223" y="5905"/>
                  </a:lnTo>
                  <a:lnTo>
                    <a:pt x="38950" y="5511"/>
                  </a:lnTo>
                  <a:lnTo>
                    <a:pt x="39814" y="5321"/>
                  </a:lnTo>
                  <a:lnTo>
                    <a:pt x="40678" y="5321"/>
                  </a:lnTo>
                  <a:lnTo>
                    <a:pt x="41554" y="5905"/>
                  </a:lnTo>
                  <a:lnTo>
                    <a:pt x="42418" y="5905"/>
                  </a:lnTo>
                  <a:lnTo>
                    <a:pt x="42418" y="4724"/>
                  </a:lnTo>
                  <a:lnTo>
                    <a:pt x="45008" y="4724"/>
                  </a:lnTo>
                  <a:lnTo>
                    <a:pt x="46748" y="4140"/>
                  </a:lnTo>
                  <a:lnTo>
                    <a:pt x="48463" y="4737"/>
                  </a:lnTo>
                  <a:lnTo>
                    <a:pt x="45008" y="5321"/>
                  </a:lnTo>
                  <a:lnTo>
                    <a:pt x="45872" y="5905"/>
                  </a:lnTo>
                  <a:lnTo>
                    <a:pt x="45872" y="5321"/>
                  </a:lnTo>
                  <a:lnTo>
                    <a:pt x="49339" y="5321"/>
                  </a:lnTo>
                  <a:lnTo>
                    <a:pt x="48488" y="4737"/>
                  </a:lnTo>
                  <a:lnTo>
                    <a:pt x="50203" y="5321"/>
                  </a:lnTo>
                  <a:lnTo>
                    <a:pt x="50203" y="4724"/>
                  </a:lnTo>
                  <a:lnTo>
                    <a:pt x="51066" y="5905"/>
                  </a:lnTo>
                  <a:lnTo>
                    <a:pt x="51066" y="4724"/>
                  </a:lnTo>
                  <a:lnTo>
                    <a:pt x="51943" y="5905"/>
                  </a:lnTo>
                  <a:lnTo>
                    <a:pt x="53670" y="5321"/>
                  </a:lnTo>
                  <a:lnTo>
                    <a:pt x="56261" y="5905"/>
                  </a:lnTo>
                  <a:lnTo>
                    <a:pt x="54533" y="6502"/>
                  </a:lnTo>
                  <a:lnTo>
                    <a:pt x="56261" y="6108"/>
                  </a:lnTo>
                  <a:lnTo>
                    <a:pt x="57137" y="5905"/>
                  </a:lnTo>
                  <a:lnTo>
                    <a:pt x="57137" y="5321"/>
                  </a:lnTo>
                  <a:lnTo>
                    <a:pt x="60591" y="5321"/>
                  </a:lnTo>
                  <a:lnTo>
                    <a:pt x="58864" y="5905"/>
                  </a:lnTo>
                  <a:lnTo>
                    <a:pt x="59728" y="6502"/>
                  </a:lnTo>
                  <a:lnTo>
                    <a:pt x="60591" y="6502"/>
                  </a:lnTo>
                  <a:lnTo>
                    <a:pt x="61455" y="6502"/>
                  </a:lnTo>
                  <a:lnTo>
                    <a:pt x="63195" y="5321"/>
                  </a:lnTo>
                  <a:lnTo>
                    <a:pt x="64922" y="5321"/>
                  </a:lnTo>
                  <a:lnTo>
                    <a:pt x="64922" y="5905"/>
                  </a:lnTo>
                  <a:lnTo>
                    <a:pt x="66649" y="5321"/>
                  </a:lnTo>
                  <a:lnTo>
                    <a:pt x="70116" y="5905"/>
                  </a:lnTo>
                  <a:lnTo>
                    <a:pt x="72720" y="5321"/>
                  </a:lnTo>
                  <a:lnTo>
                    <a:pt x="74447" y="5321"/>
                  </a:lnTo>
                  <a:lnTo>
                    <a:pt x="75311" y="5321"/>
                  </a:lnTo>
                  <a:lnTo>
                    <a:pt x="77038" y="5321"/>
                  </a:lnTo>
                  <a:lnTo>
                    <a:pt x="77279" y="5207"/>
                  </a:lnTo>
                  <a:lnTo>
                    <a:pt x="74447" y="4724"/>
                  </a:lnTo>
                  <a:lnTo>
                    <a:pt x="74447" y="4140"/>
                  </a:lnTo>
                  <a:lnTo>
                    <a:pt x="75311" y="4140"/>
                  </a:lnTo>
                  <a:lnTo>
                    <a:pt x="76174" y="3543"/>
                  </a:lnTo>
                  <a:lnTo>
                    <a:pt x="76174" y="4140"/>
                  </a:lnTo>
                  <a:lnTo>
                    <a:pt x="75311" y="4724"/>
                  </a:lnTo>
                  <a:lnTo>
                    <a:pt x="76174" y="4724"/>
                  </a:lnTo>
                  <a:lnTo>
                    <a:pt x="77419" y="5143"/>
                  </a:lnTo>
                  <a:lnTo>
                    <a:pt x="77914" y="4927"/>
                  </a:lnTo>
                  <a:lnTo>
                    <a:pt x="78079" y="4838"/>
                  </a:lnTo>
                  <a:lnTo>
                    <a:pt x="79641" y="5905"/>
                  </a:lnTo>
                  <a:lnTo>
                    <a:pt x="77038" y="5321"/>
                  </a:lnTo>
                  <a:lnTo>
                    <a:pt x="79641" y="6502"/>
                  </a:lnTo>
                  <a:lnTo>
                    <a:pt x="80505" y="6502"/>
                  </a:lnTo>
                  <a:lnTo>
                    <a:pt x="81368" y="5905"/>
                  </a:lnTo>
                  <a:lnTo>
                    <a:pt x="84836" y="6502"/>
                  </a:lnTo>
                  <a:lnTo>
                    <a:pt x="84836" y="5321"/>
                  </a:lnTo>
                  <a:lnTo>
                    <a:pt x="85699" y="5232"/>
                  </a:lnTo>
                  <a:lnTo>
                    <a:pt x="90893" y="4724"/>
                  </a:lnTo>
                  <a:lnTo>
                    <a:pt x="89166" y="7086"/>
                  </a:lnTo>
                  <a:lnTo>
                    <a:pt x="90893" y="6794"/>
                  </a:lnTo>
                  <a:lnTo>
                    <a:pt x="92621" y="6502"/>
                  </a:lnTo>
                  <a:lnTo>
                    <a:pt x="94361" y="5905"/>
                  </a:lnTo>
                  <a:lnTo>
                    <a:pt x="94361" y="4724"/>
                  </a:lnTo>
                  <a:lnTo>
                    <a:pt x="96951" y="5321"/>
                  </a:lnTo>
                  <a:lnTo>
                    <a:pt x="96088" y="5905"/>
                  </a:lnTo>
                  <a:lnTo>
                    <a:pt x="96951" y="5905"/>
                  </a:lnTo>
                  <a:lnTo>
                    <a:pt x="97815" y="5905"/>
                  </a:lnTo>
                  <a:lnTo>
                    <a:pt x="99555" y="5905"/>
                  </a:lnTo>
                  <a:lnTo>
                    <a:pt x="102146" y="6502"/>
                  </a:lnTo>
                  <a:lnTo>
                    <a:pt x="101574" y="5715"/>
                  </a:lnTo>
                  <a:lnTo>
                    <a:pt x="101282" y="5905"/>
                  </a:lnTo>
                  <a:lnTo>
                    <a:pt x="98691" y="5334"/>
                  </a:lnTo>
                  <a:lnTo>
                    <a:pt x="97815" y="4724"/>
                  </a:lnTo>
                  <a:lnTo>
                    <a:pt x="101574" y="5245"/>
                  </a:lnTo>
                  <a:lnTo>
                    <a:pt x="103009" y="5321"/>
                  </a:lnTo>
                  <a:lnTo>
                    <a:pt x="103886" y="5905"/>
                  </a:lnTo>
                  <a:lnTo>
                    <a:pt x="107340" y="5905"/>
                  </a:lnTo>
                  <a:lnTo>
                    <a:pt x="110807" y="5321"/>
                  </a:lnTo>
                  <a:lnTo>
                    <a:pt x="111671" y="5321"/>
                  </a:lnTo>
                  <a:lnTo>
                    <a:pt x="111671" y="584"/>
                  </a:lnTo>
                  <a:close/>
                </a:path>
                <a:path w="117475" h="7620">
                  <a:moveTo>
                    <a:pt x="116865" y="5321"/>
                  </a:moveTo>
                  <a:lnTo>
                    <a:pt x="115138" y="5321"/>
                  </a:lnTo>
                  <a:lnTo>
                    <a:pt x="114274" y="5905"/>
                  </a:lnTo>
                  <a:lnTo>
                    <a:pt x="115138" y="5905"/>
                  </a:lnTo>
                  <a:lnTo>
                    <a:pt x="116865" y="5715"/>
                  </a:lnTo>
                  <a:lnTo>
                    <a:pt x="116865" y="5321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631471" y="4563104"/>
              <a:ext cx="630555" cy="10795"/>
            </a:xfrm>
            <a:custGeom>
              <a:avLst/>
              <a:gdLst/>
              <a:ahLst/>
              <a:cxnLst/>
              <a:rect l="l" t="t" r="r" b="b"/>
              <a:pathLst>
                <a:path w="630554" h="10795">
                  <a:moveTo>
                    <a:pt x="394993" y="9249"/>
                  </a:moveTo>
                  <a:lnTo>
                    <a:pt x="353198" y="9249"/>
                  </a:lnTo>
                  <a:lnTo>
                    <a:pt x="368526" y="9425"/>
                  </a:lnTo>
                  <a:lnTo>
                    <a:pt x="381872" y="10429"/>
                  </a:lnTo>
                  <a:lnTo>
                    <a:pt x="394993" y="9249"/>
                  </a:lnTo>
                  <a:close/>
                </a:path>
                <a:path w="630554" h="10795">
                  <a:moveTo>
                    <a:pt x="627859" y="8748"/>
                  </a:moveTo>
                  <a:lnTo>
                    <a:pt x="589150" y="8748"/>
                  </a:lnTo>
                  <a:lnTo>
                    <a:pt x="601985" y="10429"/>
                  </a:lnTo>
                  <a:lnTo>
                    <a:pt x="601855" y="10429"/>
                  </a:lnTo>
                  <a:lnTo>
                    <a:pt x="616884" y="9249"/>
                  </a:lnTo>
                  <a:lnTo>
                    <a:pt x="627859" y="8748"/>
                  </a:lnTo>
                  <a:close/>
                </a:path>
                <a:path w="630554" h="10795">
                  <a:moveTo>
                    <a:pt x="180799" y="8748"/>
                  </a:moveTo>
                  <a:lnTo>
                    <a:pt x="155432" y="8748"/>
                  </a:lnTo>
                  <a:lnTo>
                    <a:pt x="167855" y="9913"/>
                  </a:lnTo>
                  <a:lnTo>
                    <a:pt x="166080" y="9913"/>
                  </a:lnTo>
                  <a:lnTo>
                    <a:pt x="180799" y="8748"/>
                  </a:lnTo>
                  <a:close/>
                </a:path>
                <a:path w="630554" h="10795">
                  <a:moveTo>
                    <a:pt x="259497" y="8748"/>
                  </a:moveTo>
                  <a:lnTo>
                    <a:pt x="198070" y="8748"/>
                  </a:lnTo>
                  <a:lnTo>
                    <a:pt x="231753" y="9913"/>
                  </a:lnTo>
                  <a:lnTo>
                    <a:pt x="227845" y="9913"/>
                  </a:lnTo>
                  <a:lnTo>
                    <a:pt x="259497" y="8748"/>
                  </a:lnTo>
                  <a:close/>
                </a:path>
                <a:path w="630554" h="10795">
                  <a:moveTo>
                    <a:pt x="437244" y="8748"/>
                  </a:moveTo>
                  <a:lnTo>
                    <a:pt x="313186" y="8748"/>
                  </a:lnTo>
                  <a:lnTo>
                    <a:pt x="323687" y="9102"/>
                  </a:lnTo>
                  <a:lnTo>
                    <a:pt x="338880" y="9913"/>
                  </a:lnTo>
                  <a:lnTo>
                    <a:pt x="353060" y="9249"/>
                  </a:lnTo>
                  <a:lnTo>
                    <a:pt x="426251" y="9249"/>
                  </a:lnTo>
                  <a:lnTo>
                    <a:pt x="437244" y="8748"/>
                  </a:lnTo>
                  <a:close/>
                </a:path>
                <a:path w="630554" h="10795">
                  <a:moveTo>
                    <a:pt x="426251" y="9249"/>
                  </a:moveTo>
                  <a:lnTo>
                    <a:pt x="395122" y="9249"/>
                  </a:lnTo>
                  <a:lnTo>
                    <a:pt x="410126" y="9913"/>
                  </a:lnTo>
                  <a:lnTo>
                    <a:pt x="406243" y="9913"/>
                  </a:lnTo>
                  <a:lnTo>
                    <a:pt x="426251" y="9249"/>
                  </a:lnTo>
                  <a:close/>
                </a:path>
                <a:path w="630554" h="10795">
                  <a:moveTo>
                    <a:pt x="289754" y="8272"/>
                  </a:moveTo>
                  <a:lnTo>
                    <a:pt x="157410" y="8272"/>
                  </a:lnTo>
                  <a:lnTo>
                    <a:pt x="148348" y="8748"/>
                  </a:lnTo>
                  <a:lnTo>
                    <a:pt x="263678" y="8748"/>
                  </a:lnTo>
                  <a:lnTo>
                    <a:pt x="277295" y="9571"/>
                  </a:lnTo>
                  <a:lnTo>
                    <a:pt x="289754" y="8272"/>
                  </a:lnTo>
                  <a:close/>
                </a:path>
                <a:path w="630554" h="10795">
                  <a:moveTo>
                    <a:pt x="38204" y="8748"/>
                  </a:moveTo>
                  <a:lnTo>
                    <a:pt x="15919" y="8748"/>
                  </a:lnTo>
                  <a:lnTo>
                    <a:pt x="26640" y="9249"/>
                  </a:lnTo>
                  <a:lnTo>
                    <a:pt x="38204" y="8748"/>
                  </a:lnTo>
                  <a:close/>
                </a:path>
                <a:path w="630554" h="10795">
                  <a:moveTo>
                    <a:pt x="91744" y="6940"/>
                  </a:moveTo>
                  <a:lnTo>
                    <a:pt x="67121" y="6940"/>
                  </a:lnTo>
                  <a:lnTo>
                    <a:pt x="93319" y="9249"/>
                  </a:lnTo>
                  <a:lnTo>
                    <a:pt x="93165" y="9249"/>
                  </a:lnTo>
                  <a:lnTo>
                    <a:pt x="107884" y="8748"/>
                  </a:lnTo>
                  <a:lnTo>
                    <a:pt x="155432" y="8748"/>
                  </a:lnTo>
                  <a:lnTo>
                    <a:pt x="150356" y="8272"/>
                  </a:lnTo>
                  <a:lnTo>
                    <a:pt x="289754" y="8272"/>
                  </a:lnTo>
                  <a:lnTo>
                    <a:pt x="291727" y="8067"/>
                  </a:lnTo>
                  <a:lnTo>
                    <a:pt x="379151" y="8067"/>
                  </a:lnTo>
                  <a:lnTo>
                    <a:pt x="375012" y="7752"/>
                  </a:lnTo>
                  <a:lnTo>
                    <a:pt x="167813" y="7752"/>
                  </a:lnTo>
                  <a:lnTo>
                    <a:pt x="160778" y="7090"/>
                  </a:lnTo>
                  <a:lnTo>
                    <a:pt x="93380" y="7090"/>
                  </a:lnTo>
                  <a:lnTo>
                    <a:pt x="91744" y="6940"/>
                  </a:lnTo>
                  <a:close/>
                </a:path>
                <a:path w="630554" h="10795">
                  <a:moveTo>
                    <a:pt x="157410" y="8272"/>
                  </a:moveTo>
                  <a:lnTo>
                    <a:pt x="150356" y="8272"/>
                  </a:lnTo>
                  <a:lnTo>
                    <a:pt x="155432" y="8748"/>
                  </a:lnTo>
                  <a:lnTo>
                    <a:pt x="112491" y="8748"/>
                  </a:lnTo>
                  <a:lnTo>
                    <a:pt x="123423" y="9249"/>
                  </a:lnTo>
                  <a:lnTo>
                    <a:pt x="138817" y="9249"/>
                  </a:lnTo>
                  <a:lnTo>
                    <a:pt x="157410" y="8272"/>
                  </a:lnTo>
                  <a:close/>
                </a:path>
                <a:path w="630554" h="10795">
                  <a:moveTo>
                    <a:pt x="379151" y="8067"/>
                  </a:moveTo>
                  <a:lnTo>
                    <a:pt x="291935" y="8067"/>
                  </a:lnTo>
                  <a:lnTo>
                    <a:pt x="313336" y="8748"/>
                  </a:lnTo>
                  <a:lnTo>
                    <a:pt x="441232" y="8748"/>
                  </a:lnTo>
                  <a:lnTo>
                    <a:pt x="452131" y="9249"/>
                  </a:lnTo>
                  <a:lnTo>
                    <a:pt x="463920" y="8272"/>
                  </a:lnTo>
                  <a:lnTo>
                    <a:pt x="381855" y="8272"/>
                  </a:lnTo>
                  <a:lnTo>
                    <a:pt x="379151" y="8067"/>
                  </a:lnTo>
                  <a:close/>
                </a:path>
                <a:path w="630554" h="10795">
                  <a:moveTo>
                    <a:pt x="595984" y="7476"/>
                  </a:moveTo>
                  <a:lnTo>
                    <a:pt x="518916" y="7476"/>
                  </a:lnTo>
                  <a:lnTo>
                    <a:pt x="535319" y="8748"/>
                  </a:lnTo>
                  <a:lnTo>
                    <a:pt x="552170" y="8748"/>
                  </a:lnTo>
                  <a:lnTo>
                    <a:pt x="562220" y="8954"/>
                  </a:lnTo>
                  <a:lnTo>
                    <a:pt x="575574" y="8067"/>
                  </a:lnTo>
                  <a:lnTo>
                    <a:pt x="600445" y="8067"/>
                  </a:lnTo>
                  <a:lnTo>
                    <a:pt x="595984" y="7476"/>
                  </a:lnTo>
                  <a:close/>
                </a:path>
                <a:path w="630554" h="10795">
                  <a:moveTo>
                    <a:pt x="14391" y="1772"/>
                  </a:moveTo>
                  <a:lnTo>
                    <a:pt x="0" y="3549"/>
                  </a:lnTo>
                  <a:lnTo>
                    <a:pt x="13779" y="8748"/>
                  </a:lnTo>
                  <a:lnTo>
                    <a:pt x="52583" y="8748"/>
                  </a:lnTo>
                  <a:lnTo>
                    <a:pt x="64804" y="7090"/>
                  </a:lnTo>
                  <a:lnTo>
                    <a:pt x="26726" y="7090"/>
                  </a:lnTo>
                  <a:lnTo>
                    <a:pt x="13950" y="6504"/>
                  </a:lnTo>
                  <a:lnTo>
                    <a:pt x="13797" y="6504"/>
                  </a:lnTo>
                  <a:lnTo>
                    <a:pt x="289" y="3549"/>
                  </a:lnTo>
                  <a:lnTo>
                    <a:pt x="43607" y="3549"/>
                  </a:lnTo>
                  <a:lnTo>
                    <a:pt x="27978" y="2954"/>
                  </a:lnTo>
                  <a:lnTo>
                    <a:pt x="14391" y="1772"/>
                  </a:lnTo>
                  <a:close/>
                </a:path>
                <a:path w="630554" h="10795">
                  <a:moveTo>
                    <a:pt x="600445" y="8067"/>
                  </a:moveTo>
                  <a:lnTo>
                    <a:pt x="575620" y="8067"/>
                  </a:lnTo>
                  <a:lnTo>
                    <a:pt x="590436" y="8748"/>
                  </a:lnTo>
                  <a:lnTo>
                    <a:pt x="630336" y="8748"/>
                  </a:lnTo>
                  <a:lnTo>
                    <a:pt x="626451" y="8272"/>
                  </a:lnTo>
                  <a:lnTo>
                    <a:pt x="601999" y="8272"/>
                  </a:lnTo>
                  <a:lnTo>
                    <a:pt x="600445" y="8067"/>
                  </a:lnTo>
                  <a:close/>
                </a:path>
                <a:path w="630554" h="10795">
                  <a:moveTo>
                    <a:pt x="615915" y="4523"/>
                  </a:moveTo>
                  <a:lnTo>
                    <a:pt x="546678" y="4523"/>
                  </a:lnTo>
                  <a:lnTo>
                    <a:pt x="574924" y="5705"/>
                  </a:lnTo>
                  <a:lnTo>
                    <a:pt x="587930" y="5705"/>
                  </a:lnTo>
                  <a:lnTo>
                    <a:pt x="602779" y="6352"/>
                  </a:lnTo>
                  <a:lnTo>
                    <a:pt x="614838" y="6352"/>
                  </a:lnTo>
                  <a:lnTo>
                    <a:pt x="630310" y="8748"/>
                  </a:lnTo>
                  <a:lnTo>
                    <a:pt x="630170" y="8748"/>
                  </a:lnTo>
                  <a:lnTo>
                    <a:pt x="615915" y="4523"/>
                  </a:lnTo>
                  <a:close/>
                </a:path>
                <a:path w="630554" h="10795">
                  <a:moveTo>
                    <a:pt x="395070" y="7090"/>
                  </a:moveTo>
                  <a:lnTo>
                    <a:pt x="381855" y="8272"/>
                  </a:lnTo>
                  <a:lnTo>
                    <a:pt x="463920" y="8272"/>
                  </a:lnTo>
                  <a:lnTo>
                    <a:pt x="469866" y="7752"/>
                  </a:lnTo>
                  <a:lnTo>
                    <a:pt x="410152" y="7752"/>
                  </a:lnTo>
                  <a:lnTo>
                    <a:pt x="395070" y="7090"/>
                  </a:lnTo>
                  <a:close/>
                </a:path>
                <a:path w="630554" h="10795">
                  <a:moveTo>
                    <a:pt x="616801" y="7090"/>
                  </a:moveTo>
                  <a:lnTo>
                    <a:pt x="601974" y="8272"/>
                  </a:lnTo>
                  <a:lnTo>
                    <a:pt x="626451" y="8272"/>
                  </a:lnTo>
                  <a:lnTo>
                    <a:pt x="616801" y="7090"/>
                  </a:lnTo>
                  <a:close/>
                </a:path>
                <a:path w="630554" h="10795">
                  <a:moveTo>
                    <a:pt x="575652" y="5909"/>
                  </a:moveTo>
                  <a:lnTo>
                    <a:pt x="559947" y="6940"/>
                  </a:lnTo>
                  <a:lnTo>
                    <a:pt x="480686" y="6940"/>
                  </a:lnTo>
                  <a:lnTo>
                    <a:pt x="505835" y="8067"/>
                  </a:lnTo>
                  <a:lnTo>
                    <a:pt x="518916" y="7476"/>
                  </a:lnTo>
                  <a:lnTo>
                    <a:pt x="595984" y="7476"/>
                  </a:lnTo>
                  <a:lnTo>
                    <a:pt x="588645" y="6504"/>
                  </a:lnTo>
                  <a:lnTo>
                    <a:pt x="575652" y="5909"/>
                  </a:lnTo>
                  <a:close/>
                </a:path>
                <a:path w="630554" h="10795">
                  <a:moveTo>
                    <a:pt x="195764" y="6504"/>
                  </a:moveTo>
                  <a:lnTo>
                    <a:pt x="181769" y="6504"/>
                  </a:lnTo>
                  <a:lnTo>
                    <a:pt x="166167" y="7752"/>
                  </a:lnTo>
                  <a:lnTo>
                    <a:pt x="231781" y="7752"/>
                  </a:lnTo>
                  <a:lnTo>
                    <a:pt x="195764" y="6504"/>
                  </a:lnTo>
                  <a:close/>
                </a:path>
                <a:path w="630554" h="10795">
                  <a:moveTo>
                    <a:pt x="262345" y="6504"/>
                  </a:moveTo>
                  <a:lnTo>
                    <a:pt x="261990" y="6504"/>
                  </a:lnTo>
                  <a:lnTo>
                    <a:pt x="227816" y="7752"/>
                  </a:lnTo>
                  <a:lnTo>
                    <a:pt x="338888" y="7752"/>
                  </a:lnTo>
                  <a:lnTo>
                    <a:pt x="333757" y="7476"/>
                  </a:lnTo>
                  <a:lnTo>
                    <a:pt x="278244" y="7476"/>
                  </a:lnTo>
                  <a:lnTo>
                    <a:pt x="262345" y="6504"/>
                  </a:lnTo>
                  <a:close/>
                </a:path>
                <a:path w="630554" h="10795">
                  <a:moveTo>
                    <a:pt x="353381" y="7090"/>
                  </a:moveTo>
                  <a:lnTo>
                    <a:pt x="352968" y="7090"/>
                  </a:lnTo>
                  <a:lnTo>
                    <a:pt x="338888" y="7752"/>
                  </a:lnTo>
                  <a:lnTo>
                    <a:pt x="375012" y="7752"/>
                  </a:lnTo>
                  <a:lnTo>
                    <a:pt x="368618" y="7265"/>
                  </a:lnTo>
                  <a:lnTo>
                    <a:pt x="353381" y="7090"/>
                  </a:lnTo>
                  <a:close/>
                </a:path>
                <a:path w="630554" h="10795">
                  <a:moveTo>
                    <a:pt x="439439" y="6504"/>
                  </a:moveTo>
                  <a:lnTo>
                    <a:pt x="439050" y="6504"/>
                  </a:lnTo>
                  <a:lnTo>
                    <a:pt x="426090" y="7090"/>
                  </a:lnTo>
                  <a:lnTo>
                    <a:pt x="406267" y="7752"/>
                  </a:lnTo>
                  <a:lnTo>
                    <a:pt x="469866" y="7752"/>
                  </a:lnTo>
                  <a:lnTo>
                    <a:pt x="477136" y="7090"/>
                  </a:lnTo>
                  <a:lnTo>
                    <a:pt x="452090" y="7090"/>
                  </a:lnTo>
                  <a:lnTo>
                    <a:pt x="439439" y="6504"/>
                  </a:lnTo>
                  <a:close/>
                </a:path>
                <a:path w="630554" h="10795">
                  <a:moveTo>
                    <a:pt x="291817" y="5909"/>
                  </a:moveTo>
                  <a:lnTo>
                    <a:pt x="291659" y="5909"/>
                  </a:lnTo>
                  <a:lnTo>
                    <a:pt x="276664" y="7476"/>
                  </a:lnTo>
                  <a:lnTo>
                    <a:pt x="333757" y="7476"/>
                  </a:lnTo>
                  <a:lnTo>
                    <a:pt x="323781" y="6940"/>
                  </a:lnTo>
                  <a:lnTo>
                    <a:pt x="291817" y="5909"/>
                  </a:lnTo>
                  <a:close/>
                </a:path>
                <a:path w="630554" h="10795">
                  <a:moveTo>
                    <a:pt x="67235" y="4803"/>
                  </a:moveTo>
                  <a:lnTo>
                    <a:pt x="59043" y="5705"/>
                  </a:lnTo>
                  <a:lnTo>
                    <a:pt x="53099" y="6504"/>
                  </a:lnTo>
                  <a:lnTo>
                    <a:pt x="40030" y="6504"/>
                  </a:lnTo>
                  <a:lnTo>
                    <a:pt x="26555" y="7090"/>
                  </a:lnTo>
                  <a:lnTo>
                    <a:pt x="64804" y="7090"/>
                  </a:lnTo>
                  <a:lnTo>
                    <a:pt x="65908" y="6940"/>
                  </a:lnTo>
                  <a:lnTo>
                    <a:pt x="91744" y="6940"/>
                  </a:lnTo>
                  <a:lnTo>
                    <a:pt x="67235" y="4803"/>
                  </a:lnTo>
                  <a:close/>
                </a:path>
                <a:path w="630554" h="10795">
                  <a:moveTo>
                    <a:pt x="110734" y="6504"/>
                  </a:moveTo>
                  <a:lnTo>
                    <a:pt x="110280" y="6504"/>
                  </a:lnTo>
                  <a:lnTo>
                    <a:pt x="93227" y="7090"/>
                  </a:lnTo>
                  <a:lnTo>
                    <a:pt x="123556" y="7090"/>
                  </a:lnTo>
                  <a:lnTo>
                    <a:pt x="110734" y="6504"/>
                  </a:lnTo>
                  <a:close/>
                </a:path>
                <a:path w="630554" h="10795">
                  <a:moveTo>
                    <a:pt x="152933" y="6352"/>
                  </a:moveTo>
                  <a:lnTo>
                    <a:pt x="138711" y="7090"/>
                  </a:lnTo>
                  <a:lnTo>
                    <a:pt x="160778" y="7090"/>
                  </a:lnTo>
                  <a:lnTo>
                    <a:pt x="152933" y="6352"/>
                  </a:lnTo>
                  <a:close/>
                </a:path>
                <a:path w="630554" h="10795">
                  <a:moveTo>
                    <a:pt x="481145" y="4803"/>
                  </a:moveTo>
                  <a:lnTo>
                    <a:pt x="478501" y="4803"/>
                  </a:lnTo>
                  <a:lnTo>
                    <a:pt x="452090" y="7090"/>
                  </a:lnTo>
                  <a:lnTo>
                    <a:pt x="477136" y="7090"/>
                  </a:lnTo>
                  <a:lnTo>
                    <a:pt x="478783" y="6940"/>
                  </a:lnTo>
                  <a:lnTo>
                    <a:pt x="569291" y="6940"/>
                  </a:lnTo>
                  <a:lnTo>
                    <a:pt x="548236" y="6504"/>
                  </a:lnTo>
                  <a:lnTo>
                    <a:pt x="534341" y="6504"/>
                  </a:lnTo>
                  <a:lnTo>
                    <a:pt x="532366" y="6352"/>
                  </a:lnTo>
                  <a:lnTo>
                    <a:pt x="490590" y="6352"/>
                  </a:lnTo>
                  <a:lnTo>
                    <a:pt x="475755" y="5114"/>
                  </a:lnTo>
                  <a:lnTo>
                    <a:pt x="488110" y="5114"/>
                  </a:lnTo>
                  <a:lnTo>
                    <a:pt x="481145" y="4803"/>
                  </a:lnTo>
                  <a:close/>
                </a:path>
                <a:path w="630554" h="10795">
                  <a:moveTo>
                    <a:pt x="289460" y="1210"/>
                  </a:moveTo>
                  <a:lnTo>
                    <a:pt x="288975" y="1210"/>
                  </a:lnTo>
                  <a:lnTo>
                    <a:pt x="290704" y="3549"/>
                  </a:lnTo>
                  <a:lnTo>
                    <a:pt x="292605" y="3549"/>
                  </a:lnTo>
                  <a:lnTo>
                    <a:pt x="302725" y="3976"/>
                  </a:lnTo>
                  <a:lnTo>
                    <a:pt x="448562" y="3976"/>
                  </a:lnTo>
                  <a:lnTo>
                    <a:pt x="475755" y="5114"/>
                  </a:lnTo>
                  <a:lnTo>
                    <a:pt x="490590" y="6352"/>
                  </a:lnTo>
                  <a:lnTo>
                    <a:pt x="489387" y="6352"/>
                  </a:lnTo>
                  <a:lnTo>
                    <a:pt x="494410" y="5705"/>
                  </a:lnTo>
                  <a:lnTo>
                    <a:pt x="501355" y="5705"/>
                  </a:lnTo>
                  <a:lnTo>
                    <a:pt x="488110" y="5114"/>
                  </a:lnTo>
                  <a:lnTo>
                    <a:pt x="475056" y="5114"/>
                  </a:lnTo>
                  <a:lnTo>
                    <a:pt x="478501" y="4803"/>
                  </a:lnTo>
                  <a:lnTo>
                    <a:pt x="501414" y="4803"/>
                  </a:lnTo>
                  <a:lnTo>
                    <a:pt x="503585" y="4523"/>
                  </a:lnTo>
                  <a:lnTo>
                    <a:pt x="615915" y="4523"/>
                  </a:lnTo>
                  <a:lnTo>
                    <a:pt x="614634" y="4144"/>
                  </a:lnTo>
                  <a:lnTo>
                    <a:pt x="489839" y="4144"/>
                  </a:lnTo>
                  <a:lnTo>
                    <a:pt x="475876" y="2954"/>
                  </a:lnTo>
                  <a:lnTo>
                    <a:pt x="319455" y="2954"/>
                  </a:lnTo>
                  <a:lnTo>
                    <a:pt x="301805" y="1772"/>
                  </a:lnTo>
                  <a:lnTo>
                    <a:pt x="289460" y="1210"/>
                  </a:lnTo>
                  <a:close/>
                </a:path>
                <a:path w="630554" h="10795">
                  <a:moveTo>
                    <a:pt x="501355" y="5705"/>
                  </a:moveTo>
                  <a:lnTo>
                    <a:pt x="494410" y="5705"/>
                  </a:lnTo>
                  <a:lnTo>
                    <a:pt x="489387" y="6352"/>
                  </a:lnTo>
                  <a:lnTo>
                    <a:pt x="532366" y="6352"/>
                  </a:lnTo>
                  <a:lnTo>
                    <a:pt x="526621" y="5909"/>
                  </a:lnTo>
                  <a:lnTo>
                    <a:pt x="505919" y="5909"/>
                  </a:lnTo>
                  <a:lnTo>
                    <a:pt x="501355" y="5705"/>
                  </a:lnTo>
                  <a:close/>
                </a:path>
                <a:path w="630554" h="10795">
                  <a:moveTo>
                    <a:pt x="518949" y="5317"/>
                  </a:moveTo>
                  <a:lnTo>
                    <a:pt x="505749" y="5909"/>
                  </a:lnTo>
                  <a:lnTo>
                    <a:pt x="526621" y="5909"/>
                  </a:lnTo>
                  <a:lnTo>
                    <a:pt x="518949" y="5317"/>
                  </a:lnTo>
                  <a:close/>
                </a:path>
                <a:path w="630554" h="10795">
                  <a:moveTo>
                    <a:pt x="74746" y="3976"/>
                  </a:moveTo>
                  <a:lnTo>
                    <a:pt x="15015" y="3976"/>
                  </a:lnTo>
                  <a:lnTo>
                    <a:pt x="27877" y="5114"/>
                  </a:lnTo>
                  <a:lnTo>
                    <a:pt x="43386" y="5705"/>
                  </a:lnTo>
                  <a:lnTo>
                    <a:pt x="59043" y="5705"/>
                  </a:lnTo>
                  <a:lnTo>
                    <a:pt x="65751" y="4803"/>
                  </a:lnTo>
                  <a:lnTo>
                    <a:pt x="67235" y="4803"/>
                  </a:lnTo>
                  <a:lnTo>
                    <a:pt x="74746" y="3976"/>
                  </a:lnTo>
                  <a:close/>
                </a:path>
                <a:path w="630554" h="10795">
                  <a:moveTo>
                    <a:pt x="67235" y="4803"/>
                  </a:moveTo>
                  <a:lnTo>
                    <a:pt x="65751" y="4803"/>
                  </a:lnTo>
                  <a:lnTo>
                    <a:pt x="59043" y="5705"/>
                  </a:lnTo>
                  <a:lnTo>
                    <a:pt x="67235" y="4803"/>
                  </a:lnTo>
                  <a:close/>
                </a:path>
                <a:path w="630554" h="10795">
                  <a:moveTo>
                    <a:pt x="501414" y="4803"/>
                  </a:moveTo>
                  <a:lnTo>
                    <a:pt x="481145" y="4803"/>
                  </a:lnTo>
                  <a:lnTo>
                    <a:pt x="501355" y="5705"/>
                  </a:lnTo>
                  <a:lnTo>
                    <a:pt x="494410" y="5705"/>
                  </a:lnTo>
                  <a:lnTo>
                    <a:pt x="501414" y="4803"/>
                  </a:lnTo>
                  <a:close/>
                </a:path>
                <a:path w="630554" h="10795">
                  <a:moveTo>
                    <a:pt x="378532" y="3976"/>
                  </a:moveTo>
                  <a:lnTo>
                    <a:pt x="302326" y="3976"/>
                  </a:lnTo>
                  <a:lnTo>
                    <a:pt x="319365" y="5114"/>
                  </a:lnTo>
                  <a:lnTo>
                    <a:pt x="351857" y="5114"/>
                  </a:lnTo>
                  <a:lnTo>
                    <a:pt x="378532" y="3976"/>
                  </a:lnTo>
                  <a:close/>
                </a:path>
                <a:path w="630554" h="10795">
                  <a:moveTo>
                    <a:pt x="417584" y="3976"/>
                  </a:moveTo>
                  <a:lnTo>
                    <a:pt x="380119" y="3976"/>
                  </a:lnTo>
                  <a:lnTo>
                    <a:pt x="392533" y="5114"/>
                  </a:lnTo>
                  <a:lnTo>
                    <a:pt x="392365" y="5114"/>
                  </a:lnTo>
                  <a:lnTo>
                    <a:pt x="417584" y="3976"/>
                  </a:lnTo>
                  <a:close/>
                </a:path>
                <a:path w="630554" h="10795">
                  <a:moveTo>
                    <a:pt x="546612" y="4523"/>
                  </a:moveTo>
                  <a:lnTo>
                    <a:pt x="518276" y="4523"/>
                  </a:lnTo>
                  <a:lnTo>
                    <a:pt x="531239" y="5114"/>
                  </a:lnTo>
                  <a:lnTo>
                    <a:pt x="546612" y="4523"/>
                  </a:lnTo>
                  <a:close/>
                </a:path>
                <a:path w="630554" h="10795">
                  <a:moveTo>
                    <a:pt x="146560" y="2750"/>
                  </a:moveTo>
                  <a:lnTo>
                    <a:pt x="104648" y="2750"/>
                  </a:lnTo>
                  <a:lnTo>
                    <a:pt x="119285" y="4523"/>
                  </a:lnTo>
                  <a:lnTo>
                    <a:pt x="132915" y="4523"/>
                  </a:lnTo>
                  <a:lnTo>
                    <a:pt x="146560" y="2750"/>
                  </a:lnTo>
                  <a:close/>
                </a:path>
                <a:path w="630554" h="10795">
                  <a:moveTo>
                    <a:pt x="276979" y="2750"/>
                  </a:moveTo>
                  <a:lnTo>
                    <a:pt x="249763" y="2750"/>
                  </a:lnTo>
                  <a:lnTo>
                    <a:pt x="263273" y="4523"/>
                  </a:lnTo>
                  <a:lnTo>
                    <a:pt x="263116" y="4523"/>
                  </a:lnTo>
                  <a:lnTo>
                    <a:pt x="276979" y="2750"/>
                  </a:lnTo>
                  <a:close/>
                </a:path>
                <a:path w="630554" h="10795">
                  <a:moveTo>
                    <a:pt x="518492" y="2368"/>
                  </a:moveTo>
                  <a:lnTo>
                    <a:pt x="503454" y="2368"/>
                  </a:lnTo>
                  <a:lnTo>
                    <a:pt x="489790" y="4144"/>
                  </a:lnTo>
                  <a:lnTo>
                    <a:pt x="601747" y="4144"/>
                  </a:lnTo>
                  <a:lnTo>
                    <a:pt x="588134" y="3549"/>
                  </a:lnTo>
                  <a:lnTo>
                    <a:pt x="575125" y="3549"/>
                  </a:lnTo>
                  <a:lnTo>
                    <a:pt x="562052" y="2954"/>
                  </a:lnTo>
                  <a:lnTo>
                    <a:pt x="531274" y="2954"/>
                  </a:lnTo>
                  <a:lnTo>
                    <a:pt x="518492" y="2368"/>
                  </a:lnTo>
                  <a:close/>
                </a:path>
                <a:path w="630554" h="10795">
                  <a:moveTo>
                    <a:pt x="85792" y="3549"/>
                  </a:moveTo>
                  <a:lnTo>
                    <a:pt x="1838" y="3549"/>
                  </a:lnTo>
                  <a:lnTo>
                    <a:pt x="16175" y="3976"/>
                  </a:lnTo>
                  <a:lnTo>
                    <a:pt x="73808" y="3976"/>
                  </a:lnTo>
                  <a:lnTo>
                    <a:pt x="85792" y="3549"/>
                  </a:lnTo>
                  <a:close/>
                </a:path>
                <a:path w="630554" h="10795">
                  <a:moveTo>
                    <a:pt x="236812" y="2750"/>
                  </a:moveTo>
                  <a:lnTo>
                    <a:pt x="204967" y="2750"/>
                  </a:lnTo>
                  <a:lnTo>
                    <a:pt x="222009" y="3976"/>
                  </a:lnTo>
                  <a:lnTo>
                    <a:pt x="220744" y="3976"/>
                  </a:lnTo>
                  <a:lnTo>
                    <a:pt x="236812" y="2750"/>
                  </a:lnTo>
                  <a:close/>
                </a:path>
                <a:path w="630554" h="10795">
                  <a:moveTo>
                    <a:pt x="286282" y="2750"/>
                  </a:moveTo>
                  <a:lnTo>
                    <a:pt x="277153" y="2750"/>
                  </a:lnTo>
                  <a:lnTo>
                    <a:pt x="291548" y="3976"/>
                  </a:lnTo>
                  <a:lnTo>
                    <a:pt x="291122" y="3976"/>
                  </a:lnTo>
                  <a:lnTo>
                    <a:pt x="289411" y="3549"/>
                  </a:lnTo>
                  <a:lnTo>
                    <a:pt x="289715" y="3549"/>
                  </a:lnTo>
                  <a:lnTo>
                    <a:pt x="286282" y="2750"/>
                  </a:lnTo>
                  <a:close/>
                </a:path>
                <a:path w="630554" h="10795">
                  <a:moveTo>
                    <a:pt x="289715" y="3549"/>
                  </a:moveTo>
                  <a:lnTo>
                    <a:pt x="289411" y="3549"/>
                  </a:lnTo>
                  <a:lnTo>
                    <a:pt x="291122" y="3976"/>
                  </a:lnTo>
                  <a:lnTo>
                    <a:pt x="291548" y="3976"/>
                  </a:lnTo>
                  <a:lnTo>
                    <a:pt x="289715" y="3549"/>
                  </a:lnTo>
                  <a:close/>
                </a:path>
                <a:path w="630554" h="10795">
                  <a:moveTo>
                    <a:pt x="288975" y="1210"/>
                  </a:moveTo>
                  <a:lnTo>
                    <a:pt x="288892" y="1772"/>
                  </a:lnTo>
                  <a:lnTo>
                    <a:pt x="288834" y="2159"/>
                  </a:lnTo>
                  <a:lnTo>
                    <a:pt x="288746" y="2750"/>
                  </a:lnTo>
                  <a:lnTo>
                    <a:pt x="288628" y="3549"/>
                  </a:lnTo>
                  <a:lnTo>
                    <a:pt x="289715" y="3549"/>
                  </a:lnTo>
                  <a:lnTo>
                    <a:pt x="291548" y="3976"/>
                  </a:lnTo>
                  <a:lnTo>
                    <a:pt x="291019" y="3976"/>
                  </a:lnTo>
                  <a:lnTo>
                    <a:pt x="288975" y="1210"/>
                  </a:lnTo>
                  <a:close/>
                </a:path>
                <a:path w="630554" h="10795">
                  <a:moveTo>
                    <a:pt x="104728" y="595"/>
                  </a:moveTo>
                  <a:lnTo>
                    <a:pt x="90841" y="1210"/>
                  </a:lnTo>
                  <a:lnTo>
                    <a:pt x="75006" y="1772"/>
                  </a:lnTo>
                  <a:lnTo>
                    <a:pt x="57914" y="3549"/>
                  </a:lnTo>
                  <a:lnTo>
                    <a:pt x="87071" y="3549"/>
                  </a:lnTo>
                  <a:lnTo>
                    <a:pt x="104609" y="2750"/>
                  </a:lnTo>
                  <a:lnTo>
                    <a:pt x="146378" y="2750"/>
                  </a:lnTo>
                  <a:lnTo>
                    <a:pt x="157148" y="2368"/>
                  </a:lnTo>
                  <a:lnTo>
                    <a:pt x="119415" y="2368"/>
                  </a:lnTo>
                  <a:lnTo>
                    <a:pt x="104728" y="595"/>
                  </a:lnTo>
                  <a:close/>
                </a:path>
                <a:path w="630554" h="10795">
                  <a:moveTo>
                    <a:pt x="261625" y="2159"/>
                  </a:moveTo>
                  <a:lnTo>
                    <a:pt x="163051" y="2159"/>
                  </a:lnTo>
                  <a:lnTo>
                    <a:pt x="179611" y="3549"/>
                  </a:lnTo>
                  <a:lnTo>
                    <a:pt x="216077" y="3549"/>
                  </a:lnTo>
                  <a:lnTo>
                    <a:pt x="207793" y="2954"/>
                  </a:lnTo>
                  <a:lnTo>
                    <a:pt x="199021" y="2954"/>
                  </a:lnTo>
                  <a:lnTo>
                    <a:pt x="204913" y="2750"/>
                  </a:lnTo>
                  <a:lnTo>
                    <a:pt x="286282" y="2750"/>
                  </a:lnTo>
                  <a:lnTo>
                    <a:pt x="284640" y="2368"/>
                  </a:lnTo>
                  <a:lnTo>
                    <a:pt x="263196" y="2368"/>
                  </a:lnTo>
                  <a:lnTo>
                    <a:pt x="261625" y="2159"/>
                  </a:lnTo>
                  <a:close/>
                </a:path>
                <a:path w="630554" h="10795">
                  <a:moveTo>
                    <a:pt x="234869" y="2954"/>
                  </a:moveTo>
                  <a:lnTo>
                    <a:pt x="234148" y="2954"/>
                  </a:lnTo>
                  <a:lnTo>
                    <a:pt x="226337" y="3549"/>
                  </a:lnTo>
                  <a:lnTo>
                    <a:pt x="145133" y="3549"/>
                  </a:lnTo>
                  <a:lnTo>
                    <a:pt x="234869" y="2954"/>
                  </a:lnTo>
                  <a:close/>
                </a:path>
                <a:path w="630554" h="10795">
                  <a:moveTo>
                    <a:pt x="288975" y="1210"/>
                  </a:moveTo>
                  <a:lnTo>
                    <a:pt x="288757" y="1210"/>
                  </a:lnTo>
                  <a:lnTo>
                    <a:pt x="288675" y="1772"/>
                  </a:lnTo>
                  <a:lnTo>
                    <a:pt x="288618" y="2159"/>
                  </a:lnTo>
                  <a:lnTo>
                    <a:pt x="288531" y="2750"/>
                  </a:lnTo>
                  <a:lnTo>
                    <a:pt x="288414" y="3549"/>
                  </a:lnTo>
                  <a:lnTo>
                    <a:pt x="288628" y="3549"/>
                  </a:lnTo>
                  <a:lnTo>
                    <a:pt x="288746" y="2750"/>
                  </a:lnTo>
                  <a:lnTo>
                    <a:pt x="288834" y="2159"/>
                  </a:lnTo>
                  <a:lnTo>
                    <a:pt x="288892" y="1772"/>
                  </a:lnTo>
                  <a:lnTo>
                    <a:pt x="288975" y="1210"/>
                  </a:lnTo>
                  <a:close/>
                </a:path>
                <a:path w="630554" h="10795">
                  <a:moveTo>
                    <a:pt x="379691" y="1772"/>
                  </a:moveTo>
                  <a:lnTo>
                    <a:pt x="351751" y="2954"/>
                  </a:lnTo>
                  <a:lnTo>
                    <a:pt x="392555" y="2954"/>
                  </a:lnTo>
                  <a:lnTo>
                    <a:pt x="379691" y="1772"/>
                  </a:lnTo>
                  <a:close/>
                </a:path>
                <a:path w="630554" h="10795">
                  <a:moveTo>
                    <a:pt x="447598" y="1772"/>
                  </a:moveTo>
                  <a:lnTo>
                    <a:pt x="418459" y="1772"/>
                  </a:lnTo>
                  <a:lnTo>
                    <a:pt x="392471" y="2954"/>
                  </a:lnTo>
                  <a:lnTo>
                    <a:pt x="475876" y="2954"/>
                  </a:lnTo>
                  <a:lnTo>
                    <a:pt x="447598" y="1772"/>
                  </a:lnTo>
                  <a:close/>
                </a:path>
                <a:path w="630554" h="10795">
                  <a:moveTo>
                    <a:pt x="546876" y="2368"/>
                  </a:moveTo>
                  <a:lnTo>
                    <a:pt x="546414" y="2368"/>
                  </a:lnTo>
                  <a:lnTo>
                    <a:pt x="531153" y="2954"/>
                  </a:lnTo>
                  <a:lnTo>
                    <a:pt x="562062" y="2954"/>
                  </a:lnTo>
                  <a:lnTo>
                    <a:pt x="546876" y="2368"/>
                  </a:lnTo>
                  <a:close/>
                </a:path>
                <a:path w="630554" h="10795">
                  <a:moveTo>
                    <a:pt x="163102" y="0"/>
                  </a:moveTo>
                  <a:lnTo>
                    <a:pt x="146234" y="595"/>
                  </a:lnTo>
                  <a:lnTo>
                    <a:pt x="146391" y="595"/>
                  </a:lnTo>
                  <a:lnTo>
                    <a:pt x="132774" y="2368"/>
                  </a:lnTo>
                  <a:lnTo>
                    <a:pt x="157148" y="2368"/>
                  </a:lnTo>
                  <a:lnTo>
                    <a:pt x="163051" y="2159"/>
                  </a:lnTo>
                  <a:lnTo>
                    <a:pt x="261625" y="2159"/>
                  </a:lnTo>
                  <a:lnTo>
                    <a:pt x="258730" y="1772"/>
                  </a:lnTo>
                  <a:lnTo>
                    <a:pt x="221370" y="1772"/>
                  </a:lnTo>
                  <a:lnTo>
                    <a:pt x="213584" y="1210"/>
                  </a:lnTo>
                  <a:lnTo>
                    <a:pt x="177562" y="1210"/>
                  </a:lnTo>
                  <a:lnTo>
                    <a:pt x="163102" y="0"/>
                  </a:lnTo>
                  <a:close/>
                </a:path>
                <a:path w="630554" h="10795">
                  <a:moveTo>
                    <a:pt x="277021" y="595"/>
                  </a:moveTo>
                  <a:lnTo>
                    <a:pt x="263196" y="2368"/>
                  </a:lnTo>
                  <a:lnTo>
                    <a:pt x="284640" y="2368"/>
                  </a:lnTo>
                  <a:lnTo>
                    <a:pt x="277021" y="595"/>
                  </a:lnTo>
                  <a:close/>
                </a:path>
                <a:path w="630554" h="10795">
                  <a:moveTo>
                    <a:pt x="249904" y="595"/>
                  </a:moveTo>
                  <a:lnTo>
                    <a:pt x="236664" y="595"/>
                  </a:lnTo>
                  <a:lnTo>
                    <a:pt x="221336" y="1772"/>
                  </a:lnTo>
                  <a:lnTo>
                    <a:pt x="258730" y="1772"/>
                  </a:lnTo>
                  <a:lnTo>
                    <a:pt x="249904" y="595"/>
                  </a:lnTo>
                  <a:close/>
                </a:path>
                <a:path w="630554" h="10795">
                  <a:moveTo>
                    <a:pt x="205077" y="595"/>
                  </a:moveTo>
                  <a:lnTo>
                    <a:pt x="186787" y="1210"/>
                  </a:lnTo>
                  <a:lnTo>
                    <a:pt x="213584" y="1210"/>
                  </a:lnTo>
                  <a:lnTo>
                    <a:pt x="205077" y="595"/>
                  </a:lnTo>
                  <a:close/>
                </a:path>
              </a:pathLst>
            </a:custGeom>
            <a:solidFill>
              <a:srgbClr val="D12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7730158" y="4565956"/>
              <a:ext cx="12700" cy="5080"/>
            </a:xfrm>
            <a:custGeom>
              <a:avLst/>
              <a:gdLst/>
              <a:ahLst/>
              <a:cxnLst/>
              <a:rect l="l" t="t" r="r" b="b"/>
              <a:pathLst>
                <a:path w="12700" h="5079">
                  <a:moveTo>
                    <a:pt x="1770" y="0"/>
                  </a:moveTo>
                  <a:lnTo>
                    <a:pt x="2360" y="0"/>
                  </a:lnTo>
                  <a:lnTo>
                    <a:pt x="2950" y="0"/>
                  </a:lnTo>
                  <a:lnTo>
                    <a:pt x="2360" y="0"/>
                  </a:lnTo>
                  <a:lnTo>
                    <a:pt x="1770" y="0"/>
                  </a:lnTo>
                  <a:lnTo>
                    <a:pt x="1770" y="590"/>
                  </a:lnTo>
                  <a:lnTo>
                    <a:pt x="1770" y="0"/>
                  </a:lnTo>
                  <a:close/>
                </a:path>
                <a:path w="12700" h="5079">
                  <a:moveTo>
                    <a:pt x="7672" y="4726"/>
                  </a:moveTo>
                  <a:lnTo>
                    <a:pt x="7081" y="4726"/>
                  </a:lnTo>
                  <a:lnTo>
                    <a:pt x="6491" y="4726"/>
                  </a:lnTo>
                  <a:lnTo>
                    <a:pt x="7672" y="4726"/>
                  </a:lnTo>
                  <a:close/>
                </a:path>
                <a:path w="12700" h="5079">
                  <a:moveTo>
                    <a:pt x="12392" y="4726"/>
                  </a:moveTo>
                  <a:lnTo>
                    <a:pt x="11803" y="4726"/>
                  </a:lnTo>
                  <a:lnTo>
                    <a:pt x="11212" y="4726"/>
                  </a:lnTo>
                  <a:lnTo>
                    <a:pt x="10032" y="4726"/>
                  </a:lnTo>
                  <a:lnTo>
                    <a:pt x="10032" y="4135"/>
                  </a:lnTo>
                  <a:lnTo>
                    <a:pt x="10622" y="4135"/>
                  </a:lnTo>
                  <a:lnTo>
                    <a:pt x="11803" y="4135"/>
                  </a:lnTo>
                  <a:lnTo>
                    <a:pt x="12392" y="4726"/>
                  </a:lnTo>
                  <a:close/>
                </a:path>
                <a:path w="12700" h="5079">
                  <a:moveTo>
                    <a:pt x="590" y="590"/>
                  </a:moveTo>
                  <a:lnTo>
                    <a:pt x="590" y="1181"/>
                  </a:lnTo>
                  <a:lnTo>
                    <a:pt x="0" y="1181"/>
                  </a:lnTo>
                  <a:lnTo>
                    <a:pt x="590" y="590"/>
                  </a:lnTo>
                  <a:lnTo>
                    <a:pt x="0" y="1181"/>
                  </a:lnTo>
                  <a:lnTo>
                    <a:pt x="590" y="1181"/>
                  </a:lnTo>
                  <a:lnTo>
                    <a:pt x="590" y="590"/>
                  </a:lnTo>
                  <a:lnTo>
                    <a:pt x="590" y="1181"/>
                  </a:lnTo>
                  <a:lnTo>
                    <a:pt x="59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7810418" y="4571273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590"/>
                  </a:lnTo>
                  <a:lnTo>
                    <a:pt x="589" y="59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7810418" y="4570092"/>
              <a:ext cx="418465" cy="1905"/>
            </a:xfrm>
            <a:custGeom>
              <a:avLst/>
              <a:gdLst/>
              <a:ahLst/>
              <a:cxnLst/>
              <a:rect l="l" t="t" r="r" b="b"/>
              <a:pathLst>
                <a:path w="418465" h="1904">
                  <a:moveTo>
                    <a:pt x="589" y="1772"/>
                  </a:moveTo>
                  <a:lnTo>
                    <a:pt x="589" y="1181"/>
                  </a:lnTo>
                  <a:lnTo>
                    <a:pt x="0" y="1772"/>
                  </a:lnTo>
                  <a:lnTo>
                    <a:pt x="589" y="1772"/>
                  </a:lnTo>
                  <a:close/>
                </a:path>
                <a:path w="418465" h="1904">
                  <a:moveTo>
                    <a:pt x="397164" y="0"/>
                  </a:moveTo>
                  <a:lnTo>
                    <a:pt x="397754" y="0"/>
                  </a:lnTo>
                  <a:lnTo>
                    <a:pt x="397164" y="0"/>
                  </a:lnTo>
                  <a:close/>
                </a:path>
                <a:path w="418465" h="1904">
                  <a:moveTo>
                    <a:pt x="408967" y="0"/>
                  </a:moveTo>
                  <a:lnTo>
                    <a:pt x="410737" y="0"/>
                  </a:lnTo>
                  <a:lnTo>
                    <a:pt x="410147" y="0"/>
                  </a:lnTo>
                  <a:lnTo>
                    <a:pt x="409557" y="0"/>
                  </a:lnTo>
                  <a:lnTo>
                    <a:pt x="408967" y="0"/>
                  </a:lnTo>
                  <a:close/>
                </a:path>
                <a:path w="418465" h="1904">
                  <a:moveTo>
                    <a:pt x="418409" y="590"/>
                  </a:moveTo>
                  <a:lnTo>
                    <a:pt x="418409" y="0"/>
                  </a:lnTo>
                  <a:lnTo>
                    <a:pt x="418409" y="590"/>
                  </a:lnTo>
                  <a:lnTo>
                    <a:pt x="418409" y="0"/>
                  </a:lnTo>
                  <a:lnTo>
                    <a:pt x="418409" y="590"/>
                  </a:lnTo>
                  <a:close/>
                </a:path>
                <a:path w="418465" h="1904">
                  <a:moveTo>
                    <a:pt x="273824" y="1181"/>
                  </a:moveTo>
                  <a:lnTo>
                    <a:pt x="272644" y="1181"/>
                  </a:lnTo>
                  <a:lnTo>
                    <a:pt x="273234" y="1181"/>
                  </a:lnTo>
                  <a:lnTo>
                    <a:pt x="273824" y="118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8126143" y="4569501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80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1180" y="590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8035851" y="4569500"/>
              <a:ext cx="234315" cy="2540"/>
            </a:xfrm>
            <a:custGeom>
              <a:avLst/>
              <a:gdLst/>
              <a:ahLst/>
              <a:cxnLst/>
              <a:rect l="l" t="t" r="r" b="b"/>
              <a:pathLst>
                <a:path w="234315" h="2539">
                  <a:moveTo>
                    <a:pt x="91471" y="0"/>
                  </a:moveTo>
                  <a:lnTo>
                    <a:pt x="90881" y="0"/>
                  </a:lnTo>
                  <a:lnTo>
                    <a:pt x="90290" y="0"/>
                  </a:lnTo>
                  <a:lnTo>
                    <a:pt x="90290" y="590"/>
                  </a:lnTo>
                  <a:lnTo>
                    <a:pt x="90881" y="590"/>
                  </a:lnTo>
                  <a:lnTo>
                    <a:pt x="91471" y="590"/>
                  </a:lnTo>
                  <a:lnTo>
                    <a:pt x="91471" y="0"/>
                  </a:lnTo>
                  <a:close/>
                </a:path>
                <a:path w="234315" h="2539">
                  <a:moveTo>
                    <a:pt x="589" y="2363"/>
                  </a:moveTo>
                  <a:lnTo>
                    <a:pt x="0" y="2363"/>
                  </a:lnTo>
                  <a:lnTo>
                    <a:pt x="589" y="2363"/>
                  </a:lnTo>
                  <a:close/>
                </a:path>
                <a:path w="234315" h="2539">
                  <a:moveTo>
                    <a:pt x="87930" y="590"/>
                  </a:moveTo>
                  <a:lnTo>
                    <a:pt x="88520" y="590"/>
                  </a:lnTo>
                  <a:lnTo>
                    <a:pt x="89110" y="590"/>
                  </a:lnTo>
                  <a:lnTo>
                    <a:pt x="89701" y="590"/>
                  </a:lnTo>
                  <a:lnTo>
                    <a:pt x="89110" y="590"/>
                  </a:lnTo>
                  <a:lnTo>
                    <a:pt x="88520" y="590"/>
                  </a:lnTo>
                  <a:lnTo>
                    <a:pt x="87930" y="590"/>
                  </a:lnTo>
                  <a:close/>
                </a:path>
                <a:path w="234315" h="2539">
                  <a:moveTo>
                    <a:pt x="233105" y="1181"/>
                  </a:moveTo>
                  <a:lnTo>
                    <a:pt x="232515" y="1181"/>
                  </a:lnTo>
                  <a:lnTo>
                    <a:pt x="233105" y="1181"/>
                  </a:lnTo>
                  <a:close/>
                </a:path>
                <a:path w="234315" h="2539">
                  <a:moveTo>
                    <a:pt x="234285" y="1181"/>
                  </a:moveTo>
                  <a:lnTo>
                    <a:pt x="233104" y="1181"/>
                  </a:lnTo>
                  <a:lnTo>
                    <a:pt x="233695" y="1181"/>
                  </a:lnTo>
                  <a:lnTo>
                    <a:pt x="234285" y="118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8252433" y="4570092"/>
              <a:ext cx="3175" cy="1270"/>
            </a:xfrm>
            <a:custGeom>
              <a:avLst/>
              <a:gdLst/>
              <a:ahLst/>
              <a:cxnLst/>
              <a:rect l="l" t="t" r="r" b="b"/>
              <a:pathLst>
                <a:path w="3175" h="1270">
                  <a:moveTo>
                    <a:pt x="590" y="0"/>
                  </a:moveTo>
                  <a:lnTo>
                    <a:pt x="0" y="590"/>
                  </a:lnTo>
                  <a:lnTo>
                    <a:pt x="590" y="590"/>
                  </a:lnTo>
                  <a:lnTo>
                    <a:pt x="2360" y="1182"/>
                  </a:lnTo>
                  <a:lnTo>
                    <a:pt x="2950" y="1182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8252433" y="4570092"/>
              <a:ext cx="3810" cy="1270"/>
            </a:xfrm>
            <a:custGeom>
              <a:avLst/>
              <a:gdLst/>
              <a:ahLst/>
              <a:cxnLst/>
              <a:rect l="l" t="t" r="r" b="b"/>
              <a:pathLst>
                <a:path w="3809" h="1270">
                  <a:moveTo>
                    <a:pt x="0" y="591"/>
                  </a:moveTo>
                  <a:lnTo>
                    <a:pt x="589" y="591"/>
                  </a:lnTo>
                  <a:lnTo>
                    <a:pt x="2359" y="1182"/>
                  </a:lnTo>
                  <a:lnTo>
                    <a:pt x="3540" y="1182"/>
                  </a:lnTo>
                  <a:lnTo>
                    <a:pt x="2950" y="1182"/>
                  </a:lnTo>
                  <a:lnTo>
                    <a:pt x="589" y="0"/>
                  </a:lnTo>
                  <a:lnTo>
                    <a:pt x="0" y="59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8235899" y="4566551"/>
              <a:ext cx="5080" cy="1270"/>
            </a:xfrm>
            <a:custGeom>
              <a:avLst/>
              <a:gdLst/>
              <a:ahLst/>
              <a:cxnLst/>
              <a:rect l="l" t="t" r="r" b="b"/>
              <a:pathLst>
                <a:path w="5079" h="1270">
                  <a:moveTo>
                    <a:pt x="4140" y="596"/>
                  </a:moveTo>
                  <a:lnTo>
                    <a:pt x="0" y="0"/>
                  </a:lnTo>
                  <a:lnTo>
                    <a:pt x="2959" y="736"/>
                  </a:lnTo>
                  <a:lnTo>
                    <a:pt x="3149" y="787"/>
                  </a:lnTo>
                  <a:lnTo>
                    <a:pt x="2959" y="596"/>
                  </a:lnTo>
                  <a:lnTo>
                    <a:pt x="4140" y="596"/>
                  </a:lnTo>
                  <a:close/>
                </a:path>
                <a:path w="5079" h="1270">
                  <a:moveTo>
                    <a:pt x="4724" y="1181"/>
                  </a:moveTo>
                  <a:lnTo>
                    <a:pt x="3149" y="787"/>
                  </a:lnTo>
                  <a:lnTo>
                    <a:pt x="3543" y="1181"/>
                  </a:lnTo>
                  <a:lnTo>
                    <a:pt x="4724" y="1181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8226468" y="4566546"/>
              <a:ext cx="14604" cy="1270"/>
            </a:xfrm>
            <a:custGeom>
              <a:avLst/>
              <a:gdLst/>
              <a:ahLst/>
              <a:cxnLst/>
              <a:rect l="l" t="t" r="r" b="b"/>
              <a:pathLst>
                <a:path w="14604" h="1270">
                  <a:moveTo>
                    <a:pt x="13573" y="1182"/>
                  </a:moveTo>
                  <a:lnTo>
                    <a:pt x="12982" y="1182"/>
                  </a:lnTo>
                  <a:lnTo>
                    <a:pt x="12393" y="591"/>
                  </a:lnTo>
                  <a:lnTo>
                    <a:pt x="13573" y="591"/>
                  </a:lnTo>
                  <a:lnTo>
                    <a:pt x="9442" y="0"/>
                  </a:lnTo>
                  <a:lnTo>
                    <a:pt x="14163" y="1182"/>
                  </a:lnTo>
                  <a:lnTo>
                    <a:pt x="10622" y="1182"/>
                  </a:lnTo>
                  <a:lnTo>
                    <a:pt x="13573" y="1182"/>
                  </a:lnTo>
                  <a:close/>
                </a:path>
                <a:path w="14604" h="1270">
                  <a:moveTo>
                    <a:pt x="1180" y="591"/>
                  </a:moveTo>
                  <a:lnTo>
                    <a:pt x="2950" y="591"/>
                  </a:lnTo>
                  <a:lnTo>
                    <a:pt x="1180" y="591"/>
                  </a:lnTo>
                  <a:lnTo>
                    <a:pt x="0" y="591"/>
                  </a:lnTo>
                  <a:lnTo>
                    <a:pt x="1180" y="59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8158011" y="456654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1181" y="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8158011" y="456654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80" y="590"/>
                  </a:moveTo>
                  <a:lnTo>
                    <a:pt x="0" y="0"/>
                  </a:lnTo>
                  <a:lnTo>
                    <a:pt x="118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8145617" y="4570092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40" h="635">
                  <a:moveTo>
                    <a:pt x="2360" y="0"/>
                  </a:moveTo>
                  <a:lnTo>
                    <a:pt x="0" y="0"/>
                  </a:lnTo>
                  <a:lnTo>
                    <a:pt x="1770" y="590"/>
                  </a:lnTo>
                  <a:lnTo>
                    <a:pt x="236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8145617" y="4570092"/>
              <a:ext cx="2540" cy="635"/>
            </a:xfrm>
            <a:custGeom>
              <a:avLst/>
              <a:gdLst/>
              <a:ahLst/>
              <a:cxnLst/>
              <a:rect l="l" t="t" r="r" b="b"/>
              <a:pathLst>
                <a:path w="2540" h="635">
                  <a:moveTo>
                    <a:pt x="0" y="0"/>
                  </a:moveTo>
                  <a:lnTo>
                    <a:pt x="1770" y="590"/>
                  </a:lnTo>
                  <a:lnTo>
                    <a:pt x="2361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8136765" y="4565956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770" y="0"/>
                  </a:moveTo>
                  <a:lnTo>
                    <a:pt x="1179" y="0"/>
                  </a:lnTo>
                  <a:lnTo>
                    <a:pt x="0" y="590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8136765" y="4565956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770" y="0"/>
                  </a:moveTo>
                  <a:lnTo>
                    <a:pt x="0" y="590"/>
                  </a:lnTo>
                  <a:lnTo>
                    <a:pt x="1179" y="0"/>
                  </a:lnTo>
                  <a:lnTo>
                    <a:pt x="177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8022867" y="4565956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4" h="1270">
                  <a:moveTo>
                    <a:pt x="1770" y="0"/>
                  </a:moveTo>
                  <a:lnTo>
                    <a:pt x="0" y="591"/>
                  </a:lnTo>
                  <a:lnTo>
                    <a:pt x="590" y="1182"/>
                  </a:lnTo>
                  <a:lnTo>
                    <a:pt x="1179" y="1182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8022867" y="4565956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4" h="1270">
                  <a:moveTo>
                    <a:pt x="0" y="591"/>
                  </a:moveTo>
                  <a:lnTo>
                    <a:pt x="589" y="1182"/>
                  </a:lnTo>
                  <a:lnTo>
                    <a:pt x="1179" y="1182"/>
                  </a:lnTo>
                  <a:lnTo>
                    <a:pt x="1770" y="0"/>
                  </a:lnTo>
                  <a:lnTo>
                    <a:pt x="0" y="59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7970345" y="4566546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360" y="0"/>
                  </a:moveTo>
                  <a:lnTo>
                    <a:pt x="1179" y="0"/>
                  </a:lnTo>
                  <a:lnTo>
                    <a:pt x="0" y="591"/>
                  </a:lnTo>
                  <a:lnTo>
                    <a:pt x="2950" y="591"/>
                  </a:lnTo>
                  <a:lnTo>
                    <a:pt x="236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7970345" y="4566546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2950" y="590"/>
                  </a:moveTo>
                  <a:lnTo>
                    <a:pt x="2359" y="0"/>
                  </a:lnTo>
                  <a:lnTo>
                    <a:pt x="1179" y="0"/>
                  </a:lnTo>
                  <a:lnTo>
                    <a:pt x="0" y="590"/>
                  </a:lnTo>
                  <a:lnTo>
                    <a:pt x="1179" y="590"/>
                  </a:lnTo>
                  <a:lnTo>
                    <a:pt x="2359" y="590"/>
                  </a:lnTo>
                  <a:lnTo>
                    <a:pt x="295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7823401" y="4565365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770" y="0"/>
                  </a:moveTo>
                  <a:lnTo>
                    <a:pt x="0" y="590"/>
                  </a:lnTo>
                  <a:lnTo>
                    <a:pt x="589" y="590"/>
                  </a:lnTo>
                  <a:lnTo>
                    <a:pt x="177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7823401" y="4565365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589" y="590"/>
                  </a:moveTo>
                  <a:lnTo>
                    <a:pt x="1770" y="0"/>
                  </a:lnTo>
                  <a:lnTo>
                    <a:pt x="0" y="590"/>
                  </a:lnTo>
                  <a:lnTo>
                    <a:pt x="589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3" name="object 213"/>
          <p:cNvGrpSpPr/>
          <p:nvPr/>
        </p:nvGrpSpPr>
        <p:grpSpPr>
          <a:xfrm>
            <a:off x="9749128" y="4554237"/>
            <a:ext cx="13335" cy="4445"/>
            <a:chOff x="9749128" y="4554237"/>
            <a:chExt cx="13335" cy="4445"/>
          </a:xfrm>
        </p:grpSpPr>
        <p:sp>
          <p:nvSpPr>
            <p:cNvPr id="214" name="object 214"/>
            <p:cNvSpPr/>
            <p:nvPr/>
          </p:nvSpPr>
          <p:spPr>
            <a:xfrm>
              <a:off x="9750210" y="455591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590"/>
                  </a:lnTo>
                  <a:lnTo>
                    <a:pt x="0" y="0"/>
                  </a:lnTo>
                  <a:lnTo>
                    <a:pt x="59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9750210" y="455591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590"/>
                  </a:lnTo>
                  <a:lnTo>
                    <a:pt x="0" y="0"/>
                  </a:lnTo>
                  <a:lnTo>
                    <a:pt x="59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9751974" y="4555324"/>
              <a:ext cx="3810" cy="1905"/>
            </a:xfrm>
            <a:custGeom>
              <a:avLst/>
              <a:gdLst/>
              <a:ahLst/>
              <a:cxnLst/>
              <a:rect l="l" t="t" r="r" b="b"/>
              <a:pathLst>
                <a:path w="3809" h="1904">
                  <a:moveTo>
                    <a:pt x="2362" y="1778"/>
                  </a:moveTo>
                  <a:lnTo>
                    <a:pt x="1181" y="1181"/>
                  </a:lnTo>
                  <a:lnTo>
                    <a:pt x="584" y="1181"/>
                  </a:lnTo>
                  <a:lnTo>
                    <a:pt x="1181" y="596"/>
                  </a:lnTo>
                  <a:lnTo>
                    <a:pt x="0" y="596"/>
                  </a:lnTo>
                  <a:lnTo>
                    <a:pt x="0" y="1181"/>
                  </a:lnTo>
                  <a:lnTo>
                    <a:pt x="584" y="1778"/>
                  </a:lnTo>
                  <a:lnTo>
                    <a:pt x="2362" y="1778"/>
                  </a:lnTo>
                  <a:close/>
                </a:path>
                <a:path w="3809" h="1904">
                  <a:moveTo>
                    <a:pt x="3543" y="0"/>
                  </a:moveTo>
                  <a:lnTo>
                    <a:pt x="2362" y="596"/>
                  </a:lnTo>
                  <a:lnTo>
                    <a:pt x="2362" y="1778"/>
                  </a:lnTo>
                  <a:lnTo>
                    <a:pt x="3543" y="596"/>
                  </a:lnTo>
                  <a:lnTo>
                    <a:pt x="3543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9751980" y="4555319"/>
              <a:ext cx="10160" cy="1905"/>
            </a:xfrm>
            <a:custGeom>
              <a:avLst/>
              <a:gdLst/>
              <a:ahLst/>
              <a:cxnLst/>
              <a:rect l="l" t="t" r="r" b="b"/>
              <a:pathLst>
                <a:path w="10159" h="1904">
                  <a:moveTo>
                    <a:pt x="2359" y="1772"/>
                  </a:moveTo>
                  <a:lnTo>
                    <a:pt x="2950" y="1181"/>
                  </a:lnTo>
                  <a:lnTo>
                    <a:pt x="3540" y="590"/>
                  </a:lnTo>
                  <a:lnTo>
                    <a:pt x="3540" y="0"/>
                  </a:lnTo>
                  <a:lnTo>
                    <a:pt x="2359" y="590"/>
                  </a:lnTo>
                  <a:lnTo>
                    <a:pt x="2359" y="1772"/>
                  </a:lnTo>
                  <a:lnTo>
                    <a:pt x="1179" y="1181"/>
                  </a:lnTo>
                  <a:lnTo>
                    <a:pt x="589" y="1181"/>
                  </a:lnTo>
                  <a:lnTo>
                    <a:pt x="1179" y="590"/>
                  </a:lnTo>
                  <a:lnTo>
                    <a:pt x="0" y="590"/>
                  </a:lnTo>
                  <a:lnTo>
                    <a:pt x="0" y="1181"/>
                  </a:lnTo>
                  <a:lnTo>
                    <a:pt x="589" y="1772"/>
                  </a:lnTo>
                  <a:lnTo>
                    <a:pt x="1179" y="1772"/>
                  </a:lnTo>
                  <a:lnTo>
                    <a:pt x="2359" y="1772"/>
                  </a:lnTo>
                  <a:close/>
                </a:path>
                <a:path w="10159" h="1904">
                  <a:moveTo>
                    <a:pt x="10032" y="0"/>
                  </a:moveTo>
                  <a:lnTo>
                    <a:pt x="9441" y="0"/>
                  </a:lnTo>
                  <a:lnTo>
                    <a:pt x="10032" y="0"/>
                  </a:lnTo>
                  <a:lnTo>
                    <a:pt x="9441" y="0"/>
                  </a:lnTo>
                  <a:lnTo>
                    <a:pt x="10032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10098984" y="4553646"/>
            <a:ext cx="44450" cy="5715"/>
            <a:chOff x="10098984" y="4553646"/>
            <a:chExt cx="44450" cy="5715"/>
          </a:xfrm>
        </p:grpSpPr>
        <p:sp>
          <p:nvSpPr>
            <p:cNvPr id="219" name="object 219"/>
            <p:cNvSpPr/>
            <p:nvPr/>
          </p:nvSpPr>
          <p:spPr>
            <a:xfrm>
              <a:off x="10142655" y="4557683"/>
              <a:ext cx="635" cy="0"/>
            </a:xfrm>
            <a:custGeom>
              <a:avLst/>
              <a:gdLst/>
              <a:ahLst/>
              <a:cxnLst/>
              <a:rect l="l" t="t" r="r" b="b"/>
              <a:pathLst>
                <a:path w="634">
                  <a:moveTo>
                    <a:pt x="590" y="0"/>
                  </a:moveTo>
                  <a:lnTo>
                    <a:pt x="0" y="0"/>
                  </a:lnTo>
                  <a:lnTo>
                    <a:pt x="59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0098984" y="4554727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0" y="0"/>
                  </a:moveTo>
                  <a:lnTo>
                    <a:pt x="589" y="0"/>
                  </a:lnTo>
                  <a:lnTo>
                    <a:pt x="0" y="0"/>
                  </a:lnTo>
                  <a:lnTo>
                    <a:pt x="589" y="0"/>
                  </a:lnTo>
                  <a:lnTo>
                    <a:pt x="1770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1" name="object 221"/>
          <p:cNvSpPr/>
          <p:nvPr/>
        </p:nvSpPr>
        <p:spPr>
          <a:xfrm>
            <a:off x="9762014" y="4555320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5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2" name="object 222"/>
          <p:cNvGrpSpPr/>
          <p:nvPr/>
        </p:nvGrpSpPr>
        <p:grpSpPr>
          <a:xfrm>
            <a:off x="9895975" y="4553055"/>
            <a:ext cx="8890" cy="3175"/>
            <a:chOff x="9895975" y="4553055"/>
            <a:chExt cx="8890" cy="3175"/>
          </a:xfrm>
        </p:grpSpPr>
        <p:sp>
          <p:nvSpPr>
            <p:cNvPr id="223" name="object 223"/>
            <p:cNvSpPr/>
            <p:nvPr/>
          </p:nvSpPr>
          <p:spPr>
            <a:xfrm>
              <a:off x="9895975" y="4554137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4">
                  <a:moveTo>
                    <a:pt x="0" y="0"/>
                  </a:moveTo>
                  <a:lnTo>
                    <a:pt x="1770" y="0"/>
                  </a:lnTo>
                  <a:lnTo>
                    <a:pt x="1179" y="0"/>
                  </a:lnTo>
                  <a:lnTo>
                    <a:pt x="589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9902466" y="4554137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590" y="590"/>
                  </a:lnTo>
                  <a:lnTo>
                    <a:pt x="1179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9902466" y="4554137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589" y="590"/>
                  </a:lnTo>
                  <a:lnTo>
                    <a:pt x="1179" y="5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6" name="object 226"/>
          <p:cNvGrpSpPr/>
          <p:nvPr/>
        </p:nvGrpSpPr>
        <p:grpSpPr>
          <a:xfrm>
            <a:off x="9085893" y="4552520"/>
            <a:ext cx="1298575" cy="13970"/>
            <a:chOff x="9085893" y="4552520"/>
            <a:chExt cx="1298575" cy="13970"/>
          </a:xfrm>
        </p:grpSpPr>
        <p:sp>
          <p:nvSpPr>
            <p:cNvPr id="227" name="object 227"/>
            <p:cNvSpPr/>
            <p:nvPr/>
          </p:nvSpPr>
          <p:spPr>
            <a:xfrm>
              <a:off x="9603499" y="4553546"/>
              <a:ext cx="770890" cy="12700"/>
            </a:xfrm>
            <a:custGeom>
              <a:avLst/>
              <a:gdLst/>
              <a:ahLst/>
              <a:cxnLst/>
              <a:rect l="l" t="t" r="r" b="b"/>
              <a:pathLst>
                <a:path w="770890" h="12700">
                  <a:moveTo>
                    <a:pt x="8648" y="10045"/>
                  </a:moveTo>
                  <a:lnTo>
                    <a:pt x="0" y="10045"/>
                  </a:lnTo>
                  <a:lnTo>
                    <a:pt x="0" y="11823"/>
                  </a:lnTo>
                  <a:lnTo>
                    <a:pt x="8648" y="10045"/>
                  </a:lnTo>
                  <a:close/>
                </a:path>
                <a:path w="770890" h="12700">
                  <a:moveTo>
                    <a:pt x="129857" y="6502"/>
                  </a:moveTo>
                  <a:lnTo>
                    <a:pt x="121196" y="5918"/>
                  </a:lnTo>
                  <a:lnTo>
                    <a:pt x="121196" y="6070"/>
                  </a:lnTo>
                  <a:lnTo>
                    <a:pt x="129857" y="6502"/>
                  </a:lnTo>
                  <a:close/>
                </a:path>
                <a:path w="770890" h="12700">
                  <a:moveTo>
                    <a:pt x="173139" y="5321"/>
                  </a:moveTo>
                  <a:lnTo>
                    <a:pt x="164477" y="5321"/>
                  </a:lnTo>
                  <a:lnTo>
                    <a:pt x="164477" y="5918"/>
                  </a:lnTo>
                  <a:lnTo>
                    <a:pt x="173139" y="5321"/>
                  </a:lnTo>
                  <a:close/>
                </a:path>
                <a:path w="770890" h="12700">
                  <a:moveTo>
                    <a:pt x="181800" y="10642"/>
                  </a:moveTo>
                  <a:lnTo>
                    <a:pt x="173139" y="10045"/>
                  </a:lnTo>
                  <a:lnTo>
                    <a:pt x="173139" y="10642"/>
                  </a:lnTo>
                  <a:lnTo>
                    <a:pt x="181800" y="10642"/>
                  </a:lnTo>
                  <a:close/>
                </a:path>
                <a:path w="770890" h="12700">
                  <a:moveTo>
                    <a:pt x="251053" y="1778"/>
                  </a:moveTo>
                  <a:lnTo>
                    <a:pt x="242392" y="1778"/>
                  </a:lnTo>
                  <a:lnTo>
                    <a:pt x="242392" y="2374"/>
                  </a:lnTo>
                  <a:lnTo>
                    <a:pt x="251053" y="1778"/>
                  </a:lnTo>
                  <a:close/>
                </a:path>
                <a:path w="770890" h="12700">
                  <a:moveTo>
                    <a:pt x="279908" y="1778"/>
                  </a:moveTo>
                  <a:lnTo>
                    <a:pt x="277025" y="1778"/>
                  </a:lnTo>
                  <a:lnTo>
                    <a:pt x="277025" y="1181"/>
                  </a:lnTo>
                  <a:lnTo>
                    <a:pt x="268363" y="1778"/>
                  </a:lnTo>
                  <a:lnTo>
                    <a:pt x="268363" y="2959"/>
                  </a:lnTo>
                  <a:lnTo>
                    <a:pt x="259715" y="3556"/>
                  </a:lnTo>
                  <a:lnTo>
                    <a:pt x="259715" y="2374"/>
                  </a:lnTo>
                  <a:lnTo>
                    <a:pt x="251053" y="3556"/>
                  </a:lnTo>
                  <a:lnTo>
                    <a:pt x="251053" y="2374"/>
                  </a:lnTo>
                  <a:lnTo>
                    <a:pt x="242392" y="2374"/>
                  </a:lnTo>
                  <a:lnTo>
                    <a:pt x="233743" y="1778"/>
                  </a:lnTo>
                  <a:lnTo>
                    <a:pt x="225082" y="1778"/>
                  </a:lnTo>
                  <a:lnTo>
                    <a:pt x="225082" y="2374"/>
                  </a:lnTo>
                  <a:lnTo>
                    <a:pt x="233743" y="2959"/>
                  </a:lnTo>
                  <a:lnTo>
                    <a:pt x="233743" y="3556"/>
                  </a:lnTo>
                  <a:lnTo>
                    <a:pt x="225082" y="2959"/>
                  </a:lnTo>
                  <a:lnTo>
                    <a:pt x="225082" y="3556"/>
                  </a:lnTo>
                  <a:lnTo>
                    <a:pt x="225082" y="4737"/>
                  </a:lnTo>
                  <a:lnTo>
                    <a:pt x="225082" y="5321"/>
                  </a:lnTo>
                  <a:lnTo>
                    <a:pt x="216420" y="5321"/>
                  </a:lnTo>
                  <a:lnTo>
                    <a:pt x="207772" y="4737"/>
                  </a:lnTo>
                  <a:lnTo>
                    <a:pt x="216420" y="4140"/>
                  </a:lnTo>
                  <a:lnTo>
                    <a:pt x="216420" y="4737"/>
                  </a:lnTo>
                  <a:lnTo>
                    <a:pt x="225082" y="4737"/>
                  </a:lnTo>
                  <a:lnTo>
                    <a:pt x="225082" y="3556"/>
                  </a:lnTo>
                  <a:lnTo>
                    <a:pt x="216420" y="1778"/>
                  </a:lnTo>
                  <a:lnTo>
                    <a:pt x="207772" y="1778"/>
                  </a:lnTo>
                  <a:lnTo>
                    <a:pt x="207772" y="0"/>
                  </a:lnTo>
                  <a:lnTo>
                    <a:pt x="199110" y="2959"/>
                  </a:lnTo>
                  <a:lnTo>
                    <a:pt x="199110" y="1778"/>
                  </a:lnTo>
                  <a:lnTo>
                    <a:pt x="190449" y="1181"/>
                  </a:lnTo>
                  <a:lnTo>
                    <a:pt x="190449" y="1778"/>
                  </a:lnTo>
                  <a:lnTo>
                    <a:pt x="190449" y="4140"/>
                  </a:lnTo>
                  <a:lnTo>
                    <a:pt x="190449" y="4737"/>
                  </a:lnTo>
                  <a:lnTo>
                    <a:pt x="190449" y="5321"/>
                  </a:lnTo>
                  <a:lnTo>
                    <a:pt x="181800" y="5321"/>
                  </a:lnTo>
                  <a:lnTo>
                    <a:pt x="190449" y="4737"/>
                  </a:lnTo>
                  <a:lnTo>
                    <a:pt x="181800" y="4737"/>
                  </a:lnTo>
                  <a:lnTo>
                    <a:pt x="190449" y="4140"/>
                  </a:lnTo>
                  <a:lnTo>
                    <a:pt x="190449" y="1778"/>
                  </a:lnTo>
                  <a:lnTo>
                    <a:pt x="173139" y="1778"/>
                  </a:lnTo>
                  <a:lnTo>
                    <a:pt x="173139" y="2374"/>
                  </a:lnTo>
                  <a:lnTo>
                    <a:pt x="164477" y="2959"/>
                  </a:lnTo>
                  <a:lnTo>
                    <a:pt x="164477" y="2374"/>
                  </a:lnTo>
                  <a:lnTo>
                    <a:pt x="155829" y="2959"/>
                  </a:lnTo>
                  <a:lnTo>
                    <a:pt x="155829" y="4737"/>
                  </a:lnTo>
                  <a:lnTo>
                    <a:pt x="164477" y="3556"/>
                  </a:lnTo>
                  <a:lnTo>
                    <a:pt x="164477" y="5321"/>
                  </a:lnTo>
                  <a:lnTo>
                    <a:pt x="173139" y="4140"/>
                  </a:lnTo>
                  <a:lnTo>
                    <a:pt x="173139" y="5321"/>
                  </a:lnTo>
                  <a:lnTo>
                    <a:pt x="173139" y="5918"/>
                  </a:lnTo>
                  <a:lnTo>
                    <a:pt x="176022" y="5715"/>
                  </a:lnTo>
                  <a:lnTo>
                    <a:pt x="181800" y="6502"/>
                  </a:lnTo>
                  <a:lnTo>
                    <a:pt x="173139" y="6502"/>
                  </a:lnTo>
                  <a:lnTo>
                    <a:pt x="173139" y="7099"/>
                  </a:lnTo>
                  <a:lnTo>
                    <a:pt x="164477" y="7099"/>
                  </a:lnTo>
                  <a:lnTo>
                    <a:pt x="155829" y="6324"/>
                  </a:lnTo>
                  <a:lnTo>
                    <a:pt x="138506" y="6350"/>
                  </a:lnTo>
                  <a:lnTo>
                    <a:pt x="129857" y="5918"/>
                  </a:lnTo>
                  <a:lnTo>
                    <a:pt x="129857" y="6502"/>
                  </a:lnTo>
                  <a:lnTo>
                    <a:pt x="95224" y="4876"/>
                  </a:lnTo>
                  <a:lnTo>
                    <a:pt x="86563" y="4343"/>
                  </a:lnTo>
                  <a:lnTo>
                    <a:pt x="69253" y="4140"/>
                  </a:lnTo>
                  <a:lnTo>
                    <a:pt x="60591" y="4495"/>
                  </a:lnTo>
                  <a:lnTo>
                    <a:pt x="60591" y="5638"/>
                  </a:lnTo>
                  <a:lnTo>
                    <a:pt x="51943" y="5321"/>
                  </a:lnTo>
                  <a:lnTo>
                    <a:pt x="60591" y="4140"/>
                  </a:lnTo>
                  <a:lnTo>
                    <a:pt x="43281" y="4648"/>
                  </a:lnTo>
                  <a:lnTo>
                    <a:pt x="34620" y="4660"/>
                  </a:lnTo>
                  <a:lnTo>
                    <a:pt x="25971" y="4559"/>
                  </a:lnTo>
                  <a:lnTo>
                    <a:pt x="8648" y="4737"/>
                  </a:lnTo>
                  <a:lnTo>
                    <a:pt x="8648" y="4140"/>
                  </a:lnTo>
                  <a:lnTo>
                    <a:pt x="17310" y="4140"/>
                  </a:lnTo>
                  <a:lnTo>
                    <a:pt x="8648" y="3556"/>
                  </a:lnTo>
                  <a:lnTo>
                    <a:pt x="0" y="4140"/>
                  </a:lnTo>
                  <a:lnTo>
                    <a:pt x="0" y="9461"/>
                  </a:lnTo>
                  <a:lnTo>
                    <a:pt x="8648" y="10045"/>
                  </a:lnTo>
                  <a:lnTo>
                    <a:pt x="17310" y="10642"/>
                  </a:lnTo>
                  <a:lnTo>
                    <a:pt x="17310" y="11226"/>
                  </a:lnTo>
                  <a:lnTo>
                    <a:pt x="25971" y="10045"/>
                  </a:lnTo>
                  <a:lnTo>
                    <a:pt x="43281" y="8864"/>
                  </a:lnTo>
                  <a:lnTo>
                    <a:pt x="51943" y="8864"/>
                  </a:lnTo>
                  <a:lnTo>
                    <a:pt x="51943" y="10045"/>
                  </a:lnTo>
                  <a:lnTo>
                    <a:pt x="60591" y="10045"/>
                  </a:lnTo>
                  <a:lnTo>
                    <a:pt x="60591" y="10642"/>
                  </a:lnTo>
                  <a:lnTo>
                    <a:pt x="77914" y="8280"/>
                  </a:lnTo>
                  <a:lnTo>
                    <a:pt x="77914" y="10642"/>
                  </a:lnTo>
                  <a:lnTo>
                    <a:pt x="86563" y="10642"/>
                  </a:lnTo>
                  <a:lnTo>
                    <a:pt x="95224" y="10642"/>
                  </a:lnTo>
                  <a:lnTo>
                    <a:pt x="95224" y="10045"/>
                  </a:lnTo>
                  <a:lnTo>
                    <a:pt x="95224" y="9461"/>
                  </a:lnTo>
                  <a:lnTo>
                    <a:pt x="103886" y="8864"/>
                  </a:lnTo>
                  <a:lnTo>
                    <a:pt x="103886" y="9728"/>
                  </a:lnTo>
                  <a:lnTo>
                    <a:pt x="121196" y="10121"/>
                  </a:lnTo>
                  <a:lnTo>
                    <a:pt x="121196" y="10642"/>
                  </a:lnTo>
                  <a:lnTo>
                    <a:pt x="129857" y="10388"/>
                  </a:lnTo>
                  <a:lnTo>
                    <a:pt x="147167" y="10553"/>
                  </a:lnTo>
                  <a:lnTo>
                    <a:pt x="155829" y="10642"/>
                  </a:lnTo>
                  <a:lnTo>
                    <a:pt x="155829" y="9461"/>
                  </a:lnTo>
                  <a:lnTo>
                    <a:pt x="164477" y="9461"/>
                  </a:lnTo>
                  <a:lnTo>
                    <a:pt x="173139" y="10045"/>
                  </a:lnTo>
                  <a:lnTo>
                    <a:pt x="181800" y="9982"/>
                  </a:lnTo>
                  <a:lnTo>
                    <a:pt x="181800" y="10642"/>
                  </a:lnTo>
                  <a:lnTo>
                    <a:pt x="190449" y="10642"/>
                  </a:lnTo>
                  <a:lnTo>
                    <a:pt x="190449" y="11214"/>
                  </a:lnTo>
                  <a:lnTo>
                    <a:pt x="199110" y="11087"/>
                  </a:lnTo>
                  <a:lnTo>
                    <a:pt x="199110" y="10731"/>
                  </a:lnTo>
                  <a:lnTo>
                    <a:pt x="207772" y="10045"/>
                  </a:lnTo>
                  <a:lnTo>
                    <a:pt x="207772" y="10642"/>
                  </a:lnTo>
                  <a:lnTo>
                    <a:pt x="216420" y="10464"/>
                  </a:lnTo>
                  <a:lnTo>
                    <a:pt x="225082" y="10121"/>
                  </a:lnTo>
                  <a:lnTo>
                    <a:pt x="233743" y="9893"/>
                  </a:lnTo>
                  <a:lnTo>
                    <a:pt x="242392" y="10045"/>
                  </a:lnTo>
                  <a:lnTo>
                    <a:pt x="251053" y="10045"/>
                  </a:lnTo>
                  <a:lnTo>
                    <a:pt x="251053" y="10706"/>
                  </a:lnTo>
                  <a:lnTo>
                    <a:pt x="259715" y="10274"/>
                  </a:lnTo>
                  <a:lnTo>
                    <a:pt x="268363" y="9728"/>
                  </a:lnTo>
                  <a:lnTo>
                    <a:pt x="268363" y="10642"/>
                  </a:lnTo>
                  <a:lnTo>
                    <a:pt x="277025" y="10642"/>
                  </a:lnTo>
                  <a:lnTo>
                    <a:pt x="279908" y="10845"/>
                  </a:lnTo>
                  <a:lnTo>
                    <a:pt x="279908" y="1778"/>
                  </a:lnTo>
                  <a:close/>
                </a:path>
                <a:path w="770890" h="12700">
                  <a:moveTo>
                    <a:pt x="279908" y="990"/>
                  </a:moveTo>
                  <a:lnTo>
                    <a:pt x="277025" y="596"/>
                  </a:lnTo>
                  <a:lnTo>
                    <a:pt x="277025" y="1181"/>
                  </a:lnTo>
                  <a:lnTo>
                    <a:pt x="279908" y="990"/>
                  </a:lnTo>
                  <a:close/>
                </a:path>
                <a:path w="770890" h="12700">
                  <a:moveTo>
                    <a:pt x="285686" y="1778"/>
                  </a:moveTo>
                  <a:lnTo>
                    <a:pt x="279908" y="990"/>
                  </a:lnTo>
                  <a:lnTo>
                    <a:pt x="279908" y="1778"/>
                  </a:lnTo>
                  <a:lnTo>
                    <a:pt x="285686" y="1778"/>
                  </a:lnTo>
                  <a:close/>
                </a:path>
                <a:path w="770890" h="12700">
                  <a:moveTo>
                    <a:pt x="372249" y="1181"/>
                  </a:moveTo>
                  <a:lnTo>
                    <a:pt x="363601" y="1778"/>
                  </a:lnTo>
                  <a:lnTo>
                    <a:pt x="367931" y="1778"/>
                  </a:lnTo>
                  <a:lnTo>
                    <a:pt x="372249" y="1181"/>
                  </a:lnTo>
                  <a:close/>
                </a:path>
                <a:path w="770890" h="12700">
                  <a:moveTo>
                    <a:pt x="441515" y="596"/>
                  </a:moveTo>
                  <a:lnTo>
                    <a:pt x="432854" y="596"/>
                  </a:lnTo>
                  <a:lnTo>
                    <a:pt x="432854" y="1181"/>
                  </a:lnTo>
                  <a:lnTo>
                    <a:pt x="441515" y="596"/>
                  </a:lnTo>
                  <a:close/>
                </a:path>
                <a:path w="770890" h="12700">
                  <a:moveTo>
                    <a:pt x="536740" y="11226"/>
                  </a:moveTo>
                  <a:lnTo>
                    <a:pt x="528078" y="12420"/>
                  </a:lnTo>
                  <a:lnTo>
                    <a:pt x="536740" y="11823"/>
                  </a:lnTo>
                  <a:lnTo>
                    <a:pt x="536740" y="11226"/>
                  </a:lnTo>
                  <a:close/>
                </a:path>
                <a:path w="770890" h="12700">
                  <a:moveTo>
                    <a:pt x="545401" y="1181"/>
                  </a:moveTo>
                  <a:lnTo>
                    <a:pt x="536740" y="596"/>
                  </a:lnTo>
                  <a:lnTo>
                    <a:pt x="536740" y="1181"/>
                  </a:lnTo>
                  <a:lnTo>
                    <a:pt x="545401" y="1181"/>
                  </a:lnTo>
                  <a:close/>
                </a:path>
                <a:path w="770890" h="12700">
                  <a:moveTo>
                    <a:pt x="580021" y="4737"/>
                  </a:moveTo>
                  <a:lnTo>
                    <a:pt x="571373" y="4140"/>
                  </a:lnTo>
                  <a:lnTo>
                    <a:pt x="571373" y="4737"/>
                  </a:lnTo>
                  <a:lnTo>
                    <a:pt x="580021" y="5321"/>
                  </a:lnTo>
                  <a:lnTo>
                    <a:pt x="580021" y="4737"/>
                  </a:lnTo>
                  <a:close/>
                </a:path>
                <a:path w="770890" h="12700">
                  <a:moveTo>
                    <a:pt x="597344" y="9461"/>
                  </a:moveTo>
                  <a:lnTo>
                    <a:pt x="588683" y="10045"/>
                  </a:lnTo>
                  <a:lnTo>
                    <a:pt x="597344" y="10045"/>
                  </a:lnTo>
                  <a:lnTo>
                    <a:pt x="597344" y="9461"/>
                  </a:lnTo>
                  <a:close/>
                </a:path>
                <a:path w="770890" h="12700">
                  <a:moveTo>
                    <a:pt x="623316" y="4140"/>
                  </a:moveTo>
                  <a:lnTo>
                    <a:pt x="614654" y="4140"/>
                  </a:lnTo>
                  <a:lnTo>
                    <a:pt x="614654" y="4737"/>
                  </a:lnTo>
                  <a:lnTo>
                    <a:pt x="623316" y="5321"/>
                  </a:lnTo>
                  <a:lnTo>
                    <a:pt x="623316" y="4140"/>
                  </a:lnTo>
                  <a:close/>
                </a:path>
                <a:path w="770890" h="12700">
                  <a:moveTo>
                    <a:pt x="657936" y="4140"/>
                  </a:moveTo>
                  <a:lnTo>
                    <a:pt x="649287" y="4140"/>
                  </a:lnTo>
                  <a:lnTo>
                    <a:pt x="649287" y="5321"/>
                  </a:lnTo>
                  <a:lnTo>
                    <a:pt x="657936" y="4737"/>
                  </a:lnTo>
                  <a:lnTo>
                    <a:pt x="657936" y="4140"/>
                  </a:lnTo>
                  <a:close/>
                </a:path>
                <a:path w="770890" h="12700">
                  <a:moveTo>
                    <a:pt x="683907" y="5321"/>
                  </a:moveTo>
                  <a:lnTo>
                    <a:pt x="675259" y="5321"/>
                  </a:lnTo>
                  <a:lnTo>
                    <a:pt x="675259" y="5918"/>
                  </a:lnTo>
                  <a:lnTo>
                    <a:pt x="683907" y="5321"/>
                  </a:lnTo>
                  <a:close/>
                </a:path>
                <a:path w="770890" h="12700">
                  <a:moveTo>
                    <a:pt x="770483" y="4737"/>
                  </a:moveTo>
                  <a:lnTo>
                    <a:pt x="761822" y="5321"/>
                  </a:lnTo>
                  <a:lnTo>
                    <a:pt x="761822" y="4140"/>
                  </a:lnTo>
                  <a:lnTo>
                    <a:pt x="753173" y="4140"/>
                  </a:lnTo>
                  <a:lnTo>
                    <a:pt x="753173" y="4737"/>
                  </a:lnTo>
                  <a:lnTo>
                    <a:pt x="744512" y="5321"/>
                  </a:lnTo>
                  <a:lnTo>
                    <a:pt x="753173" y="5918"/>
                  </a:lnTo>
                  <a:lnTo>
                    <a:pt x="744512" y="5918"/>
                  </a:lnTo>
                  <a:lnTo>
                    <a:pt x="744512" y="5321"/>
                  </a:lnTo>
                  <a:lnTo>
                    <a:pt x="735850" y="4737"/>
                  </a:lnTo>
                  <a:lnTo>
                    <a:pt x="727202" y="5321"/>
                  </a:lnTo>
                  <a:lnTo>
                    <a:pt x="718540" y="5321"/>
                  </a:lnTo>
                  <a:lnTo>
                    <a:pt x="718540" y="4800"/>
                  </a:lnTo>
                  <a:lnTo>
                    <a:pt x="709879" y="4737"/>
                  </a:lnTo>
                  <a:lnTo>
                    <a:pt x="692569" y="5321"/>
                  </a:lnTo>
                  <a:lnTo>
                    <a:pt x="692569" y="5918"/>
                  </a:lnTo>
                  <a:lnTo>
                    <a:pt x="683907" y="5918"/>
                  </a:lnTo>
                  <a:lnTo>
                    <a:pt x="683907" y="6502"/>
                  </a:lnTo>
                  <a:lnTo>
                    <a:pt x="675259" y="5918"/>
                  </a:lnTo>
                  <a:lnTo>
                    <a:pt x="666597" y="4737"/>
                  </a:lnTo>
                  <a:lnTo>
                    <a:pt x="666597" y="4140"/>
                  </a:lnTo>
                  <a:lnTo>
                    <a:pt x="657936" y="4737"/>
                  </a:lnTo>
                  <a:lnTo>
                    <a:pt x="657936" y="5321"/>
                  </a:lnTo>
                  <a:lnTo>
                    <a:pt x="649287" y="5321"/>
                  </a:lnTo>
                  <a:lnTo>
                    <a:pt x="640626" y="5321"/>
                  </a:lnTo>
                  <a:lnTo>
                    <a:pt x="631964" y="4737"/>
                  </a:lnTo>
                  <a:lnTo>
                    <a:pt x="631964" y="6502"/>
                  </a:lnTo>
                  <a:lnTo>
                    <a:pt x="623316" y="6502"/>
                  </a:lnTo>
                  <a:lnTo>
                    <a:pt x="623316" y="5918"/>
                  </a:lnTo>
                  <a:lnTo>
                    <a:pt x="623316" y="5321"/>
                  </a:lnTo>
                  <a:lnTo>
                    <a:pt x="621144" y="5613"/>
                  </a:lnTo>
                  <a:lnTo>
                    <a:pt x="620433" y="5524"/>
                  </a:lnTo>
                  <a:lnTo>
                    <a:pt x="620433" y="5715"/>
                  </a:lnTo>
                  <a:lnTo>
                    <a:pt x="614654" y="6502"/>
                  </a:lnTo>
                  <a:lnTo>
                    <a:pt x="614654" y="5321"/>
                  </a:lnTo>
                  <a:lnTo>
                    <a:pt x="620433" y="5715"/>
                  </a:lnTo>
                  <a:lnTo>
                    <a:pt x="620433" y="5524"/>
                  </a:lnTo>
                  <a:lnTo>
                    <a:pt x="614654" y="4737"/>
                  </a:lnTo>
                  <a:lnTo>
                    <a:pt x="605993" y="4140"/>
                  </a:lnTo>
                  <a:lnTo>
                    <a:pt x="605993" y="5321"/>
                  </a:lnTo>
                  <a:lnTo>
                    <a:pt x="597344" y="5308"/>
                  </a:lnTo>
                  <a:lnTo>
                    <a:pt x="597344" y="4737"/>
                  </a:lnTo>
                  <a:lnTo>
                    <a:pt x="588683" y="4165"/>
                  </a:lnTo>
                  <a:lnTo>
                    <a:pt x="588683" y="5918"/>
                  </a:lnTo>
                  <a:lnTo>
                    <a:pt x="571373" y="4737"/>
                  </a:lnTo>
                  <a:lnTo>
                    <a:pt x="580021" y="5918"/>
                  </a:lnTo>
                  <a:lnTo>
                    <a:pt x="571373" y="5321"/>
                  </a:lnTo>
                  <a:lnTo>
                    <a:pt x="571373" y="4737"/>
                  </a:lnTo>
                  <a:lnTo>
                    <a:pt x="562711" y="4826"/>
                  </a:lnTo>
                  <a:lnTo>
                    <a:pt x="554050" y="5232"/>
                  </a:lnTo>
                  <a:lnTo>
                    <a:pt x="545401" y="5321"/>
                  </a:lnTo>
                  <a:lnTo>
                    <a:pt x="545401" y="1181"/>
                  </a:lnTo>
                  <a:lnTo>
                    <a:pt x="536740" y="1778"/>
                  </a:lnTo>
                  <a:lnTo>
                    <a:pt x="536740" y="1181"/>
                  </a:lnTo>
                  <a:lnTo>
                    <a:pt x="528078" y="596"/>
                  </a:lnTo>
                  <a:lnTo>
                    <a:pt x="528078" y="1181"/>
                  </a:lnTo>
                  <a:lnTo>
                    <a:pt x="519430" y="596"/>
                  </a:lnTo>
                  <a:lnTo>
                    <a:pt x="519430" y="1778"/>
                  </a:lnTo>
                  <a:lnTo>
                    <a:pt x="510768" y="596"/>
                  </a:lnTo>
                  <a:lnTo>
                    <a:pt x="510768" y="1181"/>
                  </a:lnTo>
                  <a:lnTo>
                    <a:pt x="502107" y="1181"/>
                  </a:lnTo>
                  <a:lnTo>
                    <a:pt x="502107" y="0"/>
                  </a:lnTo>
                  <a:lnTo>
                    <a:pt x="493458" y="0"/>
                  </a:lnTo>
                  <a:lnTo>
                    <a:pt x="493458" y="1181"/>
                  </a:lnTo>
                  <a:lnTo>
                    <a:pt x="502107" y="1778"/>
                  </a:lnTo>
                  <a:lnTo>
                    <a:pt x="502107" y="2374"/>
                  </a:lnTo>
                  <a:lnTo>
                    <a:pt x="493458" y="1778"/>
                  </a:lnTo>
                  <a:lnTo>
                    <a:pt x="484797" y="1181"/>
                  </a:lnTo>
                  <a:lnTo>
                    <a:pt x="484797" y="5321"/>
                  </a:lnTo>
                  <a:lnTo>
                    <a:pt x="476135" y="5321"/>
                  </a:lnTo>
                  <a:lnTo>
                    <a:pt x="476135" y="4737"/>
                  </a:lnTo>
                  <a:lnTo>
                    <a:pt x="458825" y="5918"/>
                  </a:lnTo>
                  <a:lnTo>
                    <a:pt x="458825" y="4737"/>
                  </a:lnTo>
                  <a:lnTo>
                    <a:pt x="467487" y="5321"/>
                  </a:lnTo>
                  <a:lnTo>
                    <a:pt x="476135" y="4737"/>
                  </a:lnTo>
                  <a:lnTo>
                    <a:pt x="476135" y="4140"/>
                  </a:lnTo>
                  <a:lnTo>
                    <a:pt x="484797" y="5321"/>
                  </a:lnTo>
                  <a:lnTo>
                    <a:pt x="484797" y="1181"/>
                  </a:lnTo>
                  <a:lnTo>
                    <a:pt x="484797" y="596"/>
                  </a:lnTo>
                  <a:lnTo>
                    <a:pt x="476135" y="1181"/>
                  </a:lnTo>
                  <a:lnTo>
                    <a:pt x="467487" y="596"/>
                  </a:lnTo>
                  <a:lnTo>
                    <a:pt x="467487" y="0"/>
                  </a:lnTo>
                  <a:lnTo>
                    <a:pt x="458825" y="596"/>
                  </a:lnTo>
                  <a:lnTo>
                    <a:pt x="458825" y="1778"/>
                  </a:lnTo>
                  <a:lnTo>
                    <a:pt x="450164" y="1181"/>
                  </a:lnTo>
                  <a:lnTo>
                    <a:pt x="450164" y="1778"/>
                  </a:lnTo>
                  <a:lnTo>
                    <a:pt x="441515" y="596"/>
                  </a:lnTo>
                  <a:lnTo>
                    <a:pt x="441515" y="1778"/>
                  </a:lnTo>
                  <a:lnTo>
                    <a:pt x="432854" y="1181"/>
                  </a:lnTo>
                  <a:lnTo>
                    <a:pt x="432854" y="1778"/>
                  </a:lnTo>
                  <a:lnTo>
                    <a:pt x="424192" y="2374"/>
                  </a:lnTo>
                  <a:lnTo>
                    <a:pt x="424192" y="1193"/>
                  </a:lnTo>
                  <a:lnTo>
                    <a:pt x="406882" y="1193"/>
                  </a:lnTo>
                  <a:lnTo>
                    <a:pt x="406882" y="596"/>
                  </a:lnTo>
                  <a:lnTo>
                    <a:pt x="398221" y="596"/>
                  </a:lnTo>
                  <a:lnTo>
                    <a:pt x="398221" y="1778"/>
                  </a:lnTo>
                  <a:lnTo>
                    <a:pt x="389572" y="1181"/>
                  </a:lnTo>
                  <a:lnTo>
                    <a:pt x="380911" y="1778"/>
                  </a:lnTo>
                  <a:lnTo>
                    <a:pt x="380911" y="2374"/>
                  </a:lnTo>
                  <a:lnTo>
                    <a:pt x="372249" y="0"/>
                  </a:lnTo>
                  <a:lnTo>
                    <a:pt x="372249" y="1181"/>
                  </a:lnTo>
                  <a:lnTo>
                    <a:pt x="372249" y="1778"/>
                  </a:lnTo>
                  <a:lnTo>
                    <a:pt x="367931" y="1778"/>
                  </a:lnTo>
                  <a:lnTo>
                    <a:pt x="363601" y="2374"/>
                  </a:lnTo>
                  <a:lnTo>
                    <a:pt x="363601" y="1778"/>
                  </a:lnTo>
                  <a:lnTo>
                    <a:pt x="363601" y="0"/>
                  </a:lnTo>
                  <a:lnTo>
                    <a:pt x="354939" y="1778"/>
                  </a:lnTo>
                  <a:lnTo>
                    <a:pt x="354939" y="1181"/>
                  </a:lnTo>
                  <a:lnTo>
                    <a:pt x="346278" y="1333"/>
                  </a:lnTo>
                  <a:lnTo>
                    <a:pt x="346278" y="1181"/>
                  </a:lnTo>
                  <a:lnTo>
                    <a:pt x="354939" y="1181"/>
                  </a:lnTo>
                  <a:lnTo>
                    <a:pt x="346278" y="596"/>
                  </a:lnTo>
                  <a:lnTo>
                    <a:pt x="346278" y="1041"/>
                  </a:lnTo>
                  <a:lnTo>
                    <a:pt x="337629" y="0"/>
                  </a:lnTo>
                  <a:lnTo>
                    <a:pt x="328968" y="0"/>
                  </a:lnTo>
                  <a:lnTo>
                    <a:pt x="328968" y="1778"/>
                  </a:lnTo>
                  <a:lnTo>
                    <a:pt x="328968" y="4737"/>
                  </a:lnTo>
                  <a:lnTo>
                    <a:pt x="328968" y="5918"/>
                  </a:lnTo>
                  <a:lnTo>
                    <a:pt x="320306" y="5918"/>
                  </a:lnTo>
                  <a:lnTo>
                    <a:pt x="320306" y="4737"/>
                  </a:lnTo>
                  <a:lnTo>
                    <a:pt x="328968" y="4737"/>
                  </a:lnTo>
                  <a:lnTo>
                    <a:pt x="328968" y="1778"/>
                  </a:lnTo>
                  <a:lnTo>
                    <a:pt x="320306" y="596"/>
                  </a:lnTo>
                  <a:lnTo>
                    <a:pt x="311658" y="0"/>
                  </a:lnTo>
                  <a:lnTo>
                    <a:pt x="311658" y="1181"/>
                  </a:lnTo>
                  <a:lnTo>
                    <a:pt x="302996" y="596"/>
                  </a:lnTo>
                  <a:lnTo>
                    <a:pt x="294335" y="1181"/>
                  </a:lnTo>
                  <a:lnTo>
                    <a:pt x="294335" y="2374"/>
                  </a:lnTo>
                  <a:lnTo>
                    <a:pt x="285686" y="596"/>
                  </a:lnTo>
                  <a:lnTo>
                    <a:pt x="285686" y="1778"/>
                  </a:lnTo>
                  <a:lnTo>
                    <a:pt x="285686" y="11226"/>
                  </a:lnTo>
                  <a:lnTo>
                    <a:pt x="291045" y="11226"/>
                  </a:lnTo>
                  <a:lnTo>
                    <a:pt x="302996" y="10858"/>
                  </a:lnTo>
                  <a:lnTo>
                    <a:pt x="302996" y="10490"/>
                  </a:lnTo>
                  <a:lnTo>
                    <a:pt x="311658" y="10045"/>
                  </a:lnTo>
                  <a:lnTo>
                    <a:pt x="320306" y="10655"/>
                  </a:lnTo>
                  <a:lnTo>
                    <a:pt x="328968" y="10858"/>
                  </a:lnTo>
                  <a:lnTo>
                    <a:pt x="337629" y="10960"/>
                  </a:lnTo>
                  <a:lnTo>
                    <a:pt x="346278" y="11226"/>
                  </a:lnTo>
                  <a:lnTo>
                    <a:pt x="346278" y="10642"/>
                  </a:lnTo>
                  <a:lnTo>
                    <a:pt x="354939" y="10642"/>
                  </a:lnTo>
                  <a:lnTo>
                    <a:pt x="354939" y="11823"/>
                  </a:lnTo>
                  <a:lnTo>
                    <a:pt x="363601" y="11226"/>
                  </a:lnTo>
                  <a:lnTo>
                    <a:pt x="363601" y="10045"/>
                  </a:lnTo>
                  <a:lnTo>
                    <a:pt x="372249" y="10731"/>
                  </a:lnTo>
                  <a:lnTo>
                    <a:pt x="389572" y="10553"/>
                  </a:lnTo>
                  <a:lnTo>
                    <a:pt x="398221" y="11226"/>
                  </a:lnTo>
                  <a:lnTo>
                    <a:pt x="398221" y="10045"/>
                  </a:lnTo>
                  <a:lnTo>
                    <a:pt x="406882" y="10045"/>
                  </a:lnTo>
                  <a:lnTo>
                    <a:pt x="406882" y="10642"/>
                  </a:lnTo>
                  <a:lnTo>
                    <a:pt x="424192" y="10642"/>
                  </a:lnTo>
                  <a:lnTo>
                    <a:pt x="424192" y="11226"/>
                  </a:lnTo>
                  <a:lnTo>
                    <a:pt x="432854" y="11226"/>
                  </a:lnTo>
                  <a:lnTo>
                    <a:pt x="432854" y="10045"/>
                  </a:lnTo>
                  <a:lnTo>
                    <a:pt x="441515" y="10134"/>
                  </a:lnTo>
                  <a:lnTo>
                    <a:pt x="450164" y="10274"/>
                  </a:lnTo>
                  <a:lnTo>
                    <a:pt x="458825" y="10299"/>
                  </a:lnTo>
                  <a:lnTo>
                    <a:pt x="458825" y="10642"/>
                  </a:lnTo>
                  <a:lnTo>
                    <a:pt x="467487" y="10642"/>
                  </a:lnTo>
                  <a:lnTo>
                    <a:pt x="476135" y="11226"/>
                  </a:lnTo>
                  <a:lnTo>
                    <a:pt x="476135" y="10642"/>
                  </a:lnTo>
                  <a:lnTo>
                    <a:pt x="493458" y="9461"/>
                  </a:lnTo>
                  <a:lnTo>
                    <a:pt x="493458" y="8864"/>
                  </a:lnTo>
                  <a:lnTo>
                    <a:pt x="502107" y="8864"/>
                  </a:lnTo>
                  <a:lnTo>
                    <a:pt x="502107" y="9461"/>
                  </a:lnTo>
                  <a:lnTo>
                    <a:pt x="493458" y="9461"/>
                  </a:lnTo>
                  <a:lnTo>
                    <a:pt x="502107" y="10045"/>
                  </a:lnTo>
                  <a:lnTo>
                    <a:pt x="510768" y="10045"/>
                  </a:lnTo>
                  <a:lnTo>
                    <a:pt x="510768" y="9461"/>
                  </a:lnTo>
                  <a:lnTo>
                    <a:pt x="528078" y="9461"/>
                  </a:lnTo>
                  <a:lnTo>
                    <a:pt x="519430" y="10045"/>
                  </a:lnTo>
                  <a:lnTo>
                    <a:pt x="528078" y="10642"/>
                  </a:lnTo>
                  <a:lnTo>
                    <a:pt x="536740" y="9461"/>
                  </a:lnTo>
                  <a:lnTo>
                    <a:pt x="536740" y="10642"/>
                  </a:lnTo>
                  <a:lnTo>
                    <a:pt x="528078" y="10642"/>
                  </a:lnTo>
                  <a:lnTo>
                    <a:pt x="528078" y="11226"/>
                  </a:lnTo>
                  <a:lnTo>
                    <a:pt x="536740" y="11226"/>
                  </a:lnTo>
                  <a:lnTo>
                    <a:pt x="554050" y="11226"/>
                  </a:lnTo>
                  <a:lnTo>
                    <a:pt x="562711" y="11226"/>
                  </a:lnTo>
                  <a:lnTo>
                    <a:pt x="562711" y="10045"/>
                  </a:lnTo>
                  <a:lnTo>
                    <a:pt x="554050" y="10045"/>
                  </a:lnTo>
                  <a:lnTo>
                    <a:pt x="554050" y="9461"/>
                  </a:lnTo>
                  <a:lnTo>
                    <a:pt x="562711" y="9461"/>
                  </a:lnTo>
                  <a:lnTo>
                    <a:pt x="562711" y="10045"/>
                  </a:lnTo>
                  <a:lnTo>
                    <a:pt x="571373" y="10045"/>
                  </a:lnTo>
                  <a:lnTo>
                    <a:pt x="571373" y="10642"/>
                  </a:lnTo>
                  <a:lnTo>
                    <a:pt x="580021" y="10375"/>
                  </a:lnTo>
                  <a:lnTo>
                    <a:pt x="588683" y="10058"/>
                  </a:lnTo>
                  <a:lnTo>
                    <a:pt x="588683" y="9461"/>
                  </a:lnTo>
                  <a:lnTo>
                    <a:pt x="597344" y="9461"/>
                  </a:lnTo>
                  <a:lnTo>
                    <a:pt x="605993" y="10045"/>
                  </a:lnTo>
                  <a:lnTo>
                    <a:pt x="605993" y="9461"/>
                  </a:lnTo>
                  <a:lnTo>
                    <a:pt x="614654" y="9613"/>
                  </a:lnTo>
                  <a:lnTo>
                    <a:pt x="631964" y="8382"/>
                  </a:lnTo>
                  <a:lnTo>
                    <a:pt x="649287" y="8864"/>
                  </a:lnTo>
                  <a:lnTo>
                    <a:pt x="649287" y="8280"/>
                  </a:lnTo>
                  <a:lnTo>
                    <a:pt x="657936" y="8458"/>
                  </a:lnTo>
                  <a:lnTo>
                    <a:pt x="683907" y="8356"/>
                  </a:lnTo>
                  <a:lnTo>
                    <a:pt x="701230" y="8864"/>
                  </a:lnTo>
                  <a:lnTo>
                    <a:pt x="709879" y="8280"/>
                  </a:lnTo>
                  <a:lnTo>
                    <a:pt x="718540" y="8293"/>
                  </a:lnTo>
                  <a:lnTo>
                    <a:pt x="727202" y="8801"/>
                  </a:lnTo>
                  <a:lnTo>
                    <a:pt x="727202" y="9194"/>
                  </a:lnTo>
                  <a:lnTo>
                    <a:pt x="735850" y="8864"/>
                  </a:lnTo>
                  <a:lnTo>
                    <a:pt x="735850" y="8280"/>
                  </a:lnTo>
                  <a:lnTo>
                    <a:pt x="744512" y="8280"/>
                  </a:lnTo>
                  <a:lnTo>
                    <a:pt x="744512" y="8864"/>
                  </a:lnTo>
                  <a:lnTo>
                    <a:pt x="753173" y="8280"/>
                  </a:lnTo>
                  <a:lnTo>
                    <a:pt x="761822" y="8470"/>
                  </a:lnTo>
                  <a:lnTo>
                    <a:pt x="761822" y="10045"/>
                  </a:lnTo>
                  <a:lnTo>
                    <a:pt x="770483" y="10045"/>
                  </a:lnTo>
                  <a:lnTo>
                    <a:pt x="770483" y="4737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9092718" y="4557102"/>
              <a:ext cx="519430" cy="8890"/>
            </a:xfrm>
            <a:custGeom>
              <a:avLst/>
              <a:gdLst/>
              <a:ahLst/>
              <a:cxnLst/>
              <a:rect l="l" t="t" r="r" b="b"/>
              <a:pathLst>
                <a:path w="519429" h="8889">
                  <a:moveTo>
                    <a:pt x="60604" y="1181"/>
                  </a:moveTo>
                  <a:lnTo>
                    <a:pt x="51943" y="1181"/>
                  </a:lnTo>
                  <a:lnTo>
                    <a:pt x="60604" y="1765"/>
                  </a:lnTo>
                  <a:lnTo>
                    <a:pt x="60604" y="1181"/>
                  </a:lnTo>
                  <a:close/>
                </a:path>
                <a:path w="519429" h="8889">
                  <a:moveTo>
                    <a:pt x="225094" y="6489"/>
                  </a:moveTo>
                  <a:lnTo>
                    <a:pt x="216433" y="5905"/>
                  </a:lnTo>
                  <a:lnTo>
                    <a:pt x="216433" y="6489"/>
                  </a:lnTo>
                  <a:lnTo>
                    <a:pt x="225094" y="6489"/>
                  </a:lnTo>
                  <a:close/>
                </a:path>
                <a:path w="519429" h="8889">
                  <a:moveTo>
                    <a:pt x="259715" y="5905"/>
                  </a:moveTo>
                  <a:lnTo>
                    <a:pt x="251066" y="5918"/>
                  </a:lnTo>
                  <a:lnTo>
                    <a:pt x="259715" y="6489"/>
                  </a:lnTo>
                  <a:lnTo>
                    <a:pt x="259715" y="5905"/>
                  </a:lnTo>
                  <a:close/>
                </a:path>
                <a:path w="519429" h="8889">
                  <a:moveTo>
                    <a:pt x="294347" y="2362"/>
                  </a:moveTo>
                  <a:lnTo>
                    <a:pt x="285686" y="2362"/>
                  </a:lnTo>
                  <a:lnTo>
                    <a:pt x="285686" y="2946"/>
                  </a:lnTo>
                  <a:lnTo>
                    <a:pt x="294347" y="2362"/>
                  </a:lnTo>
                  <a:close/>
                </a:path>
                <a:path w="519429" h="8889">
                  <a:moveTo>
                    <a:pt x="303009" y="1765"/>
                  </a:moveTo>
                  <a:lnTo>
                    <a:pt x="294347" y="1765"/>
                  </a:lnTo>
                  <a:lnTo>
                    <a:pt x="303009" y="2362"/>
                  </a:lnTo>
                  <a:lnTo>
                    <a:pt x="303009" y="1765"/>
                  </a:lnTo>
                  <a:close/>
                </a:path>
                <a:path w="519429" h="8889">
                  <a:moveTo>
                    <a:pt x="346290" y="6489"/>
                  </a:moveTo>
                  <a:lnTo>
                    <a:pt x="337629" y="6591"/>
                  </a:lnTo>
                  <a:lnTo>
                    <a:pt x="337629" y="7086"/>
                  </a:lnTo>
                  <a:lnTo>
                    <a:pt x="346290" y="7670"/>
                  </a:lnTo>
                  <a:lnTo>
                    <a:pt x="346290" y="7086"/>
                  </a:lnTo>
                  <a:lnTo>
                    <a:pt x="346290" y="6489"/>
                  </a:lnTo>
                  <a:close/>
                </a:path>
                <a:path w="519429" h="8889">
                  <a:moveTo>
                    <a:pt x="346290" y="2362"/>
                  </a:moveTo>
                  <a:lnTo>
                    <a:pt x="337629" y="2362"/>
                  </a:lnTo>
                  <a:lnTo>
                    <a:pt x="346290" y="2946"/>
                  </a:lnTo>
                  <a:lnTo>
                    <a:pt x="346290" y="2362"/>
                  </a:lnTo>
                  <a:close/>
                </a:path>
                <a:path w="519429" h="8889">
                  <a:moveTo>
                    <a:pt x="389572" y="5905"/>
                  </a:moveTo>
                  <a:lnTo>
                    <a:pt x="380923" y="6489"/>
                  </a:lnTo>
                  <a:lnTo>
                    <a:pt x="389572" y="7670"/>
                  </a:lnTo>
                  <a:lnTo>
                    <a:pt x="389572" y="5905"/>
                  </a:lnTo>
                  <a:close/>
                </a:path>
                <a:path w="519429" h="8889">
                  <a:moveTo>
                    <a:pt x="405295" y="1066"/>
                  </a:moveTo>
                  <a:lnTo>
                    <a:pt x="398233" y="584"/>
                  </a:lnTo>
                  <a:lnTo>
                    <a:pt x="398233" y="1397"/>
                  </a:lnTo>
                  <a:lnTo>
                    <a:pt x="405295" y="1066"/>
                  </a:lnTo>
                  <a:close/>
                </a:path>
                <a:path w="519429" h="8889">
                  <a:moveTo>
                    <a:pt x="411822" y="1511"/>
                  </a:moveTo>
                  <a:lnTo>
                    <a:pt x="403606" y="1765"/>
                  </a:lnTo>
                  <a:lnTo>
                    <a:pt x="398233" y="1765"/>
                  </a:lnTo>
                  <a:lnTo>
                    <a:pt x="398233" y="1397"/>
                  </a:lnTo>
                  <a:lnTo>
                    <a:pt x="389572" y="1663"/>
                  </a:lnTo>
                  <a:lnTo>
                    <a:pt x="380923" y="1765"/>
                  </a:lnTo>
                  <a:lnTo>
                    <a:pt x="389572" y="1181"/>
                  </a:lnTo>
                  <a:lnTo>
                    <a:pt x="380923" y="1435"/>
                  </a:lnTo>
                  <a:lnTo>
                    <a:pt x="363601" y="1511"/>
                  </a:lnTo>
                  <a:lnTo>
                    <a:pt x="363601" y="1765"/>
                  </a:lnTo>
                  <a:lnTo>
                    <a:pt x="354952" y="1765"/>
                  </a:lnTo>
                  <a:lnTo>
                    <a:pt x="354952" y="2362"/>
                  </a:lnTo>
                  <a:lnTo>
                    <a:pt x="363601" y="2362"/>
                  </a:lnTo>
                  <a:lnTo>
                    <a:pt x="363601" y="2946"/>
                  </a:lnTo>
                  <a:lnTo>
                    <a:pt x="354952" y="3543"/>
                  </a:lnTo>
                  <a:lnTo>
                    <a:pt x="354952" y="3251"/>
                  </a:lnTo>
                  <a:lnTo>
                    <a:pt x="346290" y="2971"/>
                  </a:lnTo>
                  <a:lnTo>
                    <a:pt x="328980" y="2946"/>
                  </a:lnTo>
                  <a:lnTo>
                    <a:pt x="328980" y="2362"/>
                  </a:lnTo>
                  <a:lnTo>
                    <a:pt x="320319" y="2540"/>
                  </a:lnTo>
                  <a:lnTo>
                    <a:pt x="320319" y="2870"/>
                  </a:lnTo>
                  <a:lnTo>
                    <a:pt x="311658" y="3111"/>
                  </a:lnTo>
                  <a:lnTo>
                    <a:pt x="303009" y="2946"/>
                  </a:lnTo>
                  <a:lnTo>
                    <a:pt x="311658" y="1765"/>
                  </a:lnTo>
                  <a:lnTo>
                    <a:pt x="303009" y="2362"/>
                  </a:lnTo>
                  <a:lnTo>
                    <a:pt x="294347" y="2362"/>
                  </a:lnTo>
                  <a:lnTo>
                    <a:pt x="294347" y="2946"/>
                  </a:lnTo>
                  <a:lnTo>
                    <a:pt x="285686" y="2946"/>
                  </a:lnTo>
                  <a:lnTo>
                    <a:pt x="285686" y="3543"/>
                  </a:lnTo>
                  <a:lnTo>
                    <a:pt x="277037" y="3543"/>
                  </a:lnTo>
                  <a:lnTo>
                    <a:pt x="277037" y="2946"/>
                  </a:lnTo>
                  <a:lnTo>
                    <a:pt x="268376" y="3543"/>
                  </a:lnTo>
                  <a:lnTo>
                    <a:pt x="268376" y="2946"/>
                  </a:lnTo>
                  <a:lnTo>
                    <a:pt x="259715" y="2362"/>
                  </a:lnTo>
                  <a:lnTo>
                    <a:pt x="259715" y="3543"/>
                  </a:lnTo>
                  <a:lnTo>
                    <a:pt x="242404" y="3619"/>
                  </a:lnTo>
                  <a:lnTo>
                    <a:pt x="242404" y="3759"/>
                  </a:lnTo>
                  <a:lnTo>
                    <a:pt x="233743" y="3784"/>
                  </a:lnTo>
                  <a:lnTo>
                    <a:pt x="233743" y="3543"/>
                  </a:lnTo>
                  <a:lnTo>
                    <a:pt x="233743" y="2362"/>
                  </a:lnTo>
                  <a:lnTo>
                    <a:pt x="225094" y="2540"/>
                  </a:lnTo>
                  <a:lnTo>
                    <a:pt x="216433" y="2870"/>
                  </a:lnTo>
                  <a:lnTo>
                    <a:pt x="216433" y="3111"/>
                  </a:lnTo>
                  <a:lnTo>
                    <a:pt x="207772" y="2946"/>
                  </a:lnTo>
                  <a:lnTo>
                    <a:pt x="207772" y="4127"/>
                  </a:lnTo>
                  <a:lnTo>
                    <a:pt x="199123" y="2362"/>
                  </a:lnTo>
                  <a:lnTo>
                    <a:pt x="190461" y="2451"/>
                  </a:lnTo>
                  <a:lnTo>
                    <a:pt x="190461" y="2654"/>
                  </a:lnTo>
                  <a:lnTo>
                    <a:pt x="181800" y="2857"/>
                  </a:lnTo>
                  <a:lnTo>
                    <a:pt x="173151" y="2946"/>
                  </a:lnTo>
                  <a:lnTo>
                    <a:pt x="173151" y="2362"/>
                  </a:lnTo>
                  <a:lnTo>
                    <a:pt x="164490" y="2362"/>
                  </a:lnTo>
                  <a:lnTo>
                    <a:pt x="155829" y="1765"/>
                  </a:lnTo>
                  <a:lnTo>
                    <a:pt x="138518" y="2362"/>
                  </a:lnTo>
                  <a:lnTo>
                    <a:pt x="129857" y="1765"/>
                  </a:lnTo>
                  <a:lnTo>
                    <a:pt x="121208" y="1765"/>
                  </a:lnTo>
                  <a:lnTo>
                    <a:pt x="121208" y="2362"/>
                  </a:lnTo>
                  <a:lnTo>
                    <a:pt x="112547" y="1765"/>
                  </a:lnTo>
                  <a:lnTo>
                    <a:pt x="112547" y="2946"/>
                  </a:lnTo>
                  <a:lnTo>
                    <a:pt x="103886" y="2946"/>
                  </a:lnTo>
                  <a:lnTo>
                    <a:pt x="95237" y="4127"/>
                  </a:lnTo>
                  <a:lnTo>
                    <a:pt x="95237" y="2362"/>
                  </a:lnTo>
                  <a:lnTo>
                    <a:pt x="86575" y="1765"/>
                  </a:lnTo>
                  <a:lnTo>
                    <a:pt x="86575" y="3543"/>
                  </a:lnTo>
                  <a:lnTo>
                    <a:pt x="77914" y="1765"/>
                  </a:lnTo>
                  <a:lnTo>
                    <a:pt x="69265" y="1765"/>
                  </a:lnTo>
                  <a:lnTo>
                    <a:pt x="69265" y="584"/>
                  </a:lnTo>
                  <a:lnTo>
                    <a:pt x="60604" y="1765"/>
                  </a:lnTo>
                  <a:lnTo>
                    <a:pt x="51943" y="1854"/>
                  </a:lnTo>
                  <a:lnTo>
                    <a:pt x="51943" y="1549"/>
                  </a:lnTo>
                  <a:lnTo>
                    <a:pt x="43294" y="1346"/>
                  </a:lnTo>
                  <a:lnTo>
                    <a:pt x="34632" y="1765"/>
                  </a:lnTo>
                  <a:lnTo>
                    <a:pt x="34632" y="2362"/>
                  </a:lnTo>
                  <a:lnTo>
                    <a:pt x="25971" y="2946"/>
                  </a:lnTo>
                  <a:lnTo>
                    <a:pt x="25971" y="3543"/>
                  </a:lnTo>
                  <a:lnTo>
                    <a:pt x="17322" y="2946"/>
                  </a:lnTo>
                  <a:lnTo>
                    <a:pt x="25971" y="2946"/>
                  </a:lnTo>
                  <a:lnTo>
                    <a:pt x="17322" y="2362"/>
                  </a:lnTo>
                  <a:lnTo>
                    <a:pt x="8661" y="2362"/>
                  </a:lnTo>
                  <a:lnTo>
                    <a:pt x="8661" y="1765"/>
                  </a:lnTo>
                  <a:lnTo>
                    <a:pt x="0" y="2362"/>
                  </a:lnTo>
                  <a:lnTo>
                    <a:pt x="0" y="4127"/>
                  </a:lnTo>
                  <a:lnTo>
                    <a:pt x="8661" y="2946"/>
                  </a:lnTo>
                  <a:lnTo>
                    <a:pt x="8661" y="4127"/>
                  </a:lnTo>
                  <a:lnTo>
                    <a:pt x="17322" y="3543"/>
                  </a:lnTo>
                  <a:lnTo>
                    <a:pt x="17322" y="4724"/>
                  </a:lnTo>
                  <a:lnTo>
                    <a:pt x="25971" y="4724"/>
                  </a:lnTo>
                  <a:lnTo>
                    <a:pt x="25971" y="5905"/>
                  </a:lnTo>
                  <a:lnTo>
                    <a:pt x="34632" y="4724"/>
                  </a:lnTo>
                  <a:lnTo>
                    <a:pt x="34632" y="4229"/>
                  </a:lnTo>
                  <a:lnTo>
                    <a:pt x="43294" y="3543"/>
                  </a:lnTo>
                  <a:lnTo>
                    <a:pt x="43294" y="4724"/>
                  </a:lnTo>
                  <a:lnTo>
                    <a:pt x="51943" y="4724"/>
                  </a:lnTo>
                  <a:lnTo>
                    <a:pt x="51943" y="5308"/>
                  </a:lnTo>
                  <a:lnTo>
                    <a:pt x="60604" y="4127"/>
                  </a:lnTo>
                  <a:lnTo>
                    <a:pt x="60604" y="5905"/>
                  </a:lnTo>
                  <a:lnTo>
                    <a:pt x="69265" y="4724"/>
                  </a:lnTo>
                  <a:lnTo>
                    <a:pt x="77914" y="5905"/>
                  </a:lnTo>
                  <a:lnTo>
                    <a:pt x="77914" y="5308"/>
                  </a:lnTo>
                  <a:lnTo>
                    <a:pt x="95237" y="5308"/>
                  </a:lnTo>
                  <a:lnTo>
                    <a:pt x="103886" y="5905"/>
                  </a:lnTo>
                  <a:lnTo>
                    <a:pt x="112547" y="5905"/>
                  </a:lnTo>
                  <a:lnTo>
                    <a:pt x="112547" y="5308"/>
                  </a:lnTo>
                  <a:lnTo>
                    <a:pt x="121208" y="5308"/>
                  </a:lnTo>
                  <a:lnTo>
                    <a:pt x="121208" y="5905"/>
                  </a:lnTo>
                  <a:lnTo>
                    <a:pt x="112547" y="6489"/>
                  </a:lnTo>
                  <a:lnTo>
                    <a:pt x="129857" y="6489"/>
                  </a:lnTo>
                  <a:lnTo>
                    <a:pt x="129857" y="5905"/>
                  </a:lnTo>
                  <a:lnTo>
                    <a:pt x="138518" y="5905"/>
                  </a:lnTo>
                  <a:lnTo>
                    <a:pt x="138518" y="5308"/>
                  </a:lnTo>
                  <a:lnTo>
                    <a:pt x="129857" y="4127"/>
                  </a:lnTo>
                  <a:lnTo>
                    <a:pt x="138518" y="4127"/>
                  </a:lnTo>
                  <a:lnTo>
                    <a:pt x="138518" y="5308"/>
                  </a:lnTo>
                  <a:lnTo>
                    <a:pt x="147180" y="5308"/>
                  </a:lnTo>
                  <a:lnTo>
                    <a:pt x="147180" y="5905"/>
                  </a:lnTo>
                  <a:lnTo>
                    <a:pt x="155829" y="5905"/>
                  </a:lnTo>
                  <a:lnTo>
                    <a:pt x="147180" y="6489"/>
                  </a:lnTo>
                  <a:lnTo>
                    <a:pt x="164490" y="6489"/>
                  </a:lnTo>
                  <a:lnTo>
                    <a:pt x="164490" y="5905"/>
                  </a:lnTo>
                  <a:lnTo>
                    <a:pt x="173151" y="6489"/>
                  </a:lnTo>
                  <a:lnTo>
                    <a:pt x="173151" y="5905"/>
                  </a:lnTo>
                  <a:lnTo>
                    <a:pt x="173151" y="5740"/>
                  </a:lnTo>
                  <a:lnTo>
                    <a:pt x="190461" y="6070"/>
                  </a:lnTo>
                  <a:lnTo>
                    <a:pt x="190461" y="5905"/>
                  </a:lnTo>
                  <a:lnTo>
                    <a:pt x="216433" y="5905"/>
                  </a:lnTo>
                  <a:lnTo>
                    <a:pt x="225094" y="5905"/>
                  </a:lnTo>
                  <a:lnTo>
                    <a:pt x="225094" y="6489"/>
                  </a:lnTo>
                  <a:lnTo>
                    <a:pt x="233743" y="6489"/>
                  </a:lnTo>
                  <a:lnTo>
                    <a:pt x="242404" y="6743"/>
                  </a:lnTo>
                  <a:lnTo>
                    <a:pt x="251066" y="6273"/>
                  </a:lnTo>
                  <a:lnTo>
                    <a:pt x="251066" y="5918"/>
                  </a:lnTo>
                  <a:lnTo>
                    <a:pt x="259715" y="5308"/>
                  </a:lnTo>
                  <a:lnTo>
                    <a:pt x="268376" y="6489"/>
                  </a:lnTo>
                  <a:lnTo>
                    <a:pt x="277037" y="7086"/>
                  </a:lnTo>
                  <a:lnTo>
                    <a:pt x="277037" y="5905"/>
                  </a:lnTo>
                  <a:lnTo>
                    <a:pt x="277037" y="4724"/>
                  </a:lnTo>
                  <a:lnTo>
                    <a:pt x="285686" y="4724"/>
                  </a:lnTo>
                  <a:lnTo>
                    <a:pt x="285686" y="5905"/>
                  </a:lnTo>
                  <a:lnTo>
                    <a:pt x="277037" y="5905"/>
                  </a:lnTo>
                  <a:lnTo>
                    <a:pt x="285686" y="6489"/>
                  </a:lnTo>
                  <a:lnTo>
                    <a:pt x="294347" y="7086"/>
                  </a:lnTo>
                  <a:lnTo>
                    <a:pt x="294347" y="6489"/>
                  </a:lnTo>
                  <a:lnTo>
                    <a:pt x="303009" y="6489"/>
                  </a:lnTo>
                  <a:lnTo>
                    <a:pt x="303009" y="5905"/>
                  </a:lnTo>
                  <a:lnTo>
                    <a:pt x="311658" y="6057"/>
                  </a:lnTo>
                  <a:lnTo>
                    <a:pt x="311658" y="5308"/>
                  </a:lnTo>
                  <a:lnTo>
                    <a:pt x="320319" y="5905"/>
                  </a:lnTo>
                  <a:lnTo>
                    <a:pt x="320319" y="6489"/>
                  </a:lnTo>
                  <a:lnTo>
                    <a:pt x="328980" y="7670"/>
                  </a:lnTo>
                  <a:lnTo>
                    <a:pt x="328980" y="6489"/>
                  </a:lnTo>
                  <a:lnTo>
                    <a:pt x="337629" y="6489"/>
                  </a:lnTo>
                  <a:lnTo>
                    <a:pt x="328980" y="5905"/>
                  </a:lnTo>
                  <a:lnTo>
                    <a:pt x="346290" y="5905"/>
                  </a:lnTo>
                  <a:lnTo>
                    <a:pt x="346290" y="6489"/>
                  </a:lnTo>
                  <a:lnTo>
                    <a:pt x="354952" y="6489"/>
                  </a:lnTo>
                  <a:lnTo>
                    <a:pt x="354952" y="5905"/>
                  </a:lnTo>
                  <a:lnTo>
                    <a:pt x="363601" y="6489"/>
                  </a:lnTo>
                  <a:lnTo>
                    <a:pt x="363601" y="5905"/>
                  </a:lnTo>
                  <a:lnTo>
                    <a:pt x="372262" y="5308"/>
                  </a:lnTo>
                  <a:lnTo>
                    <a:pt x="372262" y="6489"/>
                  </a:lnTo>
                  <a:lnTo>
                    <a:pt x="380923" y="5905"/>
                  </a:lnTo>
                  <a:lnTo>
                    <a:pt x="380923" y="5308"/>
                  </a:lnTo>
                  <a:lnTo>
                    <a:pt x="389572" y="5905"/>
                  </a:lnTo>
                  <a:lnTo>
                    <a:pt x="389572" y="4724"/>
                  </a:lnTo>
                  <a:lnTo>
                    <a:pt x="398233" y="5308"/>
                  </a:lnTo>
                  <a:lnTo>
                    <a:pt x="398233" y="6654"/>
                  </a:lnTo>
                  <a:lnTo>
                    <a:pt x="404088" y="6489"/>
                  </a:lnTo>
                  <a:lnTo>
                    <a:pt x="406895" y="6489"/>
                  </a:lnTo>
                  <a:lnTo>
                    <a:pt x="406895" y="6083"/>
                  </a:lnTo>
                  <a:lnTo>
                    <a:pt x="411822" y="6083"/>
                  </a:lnTo>
                  <a:lnTo>
                    <a:pt x="411822" y="1511"/>
                  </a:lnTo>
                  <a:close/>
                </a:path>
                <a:path w="519429" h="8889">
                  <a:moveTo>
                    <a:pt x="415544" y="584"/>
                  </a:moveTo>
                  <a:lnTo>
                    <a:pt x="405295" y="1066"/>
                  </a:lnTo>
                  <a:lnTo>
                    <a:pt x="411822" y="1511"/>
                  </a:lnTo>
                  <a:lnTo>
                    <a:pt x="415544" y="1397"/>
                  </a:lnTo>
                  <a:lnTo>
                    <a:pt x="415544" y="584"/>
                  </a:lnTo>
                  <a:close/>
                </a:path>
                <a:path w="519429" h="8889">
                  <a:moveTo>
                    <a:pt x="519430" y="6489"/>
                  </a:moveTo>
                  <a:lnTo>
                    <a:pt x="510781" y="6489"/>
                  </a:lnTo>
                  <a:lnTo>
                    <a:pt x="510781" y="0"/>
                  </a:lnTo>
                  <a:lnTo>
                    <a:pt x="502119" y="1181"/>
                  </a:lnTo>
                  <a:lnTo>
                    <a:pt x="502119" y="584"/>
                  </a:lnTo>
                  <a:lnTo>
                    <a:pt x="493458" y="584"/>
                  </a:lnTo>
                  <a:lnTo>
                    <a:pt x="476148" y="1765"/>
                  </a:lnTo>
                  <a:lnTo>
                    <a:pt x="476148" y="584"/>
                  </a:lnTo>
                  <a:lnTo>
                    <a:pt x="458838" y="1181"/>
                  </a:lnTo>
                  <a:lnTo>
                    <a:pt x="458838" y="584"/>
                  </a:lnTo>
                  <a:lnTo>
                    <a:pt x="450176" y="584"/>
                  </a:lnTo>
                  <a:lnTo>
                    <a:pt x="450176" y="838"/>
                  </a:lnTo>
                  <a:lnTo>
                    <a:pt x="441515" y="1104"/>
                  </a:lnTo>
                  <a:lnTo>
                    <a:pt x="432866" y="1257"/>
                  </a:lnTo>
                  <a:lnTo>
                    <a:pt x="432866" y="584"/>
                  </a:lnTo>
                  <a:lnTo>
                    <a:pt x="422567" y="1104"/>
                  </a:lnTo>
                  <a:lnTo>
                    <a:pt x="412902" y="1511"/>
                  </a:lnTo>
                  <a:lnTo>
                    <a:pt x="415544" y="1511"/>
                  </a:lnTo>
                  <a:lnTo>
                    <a:pt x="415544" y="6083"/>
                  </a:lnTo>
                  <a:lnTo>
                    <a:pt x="424205" y="6083"/>
                  </a:lnTo>
                  <a:lnTo>
                    <a:pt x="424205" y="6489"/>
                  </a:lnTo>
                  <a:lnTo>
                    <a:pt x="432866" y="7086"/>
                  </a:lnTo>
                  <a:lnTo>
                    <a:pt x="441515" y="7086"/>
                  </a:lnTo>
                  <a:lnTo>
                    <a:pt x="441515" y="6083"/>
                  </a:lnTo>
                  <a:lnTo>
                    <a:pt x="450176" y="6083"/>
                  </a:lnTo>
                  <a:lnTo>
                    <a:pt x="450176" y="7086"/>
                  </a:lnTo>
                  <a:lnTo>
                    <a:pt x="458838" y="6489"/>
                  </a:lnTo>
                  <a:lnTo>
                    <a:pt x="484809" y="6565"/>
                  </a:lnTo>
                  <a:lnTo>
                    <a:pt x="493458" y="7086"/>
                  </a:lnTo>
                  <a:lnTo>
                    <a:pt x="502119" y="6489"/>
                  </a:lnTo>
                  <a:lnTo>
                    <a:pt x="510781" y="7086"/>
                  </a:lnTo>
                  <a:lnTo>
                    <a:pt x="510781" y="8267"/>
                  </a:lnTo>
                  <a:lnTo>
                    <a:pt x="519430" y="6489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9085893" y="4552520"/>
              <a:ext cx="1298575" cy="13335"/>
            </a:xfrm>
            <a:custGeom>
              <a:avLst/>
              <a:gdLst/>
              <a:ahLst/>
              <a:cxnLst/>
              <a:rect l="l" t="t" r="r" b="b"/>
              <a:pathLst>
                <a:path w="1298575" h="13335">
                  <a:moveTo>
                    <a:pt x="367952" y="11305"/>
                  </a:moveTo>
                  <a:lnTo>
                    <a:pt x="338068" y="11305"/>
                  </a:lnTo>
                  <a:lnTo>
                    <a:pt x="407935" y="11938"/>
                  </a:lnTo>
                  <a:lnTo>
                    <a:pt x="330871" y="11938"/>
                  </a:lnTo>
                  <a:lnTo>
                    <a:pt x="341451" y="12319"/>
                  </a:lnTo>
                  <a:lnTo>
                    <a:pt x="339361" y="12319"/>
                  </a:lnTo>
                  <a:lnTo>
                    <a:pt x="350854" y="13335"/>
                  </a:lnTo>
                  <a:lnTo>
                    <a:pt x="367952" y="11305"/>
                  </a:lnTo>
                  <a:close/>
                </a:path>
                <a:path w="1298575" h="13335">
                  <a:moveTo>
                    <a:pt x="781014" y="11938"/>
                  </a:moveTo>
                  <a:lnTo>
                    <a:pt x="676393" y="11938"/>
                  </a:lnTo>
                  <a:lnTo>
                    <a:pt x="687185" y="13335"/>
                  </a:lnTo>
                  <a:lnTo>
                    <a:pt x="695246" y="13081"/>
                  </a:lnTo>
                  <a:lnTo>
                    <a:pt x="730026" y="13081"/>
                  </a:lnTo>
                  <a:lnTo>
                    <a:pt x="724804" y="12700"/>
                  </a:lnTo>
                  <a:lnTo>
                    <a:pt x="737010" y="12319"/>
                  </a:lnTo>
                  <a:lnTo>
                    <a:pt x="775357" y="12319"/>
                  </a:lnTo>
                  <a:lnTo>
                    <a:pt x="781014" y="11938"/>
                  </a:lnTo>
                  <a:close/>
                </a:path>
                <a:path w="1298575" h="13335">
                  <a:moveTo>
                    <a:pt x="1007223" y="11305"/>
                  </a:moveTo>
                  <a:lnTo>
                    <a:pt x="953806" y="11305"/>
                  </a:lnTo>
                  <a:lnTo>
                    <a:pt x="1082488" y="11938"/>
                  </a:lnTo>
                  <a:lnTo>
                    <a:pt x="787834" y="11938"/>
                  </a:lnTo>
                  <a:lnTo>
                    <a:pt x="804606" y="13335"/>
                  </a:lnTo>
                  <a:lnTo>
                    <a:pt x="819130" y="12700"/>
                  </a:lnTo>
                  <a:lnTo>
                    <a:pt x="944444" y="12700"/>
                  </a:lnTo>
                  <a:lnTo>
                    <a:pt x="956268" y="12319"/>
                  </a:lnTo>
                  <a:lnTo>
                    <a:pt x="998046" y="12319"/>
                  </a:lnTo>
                  <a:lnTo>
                    <a:pt x="1007223" y="11305"/>
                  </a:lnTo>
                  <a:close/>
                </a:path>
                <a:path w="1298575" h="13335">
                  <a:moveTo>
                    <a:pt x="871149" y="12700"/>
                  </a:moveTo>
                  <a:lnTo>
                    <a:pt x="860877" y="12700"/>
                  </a:lnTo>
                  <a:lnTo>
                    <a:pt x="878493" y="13335"/>
                  </a:lnTo>
                  <a:lnTo>
                    <a:pt x="888086" y="13081"/>
                  </a:lnTo>
                  <a:lnTo>
                    <a:pt x="850902" y="13081"/>
                  </a:lnTo>
                  <a:lnTo>
                    <a:pt x="871149" y="12700"/>
                  </a:lnTo>
                  <a:close/>
                </a:path>
                <a:path w="1298575" h="13335">
                  <a:moveTo>
                    <a:pt x="929293" y="12700"/>
                  </a:moveTo>
                  <a:lnTo>
                    <a:pt x="902474" y="12700"/>
                  </a:lnTo>
                  <a:lnTo>
                    <a:pt x="888086" y="13081"/>
                  </a:lnTo>
                  <a:lnTo>
                    <a:pt x="904905" y="13081"/>
                  </a:lnTo>
                  <a:lnTo>
                    <a:pt x="912132" y="13335"/>
                  </a:lnTo>
                  <a:lnTo>
                    <a:pt x="929293" y="12700"/>
                  </a:lnTo>
                  <a:close/>
                </a:path>
                <a:path w="1298575" h="13335">
                  <a:moveTo>
                    <a:pt x="998046" y="12319"/>
                  </a:moveTo>
                  <a:lnTo>
                    <a:pt x="966185" y="12319"/>
                  </a:lnTo>
                  <a:lnTo>
                    <a:pt x="988844" y="13335"/>
                  </a:lnTo>
                  <a:lnTo>
                    <a:pt x="998046" y="12319"/>
                  </a:lnTo>
                  <a:close/>
                </a:path>
                <a:path w="1298575" h="13335">
                  <a:moveTo>
                    <a:pt x="1087346" y="12700"/>
                  </a:moveTo>
                  <a:lnTo>
                    <a:pt x="1039978" y="12700"/>
                  </a:lnTo>
                  <a:lnTo>
                    <a:pt x="1058488" y="13335"/>
                  </a:lnTo>
                  <a:lnTo>
                    <a:pt x="1072694" y="13335"/>
                  </a:lnTo>
                  <a:lnTo>
                    <a:pt x="1087346" y="12700"/>
                  </a:lnTo>
                  <a:close/>
                </a:path>
                <a:path w="1298575" h="13335">
                  <a:moveTo>
                    <a:pt x="707336" y="12700"/>
                  </a:moveTo>
                  <a:lnTo>
                    <a:pt x="689945" y="12700"/>
                  </a:lnTo>
                  <a:lnTo>
                    <a:pt x="730026" y="13081"/>
                  </a:lnTo>
                  <a:lnTo>
                    <a:pt x="695246" y="13081"/>
                  </a:lnTo>
                  <a:lnTo>
                    <a:pt x="707336" y="12700"/>
                  </a:lnTo>
                  <a:close/>
                </a:path>
                <a:path w="1298575" h="13335">
                  <a:moveTo>
                    <a:pt x="724804" y="12700"/>
                  </a:moveTo>
                  <a:lnTo>
                    <a:pt x="707336" y="12700"/>
                  </a:lnTo>
                  <a:lnTo>
                    <a:pt x="695246" y="13081"/>
                  </a:lnTo>
                  <a:lnTo>
                    <a:pt x="712597" y="13081"/>
                  </a:lnTo>
                  <a:lnTo>
                    <a:pt x="724804" y="12700"/>
                  </a:lnTo>
                  <a:close/>
                </a:path>
                <a:path w="1298575" h="13335">
                  <a:moveTo>
                    <a:pt x="860877" y="12700"/>
                  </a:moveTo>
                  <a:lnTo>
                    <a:pt x="824050" y="12700"/>
                  </a:lnTo>
                  <a:lnTo>
                    <a:pt x="850902" y="13081"/>
                  </a:lnTo>
                  <a:lnTo>
                    <a:pt x="871447" y="13081"/>
                  </a:lnTo>
                  <a:lnTo>
                    <a:pt x="860877" y="12700"/>
                  </a:lnTo>
                  <a:close/>
                </a:path>
                <a:path w="1298575" h="13335">
                  <a:moveTo>
                    <a:pt x="894064" y="12700"/>
                  </a:moveTo>
                  <a:lnTo>
                    <a:pt x="871149" y="12700"/>
                  </a:lnTo>
                  <a:lnTo>
                    <a:pt x="850902" y="13081"/>
                  </a:lnTo>
                  <a:lnTo>
                    <a:pt x="904905" y="13081"/>
                  </a:lnTo>
                  <a:lnTo>
                    <a:pt x="894064" y="12700"/>
                  </a:lnTo>
                  <a:close/>
                </a:path>
                <a:path w="1298575" h="13335">
                  <a:moveTo>
                    <a:pt x="902474" y="12700"/>
                  </a:moveTo>
                  <a:lnTo>
                    <a:pt x="894064" y="12700"/>
                  </a:lnTo>
                  <a:lnTo>
                    <a:pt x="904905" y="13081"/>
                  </a:lnTo>
                  <a:lnTo>
                    <a:pt x="888086" y="13081"/>
                  </a:lnTo>
                  <a:lnTo>
                    <a:pt x="902474" y="12700"/>
                  </a:lnTo>
                  <a:close/>
                </a:path>
                <a:path w="1298575" h="13335">
                  <a:moveTo>
                    <a:pt x="308812" y="11938"/>
                  </a:moveTo>
                  <a:lnTo>
                    <a:pt x="286081" y="11938"/>
                  </a:lnTo>
                  <a:lnTo>
                    <a:pt x="295067" y="12700"/>
                  </a:lnTo>
                  <a:lnTo>
                    <a:pt x="298315" y="12700"/>
                  </a:lnTo>
                  <a:lnTo>
                    <a:pt x="308812" y="11938"/>
                  </a:lnTo>
                  <a:close/>
                </a:path>
                <a:path w="1298575" h="13335">
                  <a:moveTo>
                    <a:pt x="413848" y="11938"/>
                  </a:moveTo>
                  <a:lnTo>
                    <a:pt x="382864" y="11938"/>
                  </a:lnTo>
                  <a:lnTo>
                    <a:pt x="391850" y="12700"/>
                  </a:lnTo>
                  <a:lnTo>
                    <a:pt x="396092" y="12700"/>
                  </a:lnTo>
                  <a:lnTo>
                    <a:pt x="404324" y="12319"/>
                  </a:lnTo>
                  <a:lnTo>
                    <a:pt x="403678" y="12319"/>
                  </a:lnTo>
                  <a:lnTo>
                    <a:pt x="413848" y="11938"/>
                  </a:lnTo>
                  <a:close/>
                </a:path>
                <a:path w="1298575" h="13335">
                  <a:moveTo>
                    <a:pt x="539481" y="12319"/>
                  </a:moveTo>
                  <a:lnTo>
                    <a:pt x="483136" y="12319"/>
                  </a:lnTo>
                  <a:lnTo>
                    <a:pt x="493293" y="12700"/>
                  </a:lnTo>
                  <a:lnTo>
                    <a:pt x="531308" y="12700"/>
                  </a:lnTo>
                  <a:lnTo>
                    <a:pt x="539481" y="12319"/>
                  </a:lnTo>
                  <a:close/>
                </a:path>
                <a:path w="1298575" h="13335">
                  <a:moveTo>
                    <a:pt x="953806" y="11305"/>
                  </a:moveTo>
                  <a:lnTo>
                    <a:pt x="562047" y="11305"/>
                  </a:lnTo>
                  <a:lnTo>
                    <a:pt x="576719" y="12700"/>
                  </a:lnTo>
                  <a:lnTo>
                    <a:pt x="579781" y="12700"/>
                  </a:lnTo>
                  <a:lnTo>
                    <a:pt x="590132" y="11938"/>
                  </a:lnTo>
                  <a:lnTo>
                    <a:pt x="1082488" y="11938"/>
                  </a:lnTo>
                  <a:lnTo>
                    <a:pt x="953806" y="11305"/>
                  </a:lnTo>
                  <a:close/>
                </a:path>
                <a:path w="1298575" h="13335">
                  <a:moveTo>
                    <a:pt x="670818" y="11938"/>
                  </a:moveTo>
                  <a:lnTo>
                    <a:pt x="617567" y="11938"/>
                  </a:lnTo>
                  <a:lnTo>
                    <a:pt x="629768" y="12319"/>
                  </a:lnTo>
                  <a:lnTo>
                    <a:pt x="632003" y="12319"/>
                  </a:lnTo>
                  <a:lnTo>
                    <a:pt x="650908" y="12700"/>
                  </a:lnTo>
                  <a:lnTo>
                    <a:pt x="659980" y="12700"/>
                  </a:lnTo>
                  <a:lnTo>
                    <a:pt x="670818" y="11938"/>
                  </a:lnTo>
                  <a:close/>
                </a:path>
                <a:path w="1298575" h="13335">
                  <a:moveTo>
                    <a:pt x="775357" y="12319"/>
                  </a:moveTo>
                  <a:lnTo>
                    <a:pt x="754894" y="12319"/>
                  </a:lnTo>
                  <a:lnTo>
                    <a:pt x="764585" y="12700"/>
                  </a:lnTo>
                  <a:lnTo>
                    <a:pt x="769701" y="12700"/>
                  </a:lnTo>
                  <a:lnTo>
                    <a:pt x="775357" y="12319"/>
                  </a:lnTo>
                  <a:close/>
                </a:path>
                <a:path w="1298575" h="13335">
                  <a:moveTo>
                    <a:pt x="1101368" y="11938"/>
                  </a:moveTo>
                  <a:lnTo>
                    <a:pt x="1033658" y="11938"/>
                  </a:lnTo>
                  <a:lnTo>
                    <a:pt x="1042248" y="12700"/>
                  </a:lnTo>
                  <a:lnTo>
                    <a:pt x="1088057" y="12700"/>
                  </a:lnTo>
                  <a:lnTo>
                    <a:pt x="1101368" y="11938"/>
                  </a:lnTo>
                  <a:close/>
                </a:path>
                <a:path w="1298575" h="13335">
                  <a:moveTo>
                    <a:pt x="184934" y="11938"/>
                  </a:moveTo>
                  <a:lnTo>
                    <a:pt x="165630" y="11938"/>
                  </a:lnTo>
                  <a:lnTo>
                    <a:pt x="178880" y="12319"/>
                  </a:lnTo>
                  <a:lnTo>
                    <a:pt x="169229" y="12319"/>
                  </a:lnTo>
                  <a:lnTo>
                    <a:pt x="184934" y="11938"/>
                  </a:lnTo>
                  <a:close/>
                </a:path>
                <a:path w="1298575" h="13335">
                  <a:moveTo>
                    <a:pt x="251751" y="11938"/>
                  </a:moveTo>
                  <a:lnTo>
                    <a:pt x="229655" y="11938"/>
                  </a:lnTo>
                  <a:lnTo>
                    <a:pt x="239800" y="12319"/>
                  </a:lnTo>
                  <a:lnTo>
                    <a:pt x="228752" y="12319"/>
                  </a:lnTo>
                  <a:lnTo>
                    <a:pt x="251751" y="11938"/>
                  </a:lnTo>
                  <a:close/>
                </a:path>
                <a:path w="1298575" h="13335">
                  <a:moveTo>
                    <a:pt x="443006" y="11938"/>
                  </a:moveTo>
                  <a:lnTo>
                    <a:pt x="427076" y="11938"/>
                  </a:lnTo>
                  <a:lnTo>
                    <a:pt x="436745" y="12319"/>
                  </a:lnTo>
                  <a:lnTo>
                    <a:pt x="428780" y="12319"/>
                  </a:lnTo>
                  <a:lnTo>
                    <a:pt x="443006" y="11938"/>
                  </a:lnTo>
                  <a:close/>
                </a:path>
                <a:path w="1298575" h="13335">
                  <a:moveTo>
                    <a:pt x="555496" y="11305"/>
                  </a:moveTo>
                  <a:lnTo>
                    <a:pt x="367952" y="11305"/>
                  </a:lnTo>
                  <a:lnTo>
                    <a:pt x="362625" y="11938"/>
                  </a:lnTo>
                  <a:lnTo>
                    <a:pt x="458940" y="11938"/>
                  </a:lnTo>
                  <a:lnTo>
                    <a:pt x="468615" y="12319"/>
                  </a:lnTo>
                  <a:lnTo>
                    <a:pt x="540300" y="12319"/>
                  </a:lnTo>
                  <a:lnTo>
                    <a:pt x="555496" y="11305"/>
                  </a:lnTo>
                  <a:close/>
                </a:path>
                <a:path w="1298575" h="13335">
                  <a:moveTo>
                    <a:pt x="338068" y="11305"/>
                  </a:moveTo>
                  <a:lnTo>
                    <a:pt x="102222" y="11305"/>
                  </a:lnTo>
                  <a:lnTo>
                    <a:pt x="117417" y="11938"/>
                  </a:lnTo>
                  <a:lnTo>
                    <a:pt x="407935" y="11938"/>
                  </a:lnTo>
                  <a:lnTo>
                    <a:pt x="338068" y="11305"/>
                  </a:lnTo>
                  <a:close/>
                </a:path>
                <a:path w="1298575" h="13335">
                  <a:moveTo>
                    <a:pt x="1113531" y="11305"/>
                  </a:moveTo>
                  <a:lnTo>
                    <a:pt x="1007223" y="11305"/>
                  </a:lnTo>
                  <a:lnTo>
                    <a:pt x="1001496" y="11938"/>
                  </a:lnTo>
                  <a:lnTo>
                    <a:pt x="1100618" y="11938"/>
                  </a:lnTo>
                  <a:lnTo>
                    <a:pt x="1113531" y="11305"/>
                  </a:lnTo>
                  <a:close/>
                </a:path>
                <a:path w="1298575" h="13335">
                  <a:moveTo>
                    <a:pt x="5128" y="5715"/>
                  </a:moveTo>
                  <a:lnTo>
                    <a:pt x="3350" y="5715"/>
                  </a:lnTo>
                  <a:lnTo>
                    <a:pt x="10633" y="6350"/>
                  </a:lnTo>
                  <a:lnTo>
                    <a:pt x="7838" y="6350"/>
                  </a:lnTo>
                  <a:lnTo>
                    <a:pt x="18701" y="9144"/>
                  </a:lnTo>
                  <a:lnTo>
                    <a:pt x="17422" y="9144"/>
                  </a:lnTo>
                  <a:lnTo>
                    <a:pt x="33374" y="10287"/>
                  </a:lnTo>
                  <a:lnTo>
                    <a:pt x="32543" y="10287"/>
                  </a:lnTo>
                  <a:lnTo>
                    <a:pt x="53423" y="11305"/>
                  </a:lnTo>
                  <a:lnTo>
                    <a:pt x="44553" y="11305"/>
                  </a:lnTo>
                  <a:lnTo>
                    <a:pt x="64224" y="9906"/>
                  </a:lnTo>
                  <a:lnTo>
                    <a:pt x="170061" y="9906"/>
                  </a:lnTo>
                  <a:lnTo>
                    <a:pt x="156832" y="9525"/>
                  </a:lnTo>
                  <a:lnTo>
                    <a:pt x="80626" y="9525"/>
                  </a:lnTo>
                  <a:lnTo>
                    <a:pt x="74781" y="8890"/>
                  </a:lnTo>
                  <a:lnTo>
                    <a:pt x="48129" y="8890"/>
                  </a:lnTo>
                  <a:lnTo>
                    <a:pt x="42988" y="8636"/>
                  </a:lnTo>
                  <a:lnTo>
                    <a:pt x="19836" y="8636"/>
                  </a:lnTo>
                  <a:lnTo>
                    <a:pt x="5128" y="5715"/>
                  </a:lnTo>
                  <a:close/>
                </a:path>
                <a:path w="1298575" h="13335">
                  <a:moveTo>
                    <a:pt x="283179" y="9525"/>
                  </a:moveTo>
                  <a:lnTo>
                    <a:pt x="260823" y="9525"/>
                  </a:lnTo>
                  <a:lnTo>
                    <a:pt x="247146" y="9906"/>
                  </a:lnTo>
                  <a:lnTo>
                    <a:pt x="64224" y="9906"/>
                  </a:lnTo>
                  <a:lnTo>
                    <a:pt x="78067" y="11305"/>
                  </a:lnTo>
                  <a:lnTo>
                    <a:pt x="350849" y="11305"/>
                  </a:lnTo>
                  <a:lnTo>
                    <a:pt x="344445" y="10668"/>
                  </a:lnTo>
                  <a:lnTo>
                    <a:pt x="296579" y="10668"/>
                  </a:lnTo>
                  <a:lnTo>
                    <a:pt x="283179" y="9525"/>
                  </a:lnTo>
                  <a:close/>
                </a:path>
                <a:path w="1298575" h="13335">
                  <a:moveTo>
                    <a:pt x="379962" y="9525"/>
                  </a:moveTo>
                  <a:lnTo>
                    <a:pt x="364713" y="9525"/>
                  </a:lnTo>
                  <a:lnTo>
                    <a:pt x="350801" y="11305"/>
                  </a:lnTo>
                  <a:lnTo>
                    <a:pt x="688298" y="11305"/>
                  </a:lnTo>
                  <a:lnTo>
                    <a:pt x="683355" y="10668"/>
                  </a:lnTo>
                  <a:lnTo>
                    <a:pt x="393389" y="10668"/>
                  </a:lnTo>
                  <a:lnTo>
                    <a:pt x="379962" y="9525"/>
                  </a:lnTo>
                  <a:close/>
                </a:path>
                <a:path w="1298575" h="13335">
                  <a:moveTo>
                    <a:pt x="784795" y="9525"/>
                  </a:moveTo>
                  <a:lnTo>
                    <a:pt x="767778" y="10668"/>
                  </a:lnTo>
                  <a:lnTo>
                    <a:pt x="703274" y="10668"/>
                  </a:lnTo>
                  <a:lnTo>
                    <a:pt x="683211" y="11305"/>
                  </a:lnTo>
                  <a:lnTo>
                    <a:pt x="806208" y="11305"/>
                  </a:lnTo>
                  <a:lnTo>
                    <a:pt x="784795" y="9525"/>
                  </a:lnTo>
                  <a:close/>
                </a:path>
                <a:path w="1298575" h="13335">
                  <a:moveTo>
                    <a:pt x="864419" y="10668"/>
                  </a:moveTo>
                  <a:lnTo>
                    <a:pt x="816205" y="10668"/>
                  </a:lnTo>
                  <a:lnTo>
                    <a:pt x="801697" y="11305"/>
                  </a:lnTo>
                  <a:lnTo>
                    <a:pt x="882101" y="11305"/>
                  </a:lnTo>
                  <a:lnTo>
                    <a:pt x="864419" y="10668"/>
                  </a:lnTo>
                  <a:close/>
                </a:path>
                <a:path w="1298575" h="13335">
                  <a:moveTo>
                    <a:pt x="897688" y="10668"/>
                  </a:moveTo>
                  <a:lnTo>
                    <a:pt x="873606" y="11305"/>
                  </a:lnTo>
                  <a:lnTo>
                    <a:pt x="915817" y="11305"/>
                  </a:lnTo>
                  <a:lnTo>
                    <a:pt x="897688" y="10668"/>
                  </a:lnTo>
                  <a:close/>
                </a:path>
                <a:path w="1298575" h="13335">
                  <a:moveTo>
                    <a:pt x="969082" y="10287"/>
                  </a:moveTo>
                  <a:lnTo>
                    <a:pt x="952302" y="10287"/>
                  </a:lnTo>
                  <a:lnTo>
                    <a:pt x="940467" y="10668"/>
                  </a:lnTo>
                  <a:lnTo>
                    <a:pt x="925813" y="10668"/>
                  </a:lnTo>
                  <a:lnTo>
                    <a:pt x="908635" y="11305"/>
                  </a:lnTo>
                  <a:lnTo>
                    <a:pt x="988826" y="11305"/>
                  </a:lnTo>
                  <a:lnTo>
                    <a:pt x="969082" y="10287"/>
                  </a:lnTo>
                  <a:close/>
                </a:path>
                <a:path w="1298575" h="13335">
                  <a:moveTo>
                    <a:pt x="1030892" y="9525"/>
                  </a:moveTo>
                  <a:lnTo>
                    <a:pt x="1003757" y="9525"/>
                  </a:lnTo>
                  <a:lnTo>
                    <a:pt x="988751" y="11305"/>
                  </a:lnTo>
                  <a:lnTo>
                    <a:pt x="1062287" y="11305"/>
                  </a:lnTo>
                  <a:lnTo>
                    <a:pt x="1043821" y="10668"/>
                  </a:lnTo>
                  <a:lnTo>
                    <a:pt x="1030892" y="9525"/>
                  </a:lnTo>
                  <a:close/>
                </a:path>
                <a:path w="1298575" h="13335">
                  <a:moveTo>
                    <a:pt x="1224538" y="10287"/>
                  </a:moveTo>
                  <a:lnTo>
                    <a:pt x="1093079" y="10287"/>
                  </a:lnTo>
                  <a:lnTo>
                    <a:pt x="1069658" y="11305"/>
                  </a:lnTo>
                  <a:lnTo>
                    <a:pt x="1147244" y="11305"/>
                  </a:lnTo>
                  <a:lnTo>
                    <a:pt x="1179030" y="10668"/>
                  </a:lnTo>
                  <a:lnTo>
                    <a:pt x="1231215" y="10668"/>
                  </a:lnTo>
                  <a:lnTo>
                    <a:pt x="1224538" y="10287"/>
                  </a:lnTo>
                  <a:close/>
                </a:path>
                <a:path w="1298575" h="13335">
                  <a:moveTo>
                    <a:pt x="1229732" y="10287"/>
                  </a:moveTo>
                  <a:lnTo>
                    <a:pt x="1224538" y="10287"/>
                  </a:lnTo>
                  <a:lnTo>
                    <a:pt x="1231215" y="10668"/>
                  </a:lnTo>
                  <a:lnTo>
                    <a:pt x="1202115" y="10668"/>
                  </a:lnTo>
                  <a:lnTo>
                    <a:pt x="1218536" y="11305"/>
                  </a:lnTo>
                  <a:lnTo>
                    <a:pt x="1205926" y="11305"/>
                  </a:lnTo>
                  <a:lnTo>
                    <a:pt x="1229732" y="10287"/>
                  </a:lnTo>
                  <a:close/>
                </a:path>
                <a:path w="1298575" h="13335">
                  <a:moveTo>
                    <a:pt x="1260307" y="10287"/>
                  </a:moveTo>
                  <a:lnTo>
                    <a:pt x="1251144" y="10287"/>
                  </a:lnTo>
                  <a:lnTo>
                    <a:pt x="1271897" y="10668"/>
                  </a:lnTo>
                  <a:lnTo>
                    <a:pt x="1231215" y="10668"/>
                  </a:lnTo>
                  <a:lnTo>
                    <a:pt x="1242391" y="11305"/>
                  </a:lnTo>
                  <a:lnTo>
                    <a:pt x="1260307" y="10287"/>
                  </a:lnTo>
                  <a:close/>
                </a:path>
                <a:path w="1298575" h="13335">
                  <a:moveTo>
                    <a:pt x="1226783" y="8255"/>
                  </a:moveTo>
                  <a:lnTo>
                    <a:pt x="1211924" y="8890"/>
                  </a:lnTo>
                  <a:lnTo>
                    <a:pt x="1118729" y="8890"/>
                  </a:lnTo>
                  <a:lnTo>
                    <a:pt x="1092378" y="10287"/>
                  </a:lnTo>
                  <a:lnTo>
                    <a:pt x="1260307" y="10287"/>
                  </a:lnTo>
                  <a:lnTo>
                    <a:pt x="1253571" y="10668"/>
                  </a:lnTo>
                  <a:lnTo>
                    <a:pt x="1271897" y="10668"/>
                  </a:lnTo>
                  <a:lnTo>
                    <a:pt x="1297976" y="11305"/>
                  </a:lnTo>
                  <a:lnTo>
                    <a:pt x="1288831" y="11305"/>
                  </a:lnTo>
                  <a:lnTo>
                    <a:pt x="1275775" y="9144"/>
                  </a:lnTo>
                  <a:lnTo>
                    <a:pt x="1242342" y="9144"/>
                  </a:lnTo>
                  <a:lnTo>
                    <a:pt x="1226783" y="8255"/>
                  </a:lnTo>
                  <a:close/>
                </a:path>
                <a:path w="1298575" h="13335">
                  <a:moveTo>
                    <a:pt x="1285946" y="10668"/>
                  </a:moveTo>
                  <a:lnTo>
                    <a:pt x="1285255" y="10668"/>
                  </a:lnTo>
                  <a:lnTo>
                    <a:pt x="1289663" y="11305"/>
                  </a:lnTo>
                  <a:lnTo>
                    <a:pt x="1288048" y="11305"/>
                  </a:lnTo>
                  <a:lnTo>
                    <a:pt x="1285946" y="10668"/>
                  </a:lnTo>
                  <a:close/>
                </a:path>
                <a:path w="1298575" h="13335">
                  <a:moveTo>
                    <a:pt x="1278726" y="7112"/>
                  </a:moveTo>
                  <a:lnTo>
                    <a:pt x="1274224" y="7112"/>
                  </a:lnTo>
                  <a:lnTo>
                    <a:pt x="1288048" y="11305"/>
                  </a:lnTo>
                  <a:lnTo>
                    <a:pt x="1278726" y="7112"/>
                  </a:lnTo>
                  <a:close/>
                </a:path>
                <a:path w="1298575" h="13335">
                  <a:moveTo>
                    <a:pt x="323851" y="9525"/>
                  </a:moveTo>
                  <a:lnTo>
                    <a:pt x="312205" y="9525"/>
                  </a:lnTo>
                  <a:lnTo>
                    <a:pt x="296579" y="10668"/>
                  </a:lnTo>
                  <a:lnTo>
                    <a:pt x="344445" y="10668"/>
                  </a:lnTo>
                  <a:lnTo>
                    <a:pt x="336792" y="9906"/>
                  </a:lnTo>
                  <a:lnTo>
                    <a:pt x="334513" y="9906"/>
                  </a:lnTo>
                  <a:lnTo>
                    <a:pt x="323851" y="9525"/>
                  </a:lnTo>
                  <a:close/>
                </a:path>
                <a:path w="1298575" h="13335">
                  <a:moveTo>
                    <a:pt x="476402" y="9906"/>
                  </a:moveTo>
                  <a:lnTo>
                    <a:pt x="409691" y="9906"/>
                  </a:lnTo>
                  <a:lnTo>
                    <a:pt x="393389" y="10668"/>
                  </a:lnTo>
                  <a:lnTo>
                    <a:pt x="496717" y="10668"/>
                  </a:lnTo>
                  <a:lnTo>
                    <a:pt x="476402" y="9906"/>
                  </a:lnTo>
                  <a:close/>
                </a:path>
                <a:path w="1298575" h="13335">
                  <a:moveTo>
                    <a:pt x="559373" y="8890"/>
                  </a:moveTo>
                  <a:lnTo>
                    <a:pt x="544004" y="9906"/>
                  </a:lnTo>
                  <a:lnTo>
                    <a:pt x="544792" y="9906"/>
                  </a:lnTo>
                  <a:lnTo>
                    <a:pt x="528537" y="10668"/>
                  </a:lnTo>
                  <a:lnTo>
                    <a:pt x="578073" y="10668"/>
                  </a:lnTo>
                  <a:lnTo>
                    <a:pt x="559373" y="8890"/>
                  </a:lnTo>
                  <a:close/>
                </a:path>
                <a:path w="1298575" h="13335">
                  <a:moveTo>
                    <a:pt x="609468" y="9525"/>
                  </a:moveTo>
                  <a:lnTo>
                    <a:pt x="591957" y="9525"/>
                  </a:lnTo>
                  <a:lnTo>
                    <a:pt x="578073" y="10668"/>
                  </a:lnTo>
                  <a:lnTo>
                    <a:pt x="675175" y="10668"/>
                  </a:lnTo>
                  <a:lnTo>
                    <a:pt x="638348" y="10287"/>
                  </a:lnTo>
                  <a:lnTo>
                    <a:pt x="619465" y="9906"/>
                  </a:lnTo>
                  <a:lnTo>
                    <a:pt x="621687" y="9906"/>
                  </a:lnTo>
                  <a:lnTo>
                    <a:pt x="609468" y="9525"/>
                  </a:lnTo>
                  <a:close/>
                </a:path>
                <a:path w="1298575" h="13335">
                  <a:moveTo>
                    <a:pt x="674496" y="9525"/>
                  </a:moveTo>
                  <a:lnTo>
                    <a:pt x="658085" y="10668"/>
                  </a:lnTo>
                  <a:lnTo>
                    <a:pt x="683355" y="10668"/>
                  </a:lnTo>
                  <a:lnTo>
                    <a:pt x="674496" y="9525"/>
                  </a:lnTo>
                  <a:close/>
                </a:path>
                <a:path w="1298575" h="13335">
                  <a:moveTo>
                    <a:pt x="758132" y="10287"/>
                  </a:moveTo>
                  <a:lnTo>
                    <a:pt x="732906" y="10287"/>
                  </a:lnTo>
                  <a:lnTo>
                    <a:pt x="720707" y="10668"/>
                  </a:lnTo>
                  <a:lnTo>
                    <a:pt x="767778" y="10668"/>
                  </a:lnTo>
                  <a:lnTo>
                    <a:pt x="758132" y="10287"/>
                  </a:lnTo>
                  <a:close/>
                </a:path>
                <a:path w="1298575" h="13335">
                  <a:moveTo>
                    <a:pt x="1251144" y="10287"/>
                  </a:moveTo>
                  <a:lnTo>
                    <a:pt x="1229732" y="10287"/>
                  </a:lnTo>
                  <a:lnTo>
                    <a:pt x="1220829" y="10668"/>
                  </a:lnTo>
                  <a:lnTo>
                    <a:pt x="1271897" y="10668"/>
                  </a:lnTo>
                  <a:lnTo>
                    <a:pt x="1251144" y="10287"/>
                  </a:lnTo>
                  <a:close/>
                </a:path>
                <a:path w="1298575" h="13335">
                  <a:moveTo>
                    <a:pt x="766431" y="9906"/>
                  </a:moveTo>
                  <a:lnTo>
                    <a:pt x="748486" y="9906"/>
                  </a:lnTo>
                  <a:lnTo>
                    <a:pt x="758132" y="10287"/>
                  </a:lnTo>
                  <a:lnTo>
                    <a:pt x="722243" y="10287"/>
                  </a:lnTo>
                  <a:lnTo>
                    <a:pt x="766431" y="9906"/>
                  </a:lnTo>
                  <a:close/>
                </a:path>
                <a:path w="1298575" h="13335">
                  <a:moveTo>
                    <a:pt x="222938" y="9525"/>
                  </a:moveTo>
                  <a:lnTo>
                    <a:pt x="195347" y="9525"/>
                  </a:lnTo>
                  <a:lnTo>
                    <a:pt x="179689" y="9906"/>
                  </a:lnTo>
                  <a:lnTo>
                    <a:pt x="233071" y="9906"/>
                  </a:lnTo>
                  <a:lnTo>
                    <a:pt x="222938" y="9525"/>
                  </a:lnTo>
                  <a:close/>
                </a:path>
                <a:path w="1298575" h="13335">
                  <a:moveTo>
                    <a:pt x="420638" y="9525"/>
                  </a:moveTo>
                  <a:lnTo>
                    <a:pt x="410390" y="9906"/>
                  </a:lnTo>
                  <a:lnTo>
                    <a:pt x="430312" y="9906"/>
                  </a:lnTo>
                  <a:lnTo>
                    <a:pt x="420638" y="9525"/>
                  </a:lnTo>
                  <a:close/>
                </a:path>
                <a:path w="1298575" h="13335">
                  <a:moveTo>
                    <a:pt x="452506" y="9525"/>
                  </a:moveTo>
                  <a:lnTo>
                    <a:pt x="438279" y="9906"/>
                  </a:lnTo>
                  <a:lnTo>
                    <a:pt x="462206" y="9906"/>
                  </a:lnTo>
                  <a:lnTo>
                    <a:pt x="452506" y="9525"/>
                  </a:lnTo>
                  <a:close/>
                </a:path>
                <a:path w="1298575" h="13335">
                  <a:moveTo>
                    <a:pt x="96053" y="8890"/>
                  </a:moveTo>
                  <a:lnTo>
                    <a:pt x="80626" y="9525"/>
                  </a:lnTo>
                  <a:lnTo>
                    <a:pt x="115180" y="9525"/>
                  </a:lnTo>
                  <a:lnTo>
                    <a:pt x="96053" y="8890"/>
                  </a:lnTo>
                  <a:close/>
                </a:path>
                <a:path w="1298575" h="13335">
                  <a:moveTo>
                    <a:pt x="260459" y="8255"/>
                  </a:moveTo>
                  <a:lnTo>
                    <a:pt x="172854" y="8255"/>
                  </a:lnTo>
                  <a:lnTo>
                    <a:pt x="183980" y="8636"/>
                  </a:lnTo>
                  <a:lnTo>
                    <a:pt x="198098" y="8636"/>
                  </a:lnTo>
                  <a:lnTo>
                    <a:pt x="226411" y="9144"/>
                  </a:lnTo>
                  <a:lnTo>
                    <a:pt x="262058" y="9525"/>
                  </a:lnTo>
                  <a:lnTo>
                    <a:pt x="245707" y="9525"/>
                  </a:lnTo>
                  <a:lnTo>
                    <a:pt x="260459" y="8255"/>
                  </a:lnTo>
                  <a:close/>
                </a:path>
                <a:path w="1298575" h="13335">
                  <a:moveTo>
                    <a:pt x="326009" y="8255"/>
                  </a:moveTo>
                  <a:lnTo>
                    <a:pt x="264080" y="8255"/>
                  </a:lnTo>
                  <a:lnTo>
                    <a:pt x="279103" y="9144"/>
                  </a:lnTo>
                  <a:lnTo>
                    <a:pt x="283986" y="9144"/>
                  </a:lnTo>
                  <a:lnTo>
                    <a:pt x="294936" y="8636"/>
                  </a:lnTo>
                  <a:lnTo>
                    <a:pt x="309052" y="8636"/>
                  </a:lnTo>
                  <a:lnTo>
                    <a:pt x="326009" y="8255"/>
                  </a:lnTo>
                  <a:close/>
                </a:path>
                <a:path w="1298575" h="13335">
                  <a:moveTo>
                    <a:pt x="368411" y="7493"/>
                  </a:moveTo>
                  <a:lnTo>
                    <a:pt x="154583" y="7493"/>
                  </a:lnTo>
                  <a:lnTo>
                    <a:pt x="172057" y="8255"/>
                  </a:lnTo>
                  <a:lnTo>
                    <a:pt x="344722" y="8255"/>
                  </a:lnTo>
                  <a:lnTo>
                    <a:pt x="354735" y="9144"/>
                  </a:lnTo>
                  <a:lnTo>
                    <a:pt x="357040" y="9144"/>
                  </a:lnTo>
                  <a:lnTo>
                    <a:pt x="368411" y="7493"/>
                  </a:lnTo>
                  <a:close/>
                </a:path>
                <a:path w="1298575" h="13335">
                  <a:moveTo>
                    <a:pt x="688742" y="7112"/>
                  </a:moveTo>
                  <a:lnTo>
                    <a:pt x="612997" y="7112"/>
                  </a:lnTo>
                  <a:lnTo>
                    <a:pt x="625108" y="7747"/>
                  </a:lnTo>
                  <a:lnTo>
                    <a:pt x="664886" y="8636"/>
                  </a:lnTo>
                  <a:lnTo>
                    <a:pt x="661718" y="8636"/>
                  </a:lnTo>
                  <a:lnTo>
                    <a:pt x="671777" y="9144"/>
                  </a:lnTo>
                  <a:lnTo>
                    <a:pt x="675141" y="9144"/>
                  </a:lnTo>
                  <a:lnTo>
                    <a:pt x="688742" y="7112"/>
                  </a:lnTo>
                  <a:close/>
                </a:path>
                <a:path w="1298575" h="13335">
                  <a:moveTo>
                    <a:pt x="1258014" y="8255"/>
                  </a:moveTo>
                  <a:lnTo>
                    <a:pt x="1242342" y="9144"/>
                  </a:lnTo>
                  <a:lnTo>
                    <a:pt x="1275775" y="9144"/>
                  </a:lnTo>
                  <a:lnTo>
                    <a:pt x="1272707" y="8636"/>
                  </a:lnTo>
                  <a:lnTo>
                    <a:pt x="1278904" y="8636"/>
                  </a:lnTo>
                  <a:lnTo>
                    <a:pt x="1258014" y="8255"/>
                  </a:lnTo>
                  <a:close/>
                </a:path>
                <a:path w="1298575" h="13335">
                  <a:moveTo>
                    <a:pt x="64259" y="7747"/>
                  </a:moveTo>
                  <a:lnTo>
                    <a:pt x="48129" y="8890"/>
                  </a:lnTo>
                  <a:lnTo>
                    <a:pt x="74781" y="8890"/>
                  </a:lnTo>
                  <a:lnTo>
                    <a:pt x="64259" y="7747"/>
                  </a:lnTo>
                  <a:close/>
                </a:path>
                <a:path w="1298575" h="13335">
                  <a:moveTo>
                    <a:pt x="1195628" y="8255"/>
                  </a:moveTo>
                  <a:lnTo>
                    <a:pt x="1191669" y="8255"/>
                  </a:lnTo>
                  <a:lnTo>
                    <a:pt x="1160013" y="8890"/>
                  </a:lnTo>
                  <a:lnTo>
                    <a:pt x="1211924" y="8890"/>
                  </a:lnTo>
                  <a:lnTo>
                    <a:pt x="1195628" y="8255"/>
                  </a:lnTo>
                  <a:close/>
                </a:path>
                <a:path w="1298575" h="13335">
                  <a:moveTo>
                    <a:pt x="3350" y="5715"/>
                  </a:moveTo>
                  <a:lnTo>
                    <a:pt x="0" y="5715"/>
                  </a:lnTo>
                  <a:lnTo>
                    <a:pt x="16528" y="6350"/>
                  </a:lnTo>
                  <a:lnTo>
                    <a:pt x="8325" y="6350"/>
                  </a:lnTo>
                  <a:lnTo>
                    <a:pt x="19836" y="8636"/>
                  </a:lnTo>
                  <a:lnTo>
                    <a:pt x="29645" y="8255"/>
                  </a:lnTo>
                  <a:lnTo>
                    <a:pt x="35275" y="8255"/>
                  </a:lnTo>
                  <a:lnTo>
                    <a:pt x="19374" y="7112"/>
                  </a:lnTo>
                  <a:lnTo>
                    <a:pt x="3350" y="5715"/>
                  </a:lnTo>
                  <a:close/>
                </a:path>
                <a:path w="1298575" h="13335">
                  <a:moveTo>
                    <a:pt x="35275" y="8255"/>
                  </a:moveTo>
                  <a:lnTo>
                    <a:pt x="29645" y="8255"/>
                  </a:lnTo>
                  <a:lnTo>
                    <a:pt x="19836" y="8636"/>
                  </a:lnTo>
                  <a:lnTo>
                    <a:pt x="42988" y="8636"/>
                  </a:lnTo>
                  <a:lnTo>
                    <a:pt x="35275" y="8255"/>
                  </a:lnTo>
                  <a:close/>
                </a:path>
                <a:path w="1298575" h="13335">
                  <a:moveTo>
                    <a:pt x="105542" y="6350"/>
                  </a:moveTo>
                  <a:lnTo>
                    <a:pt x="68339" y="6350"/>
                  </a:lnTo>
                  <a:lnTo>
                    <a:pt x="81159" y="7493"/>
                  </a:lnTo>
                  <a:lnTo>
                    <a:pt x="108947" y="8636"/>
                  </a:lnTo>
                  <a:lnTo>
                    <a:pt x="122662" y="7493"/>
                  </a:lnTo>
                  <a:lnTo>
                    <a:pt x="368411" y="7493"/>
                  </a:lnTo>
                  <a:lnTo>
                    <a:pt x="370160" y="7239"/>
                  </a:lnTo>
                  <a:lnTo>
                    <a:pt x="247095" y="7239"/>
                  </a:lnTo>
                  <a:lnTo>
                    <a:pt x="232340" y="7112"/>
                  </a:lnTo>
                  <a:lnTo>
                    <a:pt x="214657" y="6604"/>
                  </a:lnTo>
                  <a:lnTo>
                    <a:pt x="112258" y="6604"/>
                  </a:lnTo>
                  <a:lnTo>
                    <a:pt x="105542" y="6350"/>
                  </a:lnTo>
                  <a:close/>
                </a:path>
                <a:path w="1298575" h="13335">
                  <a:moveTo>
                    <a:pt x="1144102" y="7112"/>
                  </a:moveTo>
                  <a:lnTo>
                    <a:pt x="1080268" y="7112"/>
                  </a:lnTo>
                  <a:lnTo>
                    <a:pt x="1093909" y="7493"/>
                  </a:lnTo>
                  <a:lnTo>
                    <a:pt x="1111912" y="7493"/>
                  </a:lnTo>
                  <a:lnTo>
                    <a:pt x="1129274" y="8636"/>
                  </a:lnTo>
                  <a:lnTo>
                    <a:pt x="1144102" y="7112"/>
                  </a:lnTo>
                  <a:close/>
                </a:path>
                <a:path w="1298575" h="13335">
                  <a:moveTo>
                    <a:pt x="16528" y="6350"/>
                  </a:moveTo>
                  <a:lnTo>
                    <a:pt x="10633" y="6350"/>
                  </a:lnTo>
                  <a:lnTo>
                    <a:pt x="19374" y="7112"/>
                  </a:lnTo>
                  <a:lnTo>
                    <a:pt x="35275" y="8255"/>
                  </a:lnTo>
                  <a:lnTo>
                    <a:pt x="29034" y="8255"/>
                  </a:lnTo>
                  <a:lnTo>
                    <a:pt x="52312" y="7239"/>
                  </a:lnTo>
                  <a:lnTo>
                    <a:pt x="63760" y="6604"/>
                  </a:lnTo>
                  <a:lnTo>
                    <a:pt x="23139" y="6604"/>
                  </a:lnTo>
                  <a:lnTo>
                    <a:pt x="16528" y="6350"/>
                  </a:lnTo>
                  <a:close/>
                </a:path>
                <a:path w="1298575" h="13335">
                  <a:moveTo>
                    <a:pt x="154583" y="7493"/>
                  </a:moveTo>
                  <a:lnTo>
                    <a:pt x="122662" y="7493"/>
                  </a:lnTo>
                  <a:lnTo>
                    <a:pt x="140689" y="8255"/>
                  </a:lnTo>
                  <a:lnTo>
                    <a:pt x="134305" y="8255"/>
                  </a:lnTo>
                  <a:lnTo>
                    <a:pt x="154583" y="7493"/>
                  </a:lnTo>
                  <a:close/>
                </a:path>
                <a:path w="1298575" h="13335">
                  <a:moveTo>
                    <a:pt x="1217445" y="7112"/>
                  </a:moveTo>
                  <a:lnTo>
                    <a:pt x="1185896" y="7112"/>
                  </a:lnTo>
                  <a:lnTo>
                    <a:pt x="1198527" y="8255"/>
                  </a:lnTo>
                  <a:lnTo>
                    <a:pt x="1194905" y="8255"/>
                  </a:lnTo>
                  <a:lnTo>
                    <a:pt x="1212654" y="7239"/>
                  </a:lnTo>
                  <a:lnTo>
                    <a:pt x="1217445" y="7112"/>
                  </a:lnTo>
                  <a:close/>
                </a:path>
                <a:path w="1298575" h="13335">
                  <a:moveTo>
                    <a:pt x="272663" y="6604"/>
                  </a:moveTo>
                  <a:lnTo>
                    <a:pt x="254500" y="6604"/>
                  </a:lnTo>
                  <a:lnTo>
                    <a:pt x="247095" y="7239"/>
                  </a:lnTo>
                  <a:lnTo>
                    <a:pt x="370160" y="7239"/>
                  </a:lnTo>
                  <a:lnTo>
                    <a:pt x="388706" y="7493"/>
                  </a:lnTo>
                  <a:lnTo>
                    <a:pt x="402885" y="7493"/>
                  </a:lnTo>
                  <a:lnTo>
                    <a:pt x="418475" y="7112"/>
                  </a:lnTo>
                  <a:lnTo>
                    <a:pt x="281268" y="7112"/>
                  </a:lnTo>
                  <a:lnTo>
                    <a:pt x="272663" y="6604"/>
                  </a:lnTo>
                  <a:close/>
                </a:path>
                <a:path w="1298575" h="13335">
                  <a:moveTo>
                    <a:pt x="624543" y="5715"/>
                  </a:moveTo>
                  <a:lnTo>
                    <a:pt x="512106" y="5715"/>
                  </a:lnTo>
                  <a:lnTo>
                    <a:pt x="528525" y="7112"/>
                  </a:lnTo>
                  <a:lnTo>
                    <a:pt x="555290" y="7112"/>
                  </a:lnTo>
                  <a:lnTo>
                    <a:pt x="566906" y="7493"/>
                  </a:lnTo>
                  <a:lnTo>
                    <a:pt x="580611" y="6350"/>
                  </a:lnTo>
                  <a:lnTo>
                    <a:pt x="667970" y="6350"/>
                  </a:lnTo>
                  <a:lnTo>
                    <a:pt x="624543" y="5715"/>
                  </a:lnTo>
                  <a:close/>
                </a:path>
                <a:path w="1298575" h="13335">
                  <a:moveTo>
                    <a:pt x="1050405" y="3302"/>
                  </a:moveTo>
                  <a:lnTo>
                    <a:pt x="1043285" y="3302"/>
                  </a:lnTo>
                  <a:lnTo>
                    <a:pt x="1057046" y="7493"/>
                  </a:lnTo>
                  <a:lnTo>
                    <a:pt x="1071052" y="7112"/>
                  </a:lnTo>
                  <a:lnTo>
                    <a:pt x="1278726" y="7112"/>
                  </a:lnTo>
                  <a:lnTo>
                    <a:pt x="1277597" y="6604"/>
                  </a:lnTo>
                  <a:lnTo>
                    <a:pt x="1131152" y="6604"/>
                  </a:lnTo>
                  <a:lnTo>
                    <a:pt x="1111985" y="5334"/>
                  </a:lnTo>
                  <a:lnTo>
                    <a:pt x="1057321" y="5334"/>
                  </a:lnTo>
                  <a:lnTo>
                    <a:pt x="1050405" y="3302"/>
                  </a:lnTo>
                  <a:close/>
                </a:path>
                <a:path w="1298575" h="13335">
                  <a:moveTo>
                    <a:pt x="1176451" y="7112"/>
                  </a:moveTo>
                  <a:lnTo>
                    <a:pt x="1154542" y="7112"/>
                  </a:lnTo>
                  <a:lnTo>
                    <a:pt x="1166495" y="7493"/>
                  </a:lnTo>
                  <a:lnTo>
                    <a:pt x="1176451" y="7112"/>
                  </a:lnTo>
                  <a:close/>
                </a:path>
                <a:path w="1298575" h="13335">
                  <a:moveTo>
                    <a:pt x="1267704" y="7112"/>
                  </a:moveTo>
                  <a:lnTo>
                    <a:pt x="1232549" y="7112"/>
                  </a:lnTo>
                  <a:lnTo>
                    <a:pt x="1240832" y="7493"/>
                  </a:lnTo>
                  <a:lnTo>
                    <a:pt x="1259178" y="7493"/>
                  </a:lnTo>
                  <a:lnTo>
                    <a:pt x="1267704" y="7112"/>
                  </a:lnTo>
                  <a:close/>
                </a:path>
                <a:path w="1298575" h="13335">
                  <a:moveTo>
                    <a:pt x="347620" y="6350"/>
                  </a:moveTo>
                  <a:lnTo>
                    <a:pt x="314674" y="6350"/>
                  </a:lnTo>
                  <a:lnTo>
                    <a:pt x="303377" y="6604"/>
                  </a:lnTo>
                  <a:lnTo>
                    <a:pt x="292165" y="6604"/>
                  </a:lnTo>
                  <a:lnTo>
                    <a:pt x="281268" y="7112"/>
                  </a:lnTo>
                  <a:lnTo>
                    <a:pt x="356104" y="7112"/>
                  </a:lnTo>
                  <a:lnTo>
                    <a:pt x="347620" y="6350"/>
                  </a:lnTo>
                  <a:close/>
                </a:path>
                <a:path w="1298575" h="13335">
                  <a:moveTo>
                    <a:pt x="452510" y="6350"/>
                  </a:moveTo>
                  <a:lnTo>
                    <a:pt x="361321" y="6350"/>
                  </a:lnTo>
                  <a:lnTo>
                    <a:pt x="356104" y="7112"/>
                  </a:lnTo>
                  <a:lnTo>
                    <a:pt x="436244" y="7112"/>
                  </a:lnTo>
                  <a:lnTo>
                    <a:pt x="452510" y="6350"/>
                  </a:lnTo>
                  <a:close/>
                </a:path>
                <a:path w="1298575" h="13335">
                  <a:moveTo>
                    <a:pt x="512106" y="5715"/>
                  </a:moveTo>
                  <a:lnTo>
                    <a:pt x="378191" y="5715"/>
                  </a:lnTo>
                  <a:lnTo>
                    <a:pt x="291158" y="6350"/>
                  </a:lnTo>
                  <a:lnTo>
                    <a:pt x="452510" y="6350"/>
                  </a:lnTo>
                  <a:lnTo>
                    <a:pt x="471830" y="7112"/>
                  </a:lnTo>
                  <a:lnTo>
                    <a:pt x="478398" y="7112"/>
                  </a:lnTo>
                  <a:lnTo>
                    <a:pt x="512106" y="5715"/>
                  </a:lnTo>
                  <a:close/>
                </a:path>
                <a:path w="1298575" h="13335">
                  <a:moveTo>
                    <a:pt x="661414" y="6350"/>
                  </a:moveTo>
                  <a:lnTo>
                    <a:pt x="591863" y="6350"/>
                  </a:lnTo>
                  <a:lnTo>
                    <a:pt x="614318" y="7112"/>
                  </a:lnTo>
                  <a:lnTo>
                    <a:pt x="674190" y="7112"/>
                  </a:lnTo>
                  <a:lnTo>
                    <a:pt x="661414" y="6350"/>
                  </a:lnTo>
                  <a:close/>
                </a:path>
                <a:path w="1298575" h="13335">
                  <a:moveTo>
                    <a:pt x="1053293" y="6350"/>
                  </a:moveTo>
                  <a:lnTo>
                    <a:pt x="688611" y="6350"/>
                  </a:lnTo>
                  <a:lnTo>
                    <a:pt x="691357" y="7112"/>
                  </a:lnTo>
                  <a:lnTo>
                    <a:pt x="674190" y="7112"/>
                  </a:lnTo>
                  <a:lnTo>
                    <a:pt x="706107" y="6604"/>
                  </a:lnTo>
                  <a:lnTo>
                    <a:pt x="1054127" y="6604"/>
                  </a:lnTo>
                  <a:lnTo>
                    <a:pt x="1053293" y="6350"/>
                  </a:lnTo>
                  <a:close/>
                </a:path>
                <a:path w="1298575" h="13335">
                  <a:moveTo>
                    <a:pt x="88753" y="5715"/>
                  </a:moveTo>
                  <a:lnTo>
                    <a:pt x="39314" y="5715"/>
                  </a:lnTo>
                  <a:lnTo>
                    <a:pt x="16587" y="6604"/>
                  </a:lnTo>
                  <a:lnTo>
                    <a:pt x="63760" y="6604"/>
                  </a:lnTo>
                  <a:lnTo>
                    <a:pt x="68339" y="6350"/>
                  </a:lnTo>
                  <a:lnTo>
                    <a:pt x="105542" y="6350"/>
                  </a:lnTo>
                  <a:lnTo>
                    <a:pt x="88753" y="5715"/>
                  </a:lnTo>
                  <a:close/>
                </a:path>
                <a:path w="1298575" h="13335">
                  <a:moveTo>
                    <a:pt x="122610" y="5334"/>
                  </a:moveTo>
                  <a:lnTo>
                    <a:pt x="107377" y="6604"/>
                  </a:lnTo>
                  <a:lnTo>
                    <a:pt x="214657" y="6604"/>
                  </a:lnTo>
                  <a:lnTo>
                    <a:pt x="180323" y="6350"/>
                  </a:lnTo>
                  <a:lnTo>
                    <a:pt x="161826" y="5715"/>
                  </a:lnTo>
                  <a:lnTo>
                    <a:pt x="131657" y="5715"/>
                  </a:lnTo>
                  <a:lnTo>
                    <a:pt x="122610" y="5334"/>
                  </a:lnTo>
                  <a:close/>
                </a:path>
                <a:path w="1298575" h="13335">
                  <a:moveTo>
                    <a:pt x="264868" y="5715"/>
                  </a:moveTo>
                  <a:lnTo>
                    <a:pt x="257603" y="5715"/>
                  </a:lnTo>
                  <a:lnTo>
                    <a:pt x="268360" y="6350"/>
                  </a:lnTo>
                  <a:lnTo>
                    <a:pt x="180323" y="6350"/>
                  </a:lnTo>
                  <a:lnTo>
                    <a:pt x="187722" y="6604"/>
                  </a:lnTo>
                  <a:lnTo>
                    <a:pt x="254500" y="6604"/>
                  </a:lnTo>
                  <a:lnTo>
                    <a:pt x="264868" y="5715"/>
                  </a:lnTo>
                  <a:close/>
                </a:path>
                <a:path w="1298575" h="13335">
                  <a:moveTo>
                    <a:pt x="297613" y="6350"/>
                  </a:moveTo>
                  <a:lnTo>
                    <a:pt x="268360" y="6350"/>
                  </a:lnTo>
                  <a:lnTo>
                    <a:pt x="272663" y="6604"/>
                  </a:lnTo>
                  <a:lnTo>
                    <a:pt x="292165" y="6604"/>
                  </a:lnTo>
                  <a:lnTo>
                    <a:pt x="297613" y="6350"/>
                  </a:lnTo>
                  <a:close/>
                </a:path>
                <a:path w="1298575" h="13335">
                  <a:moveTo>
                    <a:pt x="365669" y="5715"/>
                  </a:moveTo>
                  <a:lnTo>
                    <a:pt x="340549" y="5715"/>
                  </a:lnTo>
                  <a:lnTo>
                    <a:pt x="350448" y="6604"/>
                  </a:lnTo>
                  <a:lnTo>
                    <a:pt x="359582" y="6604"/>
                  </a:lnTo>
                  <a:lnTo>
                    <a:pt x="365669" y="5715"/>
                  </a:lnTo>
                  <a:close/>
                </a:path>
                <a:path w="1298575" h="13335">
                  <a:moveTo>
                    <a:pt x="452510" y="6350"/>
                  </a:moveTo>
                  <a:lnTo>
                    <a:pt x="447088" y="6604"/>
                  </a:lnTo>
                  <a:lnTo>
                    <a:pt x="458950" y="6604"/>
                  </a:lnTo>
                  <a:lnTo>
                    <a:pt x="452510" y="6350"/>
                  </a:lnTo>
                  <a:close/>
                </a:path>
                <a:path w="1298575" h="13335">
                  <a:moveTo>
                    <a:pt x="519569" y="6350"/>
                  </a:moveTo>
                  <a:lnTo>
                    <a:pt x="497945" y="6350"/>
                  </a:lnTo>
                  <a:lnTo>
                    <a:pt x="491430" y="6604"/>
                  </a:lnTo>
                  <a:lnTo>
                    <a:pt x="522555" y="6604"/>
                  </a:lnTo>
                  <a:lnTo>
                    <a:pt x="519569" y="6350"/>
                  </a:lnTo>
                  <a:close/>
                </a:path>
                <a:path w="1298575" h="13335">
                  <a:moveTo>
                    <a:pt x="580611" y="6350"/>
                  </a:moveTo>
                  <a:lnTo>
                    <a:pt x="577565" y="6604"/>
                  </a:lnTo>
                  <a:lnTo>
                    <a:pt x="610601" y="6604"/>
                  </a:lnTo>
                  <a:lnTo>
                    <a:pt x="580611" y="6350"/>
                  </a:lnTo>
                  <a:close/>
                </a:path>
                <a:path w="1298575" h="13335">
                  <a:moveTo>
                    <a:pt x="591863" y="6350"/>
                  </a:moveTo>
                  <a:lnTo>
                    <a:pt x="580611" y="6350"/>
                  </a:lnTo>
                  <a:lnTo>
                    <a:pt x="610601" y="6604"/>
                  </a:lnTo>
                  <a:lnTo>
                    <a:pt x="599348" y="6604"/>
                  </a:lnTo>
                  <a:lnTo>
                    <a:pt x="591863" y="6350"/>
                  </a:lnTo>
                  <a:close/>
                </a:path>
                <a:path w="1298575" h="13335">
                  <a:moveTo>
                    <a:pt x="688581" y="6350"/>
                  </a:moveTo>
                  <a:lnTo>
                    <a:pt x="661414" y="6350"/>
                  </a:lnTo>
                  <a:lnTo>
                    <a:pt x="665673" y="6604"/>
                  </a:lnTo>
                  <a:lnTo>
                    <a:pt x="689511" y="6604"/>
                  </a:lnTo>
                  <a:lnTo>
                    <a:pt x="688581" y="6350"/>
                  </a:lnTo>
                  <a:close/>
                </a:path>
                <a:path w="1298575" h="13335">
                  <a:moveTo>
                    <a:pt x="1130468" y="6350"/>
                  </a:moveTo>
                  <a:lnTo>
                    <a:pt x="1127319" y="6350"/>
                  </a:lnTo>
                  <a:lnTo>
                    <a:pt x="1131152" y="6604"/>
                  </a:lnTo>
                  <a:lnTo>
                    <a:pt x="1128003" y="6604"/>
                  </a:lnTo>
                  <a:lnTo>
                    <a:pt x="1130468" y="6350"/>
                  </a:lnTo>
                  <a:close/>
                </a:path>
                <a:path w="1298575" h="13335">
                  <a:moveTo>
                    <a:pt x="1146494" y="4699"/>
                  </a:moveTo>
                  <a:lnTo>
                    <a:pt x="1128003" y="6604"/>
                  </a:lnTo>
                  <a:lnTo>
                    <a:pt x="1277597" y="6604"/>
                  </a:lnTo>
                  <a:lnTo>
                    <a:pt x="1275621" y="5715"/>
                  </a:lnTo>
                  <a:lnTo>
                    <a:pt x="1194351" y="5715"/>
                  </a:lnTo>
                  <a:lnTo>
                    <a:pt x="1190147" y="5334"/>
                  </a:lnTo>
                  <a:lnTo>
                    <a:pt x="1166487" y="5334"/>
                  </a:lnTo>
                  <a:lnTo>
                    <a:pt x="1146494" y="4699"/>
                  </a:lnTo>
                  <a:close/>
                </a:path>
                <a:path w="1298575" h="13335">
                  <a:moveTo>
                    <a:pt x="5369" y="5715"/>
                  </a:moveTo>
                  <a:lnTo>
                    <a:pt x="5128" y="5715"/>
                  </a:lnTo>
                  <a:lnTo>
                    <a:pt x="8325" y="6350"/>
                  </a:lnTo>
                  <a:lnTo>
                    <a:pt x="7838" y="6350"/>
                  </a:lnTo>
                  <a:lnTo>
                    <a:pt x="5369" y="5715"/>
                  </a:lnTo>
                  <a:close/>
                </a:path>
                <a:path w="1298575" h="13335">
                  <a:moveTo>
                    <a:pt x="69810" y="4318"/>
                  </a:moveTo>
                  <a:lnTo>
                    <a:pt x="66063" y="4318"/>
                  </a:lnTo>
                  <a:lnTo>
                    <a:pt x="38358" y="5715"/>
                  </a:lnTo>
                  <a:lnTo>
                    <a:pt x="89802" y="5715"/>
                  </a:lnTo>
                  <a:lnTo>
                    <a:pt x="81303" y="5334"/>
                  </a:lnTo>
                  <a:lnTo>
                    <a:pt x="69810" y="4318"/>
                  </a:lnTo>
                  <a:close/>
                </a:path>
                <a:path w="1298575" h="13335">
                  <a:moveTo>
                    <a:pt x="154589" y="5334"/>
                  </a:moveTo>
                  <a:lnTo>
                    <a:pt x="144449" y="5715"/>
                  </a:lnTo>
                  <a:lnTo>
                    <a:pt x="163371" y="5715"/>
                  </a:lnTo>
                  <a:lnTo>
                    <a:pt x="154589" y="5334"/>
                  </a:lnTo>
                  <a:close/>
                </a:path>
                <a:path w="1298575" h="13335">
                  <a:moveTo>
                    <a:pt x="370017" y="5080"/>
                  </a:moveTo>
                  <a:lnTo>
                    <a:pt x="365669" y="5715"/>
                  </a:lnTo>
                  <a:lnTo>
                    <a:pt x="630760" y="5715"/>
                  </a:lnTo>
                  <a:lnTo>
                    <a:pt x="625183" y="5588"/>
                  </a:lnTo>
                  <a:lnTo>
                    <a:pt x="620345" y="5334"/>
                  </a:lnTo>
                  <a:lnTo>
                    <a:pt x="388722" y="5334"/>
                  </a:lnTo>
                  <a:lnTo>
                    <a:pt x="370017" y="5080"/>
                  </a:lnTo>
                  <a:close/>
                </a:path>
                <a:path w="1298575" h="13335">
                  <a:moveTo>
                    <a:pt x="792518" y="3937"/>
                  </a:moveTo>
                  <a:lnTo>
                    <a:pt x="750571" y="3937"/>
                  </a:lnTo>
                  <a:lnTo>
                    <a:pt x="764550" y="5080"/>
                  </a:lnTo>
                  <a:lnTo>
                    <a:pt x="778759" y="5715"/>
                  </a:lnTo>
                  <a:lnTo>
                    <a:pt x="792518" y="3937"/>
                  </a:lnTo>
                  <a:close/>
                </a:path>
                <a:path w="1298575" h="13335">
                  <a:moveTo>
                    <a:pt x="1227049" y="4699"/>
                  </a:moveTo>
                  <a:lnTo>
                    <a:pt x="1212564" y="5080"/>
                  </a:lnTo>
                  <a:lnTo>
                    <a:pt x="1201557" y="5715"/>
                  </a:lnTo>
                  <a:lnTo>
                    <a:pt x="1275621" y="5715"/>
                  </a:lnTo>
                  <a:lnTo>
                    <a:pt x="1274774" y="5334"/>
                  </a:lnTo>
                  <a:lnTo>
                    <a:pt x="1240884" y="5334"/>
                  </a:lnTo>
                  <a:lnTo>
                    <a:pt x="1227049" y="4699"/>
                  </a:lnTo>
                  <a:close/>
                </a:path>
                <a:path w="1298575" h="13335">
                  <a:moveTo>
                    <a:pt x="547579" y="4699"/>
                  </a:moveTo>
                  <a:lnTo>
                    <a:pt x="459346" y="4699"/>
                  </a:lnTo>
                  <a:lnTo>
                    <a:pt x="397990" y="5080"/>
                  </a:lnTo>
                  <a:lnTo>
                    <a:pt x="413247" y="5080"/>
                  </a:lnTo>
                  <a:lnTo>
                    <a:pt x="402858" y="5334"/>
                  </a:lnTo>
                  <a:lnTo>
                    <a:pt x="566849" y="5334"/>
                  </a:lnTo>
                  <a:lnTo>
                    <a:pt x="547579" y="4699"/>
                  </a:lnTo>
                  <a:close/>
                </a:path>
                <a:path w="1298575" h="13335">
                  <a:moveTo>
                    <a:pt x="595659" y="4318"/>
                  </a:moveTo>
                  <a:lnTo>
                    <a:pt x="579011" y="4318"/>
                  </a:lnTo>
                  <a:lnTo>
                    <a:pt x="566849" y="5334"/>
                  </a:lnTo>
                  <a:lnTo>
                    <a:pt x="620345" y="5334"/>
                  </a:lnTo>
                  <a:lnTo>
                    <a:pt x="608252" y="4699"/>
                  </a:lnTo>
                  <a:lnTo>
                    <a:pt x="606918" y="4699"/>
                  </a:lnTo>
                  <a:lnTo>
                    <a:pt x="595659" y="4318"/>
                  </a:lnTo>
                  <a:close/>
                </a:path>
                <a:path w="1298575" h="13335">
                  <a:moveTo>
                    <a:pt x="1084829" y="5080"/>
                  </a:moveTo>
                  <a:lnTo>
                    <a:pt x="1066521" y="5080"/>
                  </a:lnTo>
                  <a:lnTo>
                    <a:pt x="1057321" y="5334"/>
                  </a:lnTo>
                  <a:lnTo>
                    <a:pt x="1093939" y="5334"/>
                  </a:lnTo>
                  <a:lnTo>
                    <a:pt x="1084829" y="5080"/>
                  </a:lnTo>
                  <a:close/>
                </a:path>
                <a:path w="1298575" h="13335">
                  <a:moveTo>
                    <a:pt x="1183140" y="4699"/>
                  </a:moveTo>
                  <a:lnTo>
                    <a:pt x="1166487" y="5334"/>
                  </a:lnTo>
                  <a:lnTo>
                    <a:pt x="1190147" y="5334"/>
                  </a:lnTo>
                  <a:lnTo>
                    <a:pt x="1183140" y="4699"/>
                  </a:lnTo>
                  <a:close/>
                </a:path>
                <a:path w="1298575" h="13335">
                  <a:moveTo>
                    <a:pt x="1274209" y="5080"/>
                  </a:moveTo>
                  <a:lnTo>
                    <a:pt x="1266389" y="5080"/>
                  </a:lnTo>
                  <a:lnTo>
                    <a:pt x="1259134" y="5334"/>
                  </a:lnTo>
                  <a:lnTo>
                    <a:pt x="1274774" y="5334"/>
                  </a:lnTo>
                  <a:lnTo>
                    <a:pt x="1274209" y="5080"/>
                  </a:lnTo>
                  <a:close/>
                </a:path>
                <a:path w="1298575" h="13335">
                  <a:moveTo>
                    <a:pt x="676554" y="3004"/>
                  </a:moveTo>
                  <a:lnTo>
                    <a:pt x="676327" y="3004"/>
                  </a:lnTo>
                  <a:lnTo>
                    <a:pt x="683929" y="5080"/>
                  </a:lnTo>
                  <a:lnTo>
                    <a:pt x="682661" y="4699"/>
                  </a:lnTo>
                  <a:lnTo>
                    <a:pt x="676554" y="3004"/>
                  </a:lnTo>
                  <a:close/>
                </a:path>
                <a:path w="1298575" h="13335">
                  <a:moveTo>
                    <a:pt x="773073" y="3302"/>
                  </a:moveTo>
                  <a:lnTo>
                    <a:pt x="709216" y="3302"/>
                  </a:lnTo>
                  <a:lnTo>
                    <a:pt x="723285" y="3937"/>
                  </a:lnTo>
                  <a:lnTo>
                    <a:pt x="736811" y="5080"/>
                  </a:lnTo>
                  <a:lnTo>
                    <a:pt x="750571" y="3937"/>
                  </a:lnTo>
                  <a:lnTo>
                    <a:pt x="792518" y="3937"/>
                  </a:lnTo>
                  <a:lnTo>
                    <a:pt x="797418" y="3556"/>
                  </a:lnTo>
                  <a:lnTo>
                    <a:pt x="778664" y="3556"/>
                  </a:lnTo>
                  <a:lnTo>
                    <a:pt x="773073" y="3302"/>
                  </a:lnTo>
                  <a:close/>
                </a:path>
                <a:path w="1298575" h="13335">
                  <a:moveTo>
                    <a:pt x="1080320" y="4699"/>
                  </a:moveTo>
                  <a:lnTo>
                    <a:pt x="1071166" y="4699"/>
                  </a:lnTo>
                  <a:lnTo>
                    <a:pt x="1084829" y="5080"/>
                  </a:lnTo>
                  <a:lnTo>
                    <a:pt x="1066521" y="5080"/>
                  </a:lnTo>
                  <a:lnTo>
                    <a:pt x="1080320" y="4699"/>
                  </a:lnTo>
                  <a:close/>
                </a:path>
                <a:path w="1298575" h="13335">
                  <a:moveTo>
                    <a:pt x="1277273" y="4699"/>
                  </a:moveTo>
                  <a:lnTo>
                    <a:pt x="1273363" y="4699"/>
                  </a:lnTo>
                  <a:lnTo>
                    <a:pt x="1274209" y="5080"/>
                  </a:lnTo>
                  <a:lnTo>
                    <a:pt x="1266389" y="5080"/>
                  </a:lnTo>
                  <a:lnTo>
                    <a:pt x="1277273" y="4699"/>
                  </a:lnTo>
                  <a:close/>
                </a:path>
                <a:path w="1298575" h="13335">
                  <a:moveTo>
                    <a:pt x="455739" y="4318"/>
                  </a:moveTo>
                  <a:lnTo>
                    <a:pt x="449784" y="4318"/>
                  </a:lnTo>
                  <a:lnTo>
                    <a:pt x="441617" y="4699"/>
                  </a:lnTo>
                  <a:lnTo>
                    <a:pt x="465440" y="4699"/>
                  </a:lnTo>
                  <a:lnTo>
                    <a:pt x="455739" y="4318"/>
                  </a:lnTo>
                  <a:close/>
                </a:path>
                <a:path w="1298575" h="13335">
                  <a:moveTo>
                    <a:pt x="512154" y="3556"/>
                  </a:moveTo>
                  <a:lnTo>
                    <a:pt x="494991" y="4318"/>
                  </a:lnTo>
                  <a:lnTo>
                    <a:pt x="494605" y="4318"/>
                  </a:lnTo>
                  <a:lnTo>
                    <a:pt x="484864" y="4699"/>
                  </a:lnTo>
                  <a:lnTo>
                    <a:pt x="525630" y="4699"/>
                  </a:lnTo>
                  <a:lnTo>
                    <a:pt x="512154" y="3556"/>
                  </a:lnTo>
                  <a:close/>
                </a:path>
                <a:path w="1298575" h="13335">
                  <a:moveTo>
                    <a:pt x="908876" y="3004"/>
                  </a:moveTo>
                  <a:lnTo>
                    <a:pt x="866621" y="3004"/>
                  </a:lnTo>
                  <a:lnTo>
                    <a:pt x="879996" y="4699"/>
                  </a:lnTo>
                  <a:lnTo>
                    <a:pt x="890802" y="4699"/>
                  </a:lnTo>
                  <a:lnTo>
                    <a:pt x="905192" y="3302"/>
                  </a:lnTo>
                  <a:lnTo>
                    <a:pt x="908876" y="3004"/>
                  </a:lnTo>
                  <a:close/>
                </a:path>
                <a:path w="1298575" h="13335">
                  <a:moveTo>
                    <a:pt x="1028116" y="2159"/>
                  </a:moveTo>
                  <a:lnTo>
                    <a:pt x="1003151" y="2159"/>
                  </a:lnTo>
                  <a:lnTo>
                    <a:pt x="1020248" y="3004"/>
                  </a:lnTo>
                  <a:lnTo>
                    <a:pt x="1017658" y="3004"/>
                  </a:lnTo>
                  <a:lnTo>
                    <a:pt x="1031076" y="4699"/>
                  </a:lnTo>
                  <a:lnTo>
                    <a:pt x="1028749" y="4699"/>
                  </a:lnTo>
                  <a:lnTo>
                    <a:pt x="1043285" y="3302"/>
                  </a:lnTo>
                  <a:lnTo>
                    <a:pt x="1050405" y="3302"/>
                  </a:lnTo>
                  <a:lnTo>
                    <a:pt x="1047380" y="2413"/>
                  </a:lnTo>
                  <a:lnTo>
                    <a:pt x="1030106" y="2413"/>
                  </a:lnTo>
                  <a:lnTo>
                    <a:pt x="1028116" y="2159"/>
                  </a:lnTo>
                  <a:close/>
                </a:path>
                <a:path w="1298575" h="13335">
                  <a:moveTo>
                    <a:pt x="766525" y="3004"/>
                  </a:moveTo>
                  <a:lnTo>
                    <a:pt x="677318" y="3004"/>
                  </a:lnTo>
                  <a:lnTo>
                    <a:pt x="689201" y="3937"/>
                  </a:lnTo>
                  <a:lnTo>
                    <a:pt x="696183" y="3937"/>
                  </a:lnTo>
                  <a:lnTo>
                    <a:pt x="709216" y="3302"/>
                  </a:lnTo>
                  <a:lnTo>
                    <a:pt x="773073" y="3302"/>
                  </a:lnTo>
                  <a:lnTo>
                    <a:pt x="766525" y="3004"/>
                  </a:lnTo>
                  <a:close/>
                </a:path>
                <a:path w="1298575" h="13335">
                  <a:moveTo>
                    <a:pt x="1003151" y="2159"/>
                  </a:moveTo>
                  <a:lnTo>
                    <a:pt x="919348" y="2159"/>
                  </a:lnTo>
                  <a:lnTo>
                    <a:pt x="932142" y="3302"/>
                  </a:lnTo>
                  <a:lnTo>
                    <a:pt x="946404" y="3302"/>
                  </a:lnTo>
                  <a:lnTo>
                    <a:pt x="959338" y="3937"/>
                  </a:lnTo>
                  <a:lnTo>
                    <a:pt x="972442" y="3004"/>
                  </a:lnTo>
                  <a:lnTo>
                    <a:pt x="993008" y="3004"/>
                  </a:lnTo>
                  <a:lnTo>
                    <a:pt x="1003151" y="2159"/>
                  </a:lnTo>
                  <a:close/>
                </a:path>
                <a:path w="1298575" h="13335">
                  <a:moveTo>
                    <a:pt x="865099" y="635"/>
                  </a:moveTo>
                  <a:lnTo>
                    <a:pt x="807131" y="635"/>
                  </a:lnTo>
                  <a:lnTo>
                    <a:pt x="792291" y="1778"/>
                  </a:lnTo>
                  <a:lnTo>
                    <a:pt x="778664" y="3556"/>
                  </a:lnTo>
                  <a:lnTo>
                    <a:pt x="797418" y="3556"/>
                  </a:lnTo>
                  <a:lnTo>
                    <a:pt x="804510" y="3004"/>
                  </a:lnTo>
                  <a:lnTo>
                    <a:pt x="908876" y="3004"/>
                  </a:lnTo>
                  <a:lnTo>
                    <a:pt x="916202" y="2413"/>
                  </a:lnTo>
                  <a:lnTo>
                    <a:pt x="879128" y="2413"/>
                  </a:lnTo>
                  <a:lnTo>
                    <a:pt x="865099" y="635"/>
                  </a:lnTo>
                  <a:close/>
                </a:path>
                <a:path w="1298575" h="13335">
                  <a:moveTo>
                    <a:pt x="993008" y="3004"/>
                  </a:moveTo>
                  <a:lnTo>
                    <a:pt x="981219" y="3004"/>
                  </a:lnTo>
                  <a:lnTo>
                    <a:pt x="989439" y="3302"/>
                  </a:lnTo>
                  <a:lnTo>
                    <a:pt x="993008" y="3004"/>
                  </a:lnTo>
                  <a:close/>
                </a:path>
                <a:path w="1298575" h="13335">
                  <a:moveTo>
                    <a:pt x="709212" y="1143"/>
                  </a:moveTo>
                  <a:lnTo>
                    <a:pt x="696135" y="1778"/>
                  </a:lnTo>
                  <a:lnTo>
                    <a:pt x="689103" y="1778"/>
                  </a:lnTo>
                  <a:lnTo>
                    <a:pt x="675065" y="3004"/>
                  </a:lnTo>
                  <a:lnTo>
                    <a:pt x="737789" y="3004"/>
                  </a:lnTo>
                  <a:lnTo>
                    <a:pt x="723425" y="1778"/>
                  </a:lnTo>
                  <a:lnTo>
                    <a:pt x="709212" y="1143"/>
                  </a:lnTo>
                  <a:close/>
                </a:path>
                <a:path w="1298575" h="13335">
                  <a:moveTo>
                    <a:pt x="750567" y="1778"/>
                  </a:moveTo>
                  <a:lnTo>
                    <a:pt x="735805" y="3004"/>
                  </a:lnTo>
                  <a:lnTo>
                    <a:pt x="765718" y="3004"/>
                  </a:lnTo>
                  <a:lnTo>
                    <a:pt x="750567" y="1778"/>
                  </a:lnTo>
                  <a:close/>
                </a:path>
                <a:path w="1298575" h="13335">
                  <a:moveTo>
                    <a:pt x="919355" y="0"/>
                  </a:moveTo>
                  <a:lnTo>
                    <a:pt x="905003" y="1143"/>
                  </a:lnTo>
                  <a:lnTo>
                    <a:pt x="892012" y="2413"/>
                  </a:lnTo>
                  <a:lnTo>
                    <a:pt x="916202" y="2413"/>
                  </a:lnTo>
                  <a:lnTo>
                    <a:pt x="919348" y="2159"/>
                  </a:lnTo>
                  <a:lnTo>
                    <a:pt x="1028116" y="2159"/>
                  </a:lnTo>
                  <a:lnTo>
                    <a:pt x="1025131" y="1778"/>
                  </a:lnTo>
                  <a:lnTo>
                    <a:pt x="959307" y="1778"/>
                  </a:lnTo>
                  <a:lnTo>
                    <a:pt x="946453" y="1143"/>
                  </a:lnTo>
                  <a:lnTo>
                    <a:pt x="932241" y="1143"/>
                  </a:lnTo>
                  <a:lnTo>
                    <a:pt x="919355" y="0"/>
                  </a:lnTo>
                  <a:close/>
                </a:path>
                <a:path w="1298575" h="13335">
                  <a:moveTo>
                    <a:pt x="1043490" y="1270"/>
                  </a:moveTo>
                  <a:lnTo>
                    <a:pt x="1030106" y="2413"/>
                  </a:lnTo>
                  <a:lnTo>
                    <a:pt x="1047380" y="2413"/>
                  </a:lnTo>
                  <a:lnTo>
                    <a:pt x="1043490" y="1270"/>
                  </a:lnTo>
                  <a:close/>
                </a:path>
                <a:path w="1298575" h="13335">
                  <a:moveTo>
                    <a:pt x="975366" y="635"/>
                  </a:moveTo>
                  <a:lnTo>
                    <a:pt x="959307" y="1778"/>
                  </a:lnTo>
                  <a:lnTo>
                    <a:pt x="1025131" y="1778"/>
                  </a:lnTo>
                  <a:lnTo>
                    <a:pt x="1020155" y="1143"/>
                  </a:lnTo>
                  <a:lnTo>
                    <a:pt x="989390" y="1143"/>
                  </a:lnTo>
                  <a:lnTo>
                    <a:pt x="975366" y="635"/>
                  </a:lnTo>
                  <a:close/>
                </a:path>
                <a:path w="1298575" h="13335">
                  <a:moveTo>
                    <a:pt x="1003107" y="0"/>
                  </a:moveTo>
                  <a:lnTo>
                    <a:pt x="989390" y="1143"/>
                  </a:lnTo>
                  <a:lnTo>
                    <a:pt x="1020155" y="1143"/>
                  </a:lnTo>
                  <a:lnTo>
                    <a:pt x="1016175" y="635"/>
                  </a:lnTo>
                  <a:lnTo>
                    <a:pt x="1003107" y="0"/>
                  </a:lnTo>
                  <a:close/>
                </a:path>
              </a:pathLst>
            </a:custGeom>
            <a:solidFill>
              <a:srgbClr val="D12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9779717" y="4555319"/>
              <a:ext cx="375920" cy="8890"/>
            </a:xfrm>
            <a:custGeom>
              <a:avLst/>
              <a:gdLst/>
              <a:ahLst/>
              <a:cxnLst/>
              <a:rect l="l" t="t" r="r" b="b"/>
              <a:pathLst>
                <a:path w="375920" h="8889">
                  <a:moveTo>
                    <a:pt x="374739" y="8272"/>
                  </a:moveTo>
                  <a:lnTo>
                    <a:pt x="372969" y="8272"/>
                  </a:lnTo>
                  <a:lnTo>
                    <a:pt x="372378" y="8272"/>
                  </a:lnTo>
                  <a:lnTo>
                    <a:pt x="373559" y="8272"/>
                  </a:lnTo>
                  <a:lnTo>
                    <a:pt x="374149" y="8272"/>
                  </a:lnTo>
                  <a:lnTo>
                    <a:pt x="374739" y="8272"/>
                  </a:lnTo>
                  <a:lnTo>
                    <a:pt x="375329" y="8272"/>
                  </a:lnTo>
                  <a:lnTo>
                    <a:pt x="375329" y="7681"/>
                  </a:lnTo>
                  <a:lnTo>
                    <a:pt x="375329" y="8272"/>
                  </a:lnTo>
                  <a:lnTo>
                    <a:pt x="374739" y="8272"/>
                  </a:lnTo>
                  <a:close/>
                </a:path>
                <a:path w="375920" h="8889">
                  <a:moveTo>
                    <a:pt x="295070" y="0"/>
                  </a:moveTo>
                  <a:lnTo>
                    <a:pt x="295660" y="0"/>
                  </a:lnTo>
                  <a:lnTo>
                    <a:pt x="295070" y="0"/>
                  </a:lnTo>
                  <a:close/>
                </a:path>
                <a:path w="375920" h="8889">
                  <a:moveTo>
                    <a:pt x="292120" y="0"/>
                  </a:moveTo>
                  <a:lnTo>
                    <a:pt x="292710" y="0"/>
                  </a:lnTo>
                  <a:lnTo>
                    <a:pt x="293300" y="0"/>
                  </a:lnTo>
                  <a:lnTo>
                    <a:pt x="293300" y="590"/>
                  </a:lnTo>
                  <a:lnTo>
                    <a:pt x="292710" y="590"/>
                  </a:lnTo>
                  <a:lnTo>
                    <a:pt x="293300" y="590"/>
                  </a:lnTo>
                  <a:lnTo>
                    <a:pt x="292710" y="590"/>
                  </a:lnTo>
                  <a:lnTo>
                    <a:pt x="292120" y="0"/>
                  </a:lnTo>
                  <a:close/>
                </a:path>
                <a:path w="375920" h="8889">
                  <a:moveTo>
                    <a:pt x="30687" y="2954"/>
                  </a:moveTo>
                  <a:lnTo>
                    <a:pt x="30097" y="2954"/>
                  </a:lnTo>
                  <a:lnTo>
                    <a:pt x="30687" y="2954"/>
                  </a:lnTo>
                  <a:lnTo>
                    <a:pt x="30097" y="2954"/>
                  </a:lnTo>
                  <a:lnTo>
                    <a:pt x="32458" y="2363"/>
                  </a:lnTo>
                  <a:lnTo>
                    <a:pt x="35408" y="3545"/>
                  </a:lnTo>
                  <a:lnTo>
                    <a:pt x="37769" y="2954"/>
                  </a:lnTo>
                  <a:lnTo>
                    <a:pt x="38949" y="2954"/>
                  </a:lnTo>
                  <a:lnTo>
                    <a:pt x="40720" y="2954"/>
                  </a:lnTo>
                  <a:lnTo>
                    <a:pt x="41900" y="2363"/>
                  </a:lnTo>
                  <a:lnTo>
                    <a:pt x="42490" y="2363"/>
                  </a:lnTo>
                  <a:lnTo>
                    <a:pt x="43080" y="2954"/>
                  </a:lnTo>
                  <a:lnTo>
                    <a:pt x="42490" y="2954"/>
                  </a:lnTo>
                  <a:lnTo>
                    <a:pt x="43670" y="2954"/>
                  </a:lnTo>
                  <a:lnTo>
                    <a:pt x="43670" y="2363"/>
                  </a:lnTo>
                  <a:lnTo>
                    <a:pt x="45441" y="2954"/>
                  </a:lnTo>
                  <a:lnTo>
                    <a:pt x="44260" y="3545"/>
                  </a:lnTo>
                  <a:lnTo>
                    <a:pt x="46031" y="3545"/>
                  </a:lnTo>
                  <a:lnTo>
                    <a:pt x="44260" y="2954"/>
                  </a:lnTo>
                  <a:lnTo>
                    <a:pt x="45441" y="2954"/>
                  </a:lnTo>
                  <a:lnTo>
                    <a:pt x="46031" y="3545"/>
                  </a:lnTo>
                  <a:lnTo>
                    <a:pt x="47801" y="2954"/>
                  </a:lnTo>
                  <a:lnTo>
                    <a:pt x="47801" y="3545"/>
                  </a:lnTo>
                  <a:lnTo>
                    <a:pt x="46621" y="3545"/>
                  </a:lnTo>
                  <a:lnTo>
                    <a:pt x="44850" y="3545"/>
                  </a:lnTo>
                  <a:lnTo>
                    <a:pt x="43080" y="3545"/>
                  </a:lnTo>
                  <a:lnTo>
                    <a:pt x="38359" y="3545"/>
                  </a:lnTo>
                  <a:lnTo>
                    <a:pt x="34228" y="3545"/>
                  </a:lnTo>
                  <a:lnTo>
                    <a:pt x="30687" y="2954"/>
                  </a:lnTo>
                  <a:close/>
                </a:path>
                <a:path w="375920" h="8889">
                  <a:moveTo>
                    <a:pt x="57243" y="3545"/>
                  </a:moveTo>
                  <a:lnTo>
                    <a:pt x="56653" y="3545"/>
                  </a:lnTo>
                  <a:lnTo>
                    <a:pt x="56063" y="3545"/>
                  </a:lnTo>
                  <a:lnTo>
                    <a:pt x="56653" y="3545"/>
                  </a:lnTo>
                  <a:lnTo>
                    <a:pt x="57243" y="3545"/>
                  </a:lnTo>
                  <a:close/>
                </a:path>
                <a:path w="375920" h="8889">
                  <a:moveTo>
                    <a:pt x="97373" y="2954"/>
                  </a:moveTo>
                  <a:lnTo>
                    <a:pt x="96193" y="3545"/>
                  </a:lnTo>
                  <a:lnTo>
                    <a:pt x="95012" y="3545"/>
                  </a:lnTo>
                  <a:lnTo>
                    <a:pt x="93832" y="3545"/>
                  </a:lnTo>
                  <a:lnTo>
                    <a:pt x="93832" y="2954"/>
                  </a:lnTo>
                  <a:lnTo>
                    <a:pt x="95012" y="3545"/>
                  </a:lnTo>
                  <a:lnTo>
                    <a:pt x="96193" y="2363"/>
                  </a:lnTo>
                  <a:lnTo>
                    <a:pt x="97373" y="2954"/>
                  </a:lnTo>
                  <a:close/>
                </a:path>
                <a:path w="375920" h="8889">
                  <a:moveTo>
                    <a:pt x="298611" y="3545"/>
                  </a:moveTo>
                  <a:lnTo>
                    <a:pt x="298021" y="3545"/>
                  </a:lnTo>
                  <a:lnTo>
                    <a:pt x="297430" y="3545"/>
                  </a:lnTo>
                  <a:lnTo>
                    <a:pt x="298021" y="3545"/>
                  </a:lnTo>
                  <a:lnTo>
                    <a:pt x="298611" y="3545"/>
                  </a:lnTo>
                  <a:close/>
                </a:path>
                <a:path w="375920" h="8889">
                  <a:moveTo>
                    <a:pt x="89111" y="2954"/>
                  </a:moveTo>
                  <a:lnTo>
                    <a:pt x="88521" y="2954"/>
                  </a:lnTo>
                  <a:lnTo>
                    <a:pt x="89111" y="2954"/>
                  </a:lnTo>
                  <a:lnTo>
                    <a:pt x="88521" y="2954"/>
                  </a:lnTo>
                  <a:lnTo>
                    <a:pt x="89111" y="2954"/>
                  </a:lnTo>
                  <a:lnTo>
                    <a:pt x="88521" y="2954"/>
                  </a:lnTo>
                  <a:lnTo>
                    <a:pt x="89111" y="2954"/>
                  </a:lnTo>
                  <a:close/>
                </a:path>
                <a:path w="375920" h="8889">
                  <a:moveTo>
                    <a:pt x="139273" y="3545"/>
                  </a:moveTo>
                  <a:lnTo>
                    <a:pt x="141043" y="3545"/>
                  </a:lnTo>
                  <a:lnTo>
                    <a:pt x="141633" y="3545"/>
                  </a:lnTo>
                  <a:lnTo>
                    <a:pt x="141633" y="2954"/>
                  </a:lnTo>
                  <a:lnTo>
                    <a:pt x="142224" y="2954"/>
                  </a:lnTo>
                  <a:lnTo>
                    <a:pt x="143404" y="2954"/>
                  </a:lnTo>
                  <a:lnTo>
                    <a:pt x="141043" y="3545"/>
                  </a:lnTo>
                  <a:lnTo>
                    <a:pt x="139863" y="4135"/>
                  </a:lnTo>
                  <a:lnTo>
                    <a:pt x="139273" y="4135"/>
                  </a:lnTo>
                  <a:lnTo>
                    <a:pt x="139273" y="3545"/>
                  </a:lnTo>
                  <a:close/>
                </a:path>
                <a:path w="375920" h="8889">
                  <a:moveTo>
                    <a:pt x="283267" y="3545"/>
                  </a:moveTo>
                  <a:lnTo>
                    <a:pt x="281497" y="4135"/>
                  </a:lnTo>
                  <a:lnTo>
                    <a:pt x="280317" y="4135"/>
                  </a:lnTo>
                  <a:lnTo>
                    <a:pt x="279137" y="4135"/>
                  </a:lnTo>
                  <a:lnTo>
                    <a:pt x="279726" y="4135"/>
                  </a:lnTo>
                  <a:lnTo>
                    <a:pt x="279726" y="3545"/>
                  </a:lnTo>
                  <a:lnTo>
                    <a:pt x="280907" y="3545"/>
                  </a:lnTo>
                  <a:lnTo>
                    <a:pt x="281497" y="3545"/>
                  </a:lnTo>
                  <a:lnTo>
                    <a:pt x="281497" y="4135"/>
                  </a:lnTo>
                  <a:lnTo>
                    <a:pt x="280907" y="4135"/>
                  </a:lnTo>
                  <a:lnTo>
                    <a:pt x="282087" y="4135"/>
                  </a:lnTo>
                  <a:lnTo>
                    <a:pt x="281497" y="2954"/>
                  </a:lnTo>
                  <a:lnTo>
                    <a:pt x="283267" y="3545"/>
                  </a:lnTo>
                  <a:close/>
                </a:path>
                <a:path w="375920" h="8889">
                  <a:moveTo>
                    <a:pt x="289169" y="2954"/>
                  </a:moveTo>
                  <a:lnTo>
                    <a:pt x="289169" y="3545"/>
                  </a:lnTo>
                  <a:lnTo>
                    <a:pt x="288578" y="3545"/>
                  </a:lnTo>
                  <a:lnTo>
                    <a:pt x="289169" y="2954"/>
                  </a:lnTo>
                  <a:lnTo>
                    <a:pt x="290939" y="3545"/>
                  </a:lnTo>
                  <a:lnTo>
                    <a:pt x="292120" y="2954"/>
                  </a:lnTo>
                  <a:lnTo>
                    <a:pt x="293300" y="2954"/>
                  </a:lnTo>
                  <a:lnTo>
                    <a:pt x="292710" y="2954"/>
                  </a:lnTo>
                  <a:lnTo>
                    <a:pt x="292120" y="2954"/>
                  </a:lnTo>
                  <a:lnTo>
                    <a:pt x="290939" y="3545"/>
                  </a:lnTo>
                  <a:lnTo>
                    <a:pt x="285628" y="3545"/>
                  </a:lnTo>
                  <a:lnTo>
                    <a:pt x="286808" y="3545"/>
                  </a:lnTo>
                  <a:lnTo>
                    <a:pt x="287398" y="3545"/>
                  </a:lnTo>
                  <a:lnTo>
                    <a:pt x="287989" y="2954"/>
                  </a:lnTo>
                  <a:lnTo>
                    <a:pt x="289169" y="2954"/>
                  </a:lnTo>
                  <a:close/>
                </a:path>
                <a:path w="375920" h="8889">
                  <a:moveTo>
                    <a:pt x="262612" y="3545"/>
                  </a:moveTo>
                  <a:lnTo>
                    <a:pt x="262022" y="3545"/>
                  </a:lnTo>
                  <a:lnTo>
                    <a:pt x="262612" y="3545"/>
                  </a:lnTo>
                  <a:close/>
                </a:path>
                <a:path w="375920" h="8889">
                  <a:moveTo>
                    <a:pt x="287398" y="4135"/>
                  </a:moveTo>
                  <a:lnTo>
                    <a:pt x="285628" y="4135"/>
                  </a:lnTo>
                  <a:lnTo>
                    <a:pt x="284447" y="4135"/>
                  </a:lnTo>
                  <a:lnTo>
                    <a:pt x="282677" y="4135"/>
                  </a:lnTo>
                  <a:lnTo>
                    <a:pt x="283858" y="4135"/>
                  </a:lnTo>
                  <a:lnTo>
                    <a:pt x="284447" y="3545"/>
                  </a:lnTo>
                  <a:lnTo>
                    <a:pt x="285628" y="2954"/>
                  </a:lnTo>
                  <a:lnTo>
                    <a:pt x="286808" y="3545"/>
                  </a:lnTo>
                  <a:lnTo>
                    <a:pt x="287398" y="4135"/>
                  </a:lnTo>
                  <a:close/>
                </a:path>
                <a:path w="375920" h="8889">
                  <a:moveTo>
                    <a:pt x="142814" y="4135"/>
                  </a:moveTo>
                  <a:lnTo>
                    <a:pt x="142224" y="3545"/>
                  </a:lnTo>
                  <a:lnTo>
                    <a:pt x="142814" y="3545"/>
                  </a:lnTo>
                  <a:lnTo>
                    <a:pt x="143404" y="2954"/>
                  </a:lnTo>
                  <a:lnTo>
                    <a:pt x="144584" y="2954"/>
                  </a:lnTo>
                  <a:lnTo>
                    <a:pt x="145764" y="2954"/>
                  </a:lnTo>
                  <a:lnTo>
                    <a:pt x="145175" y="4135"/>
                  </a:lnTo>
                  <a:lnTo>
                    <a:pt x="142814" y="4135"/>
                  </a:lnTo>
                  <a:close/>
                </a:path>
                <a:path w="375920" h="8889">
                  <a:moveTo>
                    <a:pt x="48391" y="3545"/>
                  </a:moveTo>
                  <a:lnTo>
                    <a:pt x="49572" y="3545"/>
                  </a:lnTo>
                  <a:lnTo>
                    <a:pt x="50162" y="3545"/>
                  </a:lnTo>
                  <a:lnTo>
                    <a:pt x="49572" y="3545"/>
                  </a:lnTo>
                  <a:lnTo>
                    <a:pt x="48981" y="3545"/>
                  </a:lnTo>
                  <a:lnTo>
                    <a:pt x="48391" y="3545"/>
                  </a:lnTo>
                  <a:close/>
                </a:path>
                <a:path w="375920" h="8889">
                  <a:moveTo>
                    <a:pt x="54883" y="3545"/>
                  </a:moveTo>
                  <a:lnTo>
                    <a:pt x="55473" y="3545"/>
                  </a:lnTo>
                  <a:lnTo>
                    <a:pt x="56063" y="3545"/>
                  </a:lnTo>
                  <a:lnTo>
                    <a:pt x="55473" y="4135"/>
                  </a:lnTo>
                  <a:lnTo>
                    <a:pt x="54883" y="4135"/>
                  </a:lnTo>
                  <a:lnTo>
                    <a:pt x="54293" y="4135"/>
                  </a:lnTo>
                  <a:lnTo>
                    <a:pt x="53112" y="4135"/>
                  </a:lnTo>
                  <a:lnTo>
                    <a:pt x="53703" y="4135"/>
                  </a:lnTo>
                  <a:lnTo>
                    <a:pt x="54293" y="4135"/>
                  </a:lnTo>
                  <a:lnTo>
                    <a:pt x="54883" y="3545"/>
                  </a:lnTo>
                  <a:close/>
                </a:path>
                <a:path w="375920" h="8889">
                  <a:moveTo>
                    <a:pt x="313955" y="3545"/>
                  </a:moveTo>
                  <a:lnTo>
                    <a:pt x="313364" y="3545"/>
                  </a:lnTo>
                  <a:lnTo>
                    <a:pt x="312774" y="3545"/>
                  </a:lnTo>
                  <a:lnTo>
                    <a:pt x="312184" y="3545"/>
                  </a:lnTo>
                  <a:lnTo>
                    <a:pt x="312774" y="3545"/>
                  </a:lnTo>
                  <a:lnTo>
                    <a:pt x="313364" y="3545"/>
                  </a:lnTo>
                  <a:lnTo>
                    <a:pt x="313955" y="3545"/>
                  </a:lnTo>
                  <a:lnTo>
                    <a:pt x="314545" y="2954"/>
                  </a:lnTo>
                  <a:lnTo>
                    <a:pt x="313955" y="3545"/>
                  </a:lnTo>
                  <a:close/>
                </a:path>
                <a:path w="375920" h="8889">
                  <a:moveTo>
                    <a:pt x="310413" y="3545"/>
                  </a:moveTo>
                  <a:lnTo>
                    <a:pt x="309824" y="3545"/>
                  </a:lnTo>
                  <a:lnTo>
                    <a:pt x="309233" y="3545"/>
                  </a:lnTo>
                  <a:lnTo>
                    <a:pt x="308643" y="3545"/>
                  </a:lnTo>
                  <a:lnTo>
                    <a:pt x="309233" y="3545"/>
                  </a:lnTo>
                  <a:lnTo>
                    <a:pt x="309233" y="2954"/>
                  </a:lnTo>
                  <a:lnTo>
                    <a:pt x="309824" y="2954"/>
                  </a:lnTo>
                  <a:lnTo>
                    <a:pt x="310413" y="2954"/>
                  </a:lnTo>
                  <a:lnTo>
                    <a:pt x="310413" y="3545"/>
                  </a:lnTo>
                  <a:close/>
                </a:path>
                <a:path w="375920" h="8889">
                  <a:moveTo>
                    <a:pt x="325758" y="3545"/>
                  </a:moveTo>
                  <a:lnTo>
                    <a:pt x="325167" y="3545"/>
                  </a:lnTo>
                  <a:lnTo>
                    <a:pt x="325758" y="3545"/>
                  </a:lnTo>
                  <a:lnTo>
                    <a:pt x="323397" y="3545"/>
                  </a:lnTo>
                  <a:lnTo>
                    <a:pt x="322217" y="3545"/>
                  </a:lnTo>
                  <a:lnTo>
                    <a:pt x="323397" y="2954"/>
                  </a:lnTo>
                  <a:lnTo>
                    <a:pt x="323987" y="2954"/>
                  </a:lnTo>
                  <a:lnTo>
                    <a:pt x="324577" y="2954"/>
                  </a:lnTo>
                  <a:lnTo>
                    <a:pt x="325758" y="3545"/>
                  </a:lnTo>
                  <a:close/>
                </a:path>
                <a:path w="375920" h="8889">
                  <a:moveTo>
                    <a:pt x="325758" y="3545"/>
                  </a:moveTo>
                  <a:lnTo>
                    <a:pt x="325167" y="2954"/>
                  </a:lnTo>
                  <a:lnTo>
                    <a:pt x="325758" y="3545"/>
                  </a:lnTo>
                  <a:lnTo>
                    <a:pt x="325167" y="2954"/>
                  </a:lnTo>
                  <a:lnTo>
                    <a:pt x="325758" y="3545"/>
                  </a:lnTo>
                  <a:lnTo>
                    <a:pt x="325167" y="2954"/>
                  </a:lnTo>
                  <a:lnTo>
                    <a:pt x="325758" y="2954"/>
                  </a:lnTo>
                  <a:lnTo>
                    <a:pt x="325758" y="3545"/>
                  </a:lnTo>
                  <a:close/>
                </a:path>
                <a:path w="375920" h="8889">
                  <a:moveTo>
                    <a:pt x="352314" y="3545"/>
                  </a:moveTo>
                  <a:lnTo>
                    <a:pt x="352904" y="3545"/>
                  </a:lnTo>
                  <a:lnTo>
                    <a:pt x="355264" y="2954"/>
                  </a:lnTo>
                  <a:lnTo>
                    <a:pt x="355264" y="3545"/>
                  </a:lnTo>
                  <a:lnTo>
                    <a:pt x="355855" y="2954"/>
                  </a:lnTo>
                  <a:lnTo>
                    <a:pt x="355855" y="3545"/>
                  </a:lnTo>
                  <a:lnTo>
                    <a:pt x="355855" y="4135"/>
                  </a:lnTo>
                  <a:lnTo>
                    <a:pt x="354674" y="3545"/>
                  </a:lnTo>
                  <a:lnTo>
                    <a:pt x="353494" y="3545"/>
                  </a:lnTo>
                  <a:lnTo>
                    <a:pt x="352314" y="3545"/>
                  </a:lnTo>
                  <a:close/>
                </a:path>
                <a:path w="375920" h="8889">
                  <a:moveTo>
                    <a:pt x="348773" y="2954"/>
                  </a:moveTo>
                  <a:lnTo>
                    <a:pt x="347593" y="2954"/>
                  </a:lnTo>
                  <a:lnTo>
                    <a:pt x="346412" y="2954"/>
                  </a:lnTo>
                  <a:lnTo>
                    <a:pt x="345232" y="2954"/>
                  </a:lnTo>
                  <a:lnTo>
                    <a:pt x="345822" y="2954"/>
                  </a:lnTo>
                  <a:lnTo>
                    <a:pt x="347003" y="2363"/>
                  </a:lnTo>
                  <a:lnTo>
                    <a:pt x="347593" y="2954"/>
                  </a:lnTo>
                  <a:lnTo>
                    <a:pt x="348773" y="2954"/>
                  </a:lnTo>
                  <a:close/>
                </a:path>
                <a:path w="375920" h="8889">
                  <a:moveTo>
                    <a:pt x="302152" y="3545"/>
                  </a:moveTo>
                  <a:lnTo>
                    <a:pt x="300972" y="3545"/>
                  </a:lnTo>
                  <a:lnTo>
                    <a:pt x="300381" y="3545"/>
                  </a:lnTo>
                  <a:lnTo>
                    <a:pt x="299201" y="3545"/>
                  </a:lnTo>
                  <a:lnTo>
                    <a:pt x="299201" y="2954"/>
                  </a:lnTo>
                  <a:lnTo>
                    <a:pt x="299791" y="2954"/>
                  </a:lnTo>
                  <a:lnTo>
                    <a:pt x="299791" y="2363"/>
                  </a:lnTo>
                  <a:lnTo>
                    <a:pt x="300381" y="2954"/>
                  </a:lnTo>
                  <a:lnTo>
                    <a:pt x="300972" y="3545"/>
                  </a:lnTo>
                  <a:lnTo>
                    <a:pt x="302152" y="3545"/>
                  </a:lnTo>
                  <a:close/>
                </a:path>
                <a:path w="375920" h="8889">
                  <a:moveTo>
                    <a:pt x="145175" y="2954"/>
                  </a:moveTo>
                  <a:lnTo>
                    <a:pt x="145764" y="2954"/>
                  </a:lnTo>
                  <a:lnTo>
                    <a:pt x="145175" y="2954"/>
                  </a:lnTo>
                  <a:close/>
                </a:path>
                <a:path w="375920" h="8889">
                  <a:moveTo>
                    <a:pt x="65506" y="2954"/>
                  </a:moveTo>
                  <a:lnTo>
                    <a:pt x="64915" y="2954"/>
                  </a:lnTo>
                  <a:lnTo>
                    <a:pt x="63735" y="2954"/>
                  </a:lnTo>
                  <a:lnTo>
                    <a:pt x="63145" y="2954"/>
                  </a:lnTo>
                  <a:lnTo>
                    <a:pt x="63145" y="2363"/>
                  </a:lnTo>
                  <a:lnTo>
                    <a:pt x="64325" y="2363"/>
                  </a:lnTo>
                  <a:lnTo>
                    <a:pt x="64915" y="2363"/>
                  </a:lnTo>
                  <a:lnTo>
                    <a:pt x="64915" y="2954"/>
                  </a:lnTo>
                  <a:lnTo>
                    <a:pt x="65506" y="2954"/>
                  </a:lnTo>
                  <a:close/>
                </a:path>
                <a:path w="375920" h="8889">
                  <a:moveTo>
                    <a:pt x="21835" y="2954"/>
                  </a:moveTo>
                  <a:lnTo>
                    <a:pt x="21245" y="2954"/>
                  </a:lnTo>
                  <a:lnTo>
                    <a:pt x="21245" y="2363"/>
                  </a:lnTo>
                  <a:lnTo>
                    <a:pt x="21835" y="2954"/>
                  </a:lnTo>
                  <a:lnTo>
                    <a:pt x="21835" y="2363"/>
                  </a:lnTo>
                  <a:lnTo>
                    <a:pt x="21835" y="2954"/>
                  </a:lnTo>
                  <a:close/>
                </a:path>
                <a:path w="375920" h="8889">
                  <a:moveTo>
                    <a:pt x="14163" y="2954"/>
                  </a:moveTo>
                  <a:lnTo>
                    <a:pt x="11803" y="2954"/>
                  </a:lnTo>
                  <a:lnTo>
                    <a:pt x="12393" y="2954"/>
                  </a:lnTo>
                  <a:lnTo>
                    <a:pt x="13573" y="2954"/>
                  </a:lnTo>
                  <a:lnTo>
                    <a:pt x="14163" y="2954"/>
                  </a:lnTo>
                  <a:lnTo>
                    <a:pt x="14753" y="2954"/>
                  </a:lnTo>
                  <a:lnTo>
                    <a:pt x="14163" y="2954"/>
                  </a:lnTo>
                  <a:close/>
                </a:path>
                <a:path w="375920" h="8889">
                  <a:moveTo>
                    <a:pt x="11212" y="3545"/>
                  </a:moveTo>
                  <a:lnTo>
                    <a:pt x="7081" y="3545"/>
                  </a:lnTo>
                  <a:lnTo>
                    <a:pt x="2950" y="3545"/>
                  </a:lnTo>
                  <a:lnTo>
                    <a:pt x="9442" y="2954"/>
                  </a:lnTo>
                  <a:lnTo>
                    <a:pt x="2950" y="2954"/>
                  </a:lnTo>
                  <a:lnTo>
                    <a:pt x="3541" y="2363"/>
                  </a:lnTo>
                  <a:lnTo>
                    <a:pt x="5311" y="2954"/>
                  </a:lnTo>
                  <a:lnTo>
                    <a:pt x="6491" y="2363"/>
                  </a:lnTo>
                  <a:lnTo>
                    <a:pt x="7081" y="2954"/>
                  </a:lnTo>
                  <a:lnTo>
                    <a:pt x="9442" y="2954"/>
                  </a:lnTo>
                  <a:lnTo>
                    <a:pt x="11212" y="3545"/>
                  </a:lnTo>
                  <a:close/>
                </a:path>
                <a:path w="375920" h="8889">
                  <a:moveTo>
                    <a:pt x="2360" y="2954"/>
                  </a:moveTo>
                  <a:lnTo>
                    <a:pt x="1770" y="2954"/>
                  </a:lnTo>
                  <a:lnTo>
                    <a:pt x="1180" y="2954"/>
                  </a:lnTo>
                  <a:lnTo>
                    <a:pt x="0" y="2954"/>
                  </a:lnTo>
                  <a:lnTo>
                    <a:pt x="590" y="2363"/>
                  </a:lnTo>
                  <a:lnTo>
                    <a:pt x="1180" y="2954"/>
                  </a:lnTo>
                  <a:lnTo>
                    <a:pt x="2360" y="2954"/>
                  </a:lnTo>
                  <a:close/>
                </a:path>
                <a:path w="375920" h="8889">
                  <a:moveTo>
                    <a:pt x="357035" y="4726"/>
                  </a:moveTo>
                  <a:lnTo>
                    <a:pt x="357625" y="4726"/>
                  </a:lnTo>
                  <a:lnTo>
                    <a:pt x="355264" y="4726"/>
                  </a:lnTo>
                  <a:lnTo>
                    <a:pt x="353494" y="4135"/>
                  </a:lnTo>
                  <a:lnTo>
                    <a:pt x="354674" y="4135"/>
                  </a:lnTo>
                  <a:lnTo>
                    <a:pt x="356445" y="4135"/>
                  </a:lnTo>
                  <a:lnTo>
                    <a:pt x="357625" y="4135"/>
                  </a:lnTo>
                  <a:lnTo>
                    <a:pt x="358806" y="4135"/>
                  </a:lnTo>
                  <a:lnTo>
                    <a:pt x="358215" y="4726"/>
                  </a:lnTo>
                  <a:lnTo>
                    <a:pt x="357035" y="4726"/>
                  </a:lnTo>
                  <a:close/>
                </a:path>
                <a:path w="375920" h="8889">
                  <a:moveTo>
                    <a:pt x="363526" y="4135"/>
                  </a:moveTo>
                  <a:lnTo>
                    <a:pt x="364707" y="4135"/>
                  </a:lnTo>
                  <a:lnTo>
                    <a:pt x="365297" y="4135"/>
                  </a:lnTo>
                  <a:lnTo>
                    <a:pt x="365887" y="4135"/>
                  </a:lnTo>
                  <a:lnTo>
                    <a:pt x="365297" y="4135"/>
                  </a:lnTo>
                  <a:lnTo>
                    <a:pt x="363526" y="4135"/>
                  </a:lnTo>
                  <a:close/>
                </a:path>
                <a:path w="375920" h="8889">
                  <a:moveTo>
                    <a:pt x="359395" y="3545"/>
                  </a:moveTo>
                  <a:lnTo>
                    <a:pt x="358215" y="3545"/>
                  </a:lnTo>
                  <a:lnTo>
                    <a:pt x="357625" y="3545"/>
                  </a:lnTo>
                  <a:lnTo>
                    <a:pt x="356445" y="3545"/>
                  </a:lnTo>
                  <a:lnTo>
                    <a:pt x="358806" y="2954"/>
                  </a:lnTo>
                  <a:lnTo>
                    <a:pt x="359395" y="2954"/>
                  </a:lnTo>
                  <a:lnTo>
                    <a:pt x="359395" y="3545"/>
                  </a:lnTo>
                  <a:close/>
                </a:path>
                <a:path w="375920" h="8889">
                  <a:moveTo>
                    <a:pt x="147535" y="2954"/>
                  </a:moveTo>
                  <a:lnTo>
                    <a:pt x="146945" y="2954"/>
                  </a:lnTo>
                  <a:lnTo>
                    <a:pt x="146355" y="2954"/>
                  </a:lnTo>
                  <a:lnTo>
                    <a:pt x="146355" y="2363"/>
                  </a:lnTo>
                  <a:lnTo>
                    <a:pt x="147535" y="2954"/>
                  </a:lnTo>
                  <a:lnTo>
                    <a:pt x="146945" y="2363"/>
                  </a:lnTo>
                  <a:lnTo>
                    <a:pt x="147535" y="2954"/>
                  </a:lnTo>
                  <a:close/>
                </a:path>
                <a:path w="375920" h="8889">
                  <a:moveTo>
                    <a:pt x="21245" y="1181"/>
                  </a:moveTo>
                  <a:lnTo>
                    <a:pt x="21245" y="1772"/>
                  </a:lnTo>
                  <a:lnTo>
                    <a:pt x="20655" y="2363"/>
                  </a:lnTo>
                  <a:lnTo>
                    <a:pt x="21245" y="2363"/>
                  </a:lnTo>
                  <a:lnTo>
                    <a:pt x="21835" y="2363"/>
                  </a:lnTo>
                  <a:lnTo>
                    <a:pt x="21245" y="2954"/>
                  </a:lnTo>
                  <a:lnTo>
                    <a:pt x="20655" y="2954"/>
                  </a:lnTo>
                  <a:lnTo>
                    <a:pt x="20064" y="2363"/>
                  </a:lnTo>
                  <a:lnTo>
                    <a:pt x="19475" y="1772"/>
                  </a:lnTo>
                  <a:lnTo>
                    <a:pt x="21245" y="1181"/>
                  </a:lnTo>
                  <a:close/>
                </a:path>
                <a:path w="375920" h="8889">
                  <a:moveTo>
                    <a:pt x="29507" y="2954"/>
                  </a:moveTo>
                  <a:lnTo>
                    <a:pt x="30097" y="2954"/>
                  </a:lnTo>
                  <a:lnTo>
                    <a:pt x="29507" y="2954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10030528" y="455413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9785028" y="4554137"/>
              <a:ext cx="246379" cy="1905"/>
            </a:xfrm>
            <a:custGeom>
              <a:avLst/>
              <a:gdLst/>
              <a:ahLst/>
              <a:cxnLst/>
              <a:rect l="l" t="t" r="r" b="b"/>
              <a:pathLst>
                <a:path w="246379" h="1904">
                  <a:moveTo>
                    <a:pt x="245498" y="0"/>
                  </a:moveTo>
                  <a:lnTo>
                    <a:pt x="245498" y="590"/>
                  </a:lnTo>
                  <a:lnTo>
                    <a:pt x="246088" y="0"/>
                  </a:lnTo>
                  <a:lnTo>
                    <a:pt x="245498" y="0"/>
                  </a:lnTo>
                  <a:close/>
                </a:path>
                <a:path w="246379" h="1904">
                  <a:moveTo>
                    <a:pt x="1179" y="1772"/>
                  </a:moveTo>
                  <a:lnTo>
                    <a:pt x="0" y="1772"/>
                  </a:lnTo>
                  <a:lnTo>
                    <a:pt x="589" y="1772"/>
                  </a:lnTo>
                  <a:lnTo>
                    <a:pt x="1179" y="177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9780308" y="45553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90" y="0"/>
                  </a:moveTo>
                  <a:lnTo>
                    <a:pt x="0" y="590"/>
                  </a:lnTo>
                  <a:lnTo>
                    <a:pt x="590" y="590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9780308" y="4554727"/>
              <a:ext cx="87630" cy="1270"/>
            </a:xfrm>
            <a:custGeom>
              <a:avLst/>
              <a:gdLst/>
              <a:ahLst/>
              <a:cxnLst/>
              <a:rect l="l" t="t" r="r" b="b"/>
              <a:pathLst>
                <a:path w="87629" h="1270">
                  <a:moveTo>
                    <a:pt x="589" y="591"/>
                  </a:moveTo>
                  <a:lnTo>
                    <a:pt x="589" y="1182"/>
                  </a:lnTo>
                  <a:lnTo>
                    <a:pt x="0" y="1182"/>
                  </a:lnTo>
                  <a:lnTo>
                    <a:pt x="589" y="591"/>
                  </a:lnTo>
                  <a:lnTo>
                    <a:pt x="0" y="1182"/>
                  </a:lnTo>
                  <a:lnTo>
                    <a:pt x="589" y="591"/>
                  </a:lnTo>
                  <a:close/>
                </a:path>
                <a:path w="87629" h="1270">
                  <a:moveTo>
                    <a:pt x="86750" y="0"/>
                  </a:moveTo>
                  <a:lnTo>
                    <a:pt x="87341" y="0"/>
                  </a:lnTo>
                  <a:lnTo>
                    <a:pt x="8675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9841093" y="455591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90" y="0"/>
                  </a:moveTo>
                  <a:lnTo>
                    <a:pt x="0" y="590"/>
                  </a:lnTo>
                  <a:lnTo>
                    <a:pt x="590" y="590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9756113" y="4555319"/>
              <a:ext cx="87630" cy="1270"/>
            </a:xfrm>
            <a:custGeom>
              <a:avLst/>
              <a:gdLst/>
              <a:ahLst/>
              <a:cxnLst/>
              <a:rect l="l" t="t" r="r" b="b"/>
              <a:pathLst>
                <a:path w="87629" h="1270">
                  <a:moveTo>
                    <a:pt x="84980" y="1182"/>
                  </a:moveTo>
                  <a:lnTo>
                    <a:pt x="85570" y="1182"/>
                  </a:lnTo>
                  <a:lnTo>
                    <a:pt x="85570" y="591"/>
                  </a:lnTo>
                  <a:lnTo>
                    <a:pt x="84980" y="1182"/>
                  </a:lnTo>
                  <a:close/>
                </a:path>
                <a:path w="87629" h="1270">
                  <a:moveTo>
                    <a:pt x="87341" y="591"/>
                  </a:moveTo>
                  <a:lnTo>
                    <a:pt x="86750" y="591"/>
                  </a:lnTo>
                  <a:lnTo>
                    <a:pt x="86160" y="591"/>
                  </a:lnTo>
                  <a:lnTo>
                    <a:pt x="86750" y="591"/>
                  </a:lnTo>
                  <a:lnTo>
                    <a:pt x="87341" y="591"/>
                  </a:lnTo>
                  <a:close/>
                </a:path>
                <a:path w="87629" h="1270">
                  <a:moveTo>
                    <a:pt x="589" y="0"/>
                  </a:moveTo>
                  <a:lnTo>
                    <a:pt x="0" y="0"/>
                  </a:lnTo>
                  <a:lnTo>
                    <a:pt x="58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9764964" y="4554727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4" h="1270">
                  <a:moveTo>
                    <a:pt x="590" y="0"/>
                  </a:moveTo>
                  <a:lnTo>
                    <a:pt x="0" y="0"/>
                  </a:lnTo>
                  <a:lnTo>
                    <a:pt x="1179" y="1182"/>
                  </a:lnTo>
                  <a:lnTo>
                    <a:pt x="1770" y="591"/>
                  </a:lnTo>
                  <a:lnTo>
                    <a:pt x="1179" y="591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9764964" y="4554727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4" h="1270">
                  <a:moveTo>
                    <a:pt x="1770" y="591"/>
                  </a:moveTo>
                  <a:lnTo>
                    <a:pt x="1179" y="591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1179" y="1182"/>
                  </a:lnTo>
                  <a:lnTo>
                    <a:pt x="1770" y="59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9829289" y="455531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0" y="590"/>
                  </a:lnTo>
                  <a:lnTo>
                    <a:pt x="1181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9829289" y="455531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79" y="59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1179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1" name="object 241"/>
          <p:cNvGrpSpPr/>
          <p:nvPr/>
        </p:nvGrpSpPr>
        <p:grpSpPr>
          <a:xfrm>
            <a:off x="7498331" y="5148677"/>
            <a:ext cx="4445" cy="10795"/>
            <a:chOff x="7498331" y="5148677"/>
            <a:chExt cx="4445" cy="10795"/>
          </a:xfrm>
        </p:grpSpPr>
        <p:sp>
          <p:nvSpPr>
            <p:cNvPr id="242" name="object 242"/>
            <p:cNvSpPr/>
            <p:nvPr/>
          </p:nvSpPr>
          <p:spPr>
            <a:xfrm>
              <a:off x="7500004" y="5156259"/>
              <a:ext cx="635" cy="1905"/>
            </a:xfrm>
            <a:custGeom>
              <a:avLst/>
              <a:gdLst/>
              <a:ahLst/>
              <a:cxnLst/>
              <a:rect l="l" t="t" r="r" b="b"/>
              <a:pathLst>
                <a:path w="634" h="1904">
                  <a:moveTo>
                    <a:pt x="0" y="0"/>
                  </a:moveTo>
                  <a:lnTo>
                    <a:pt x="0" y="1772"/>
                  </a:lnTo>
                  <a:lnTo>
                    <a:pt x="589" y="1772"/>
                  </a:lnTo>
                  <a:lnTo>
                    <a:pt x="589" y="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500004" y="5156259"/>
              <a:ext cx="635" cy="1905"/>
            </a:xfrm>
            <a:custGeom>
              <a:avLst/>
              <a:gdLst/>
              <a:ahLst/>
              <a:cxnLst/>
              <a:rect l="l" t="t" r="r" b="b"/>
              <a:pathLst>
                <a:path w="634" h="1904">
                  <a:moveTo>
                    <a:pt x="589" y="590"/>
                  </a:moveTo>
                  <a:lnTo>
                    <a:pt x="0" y="0"/>
                  </a:lnTo>
                  <a:lnTo>
                    <a:pt x="0" y="1181"/>
                  </a:lnTo>
                  <a:lnTo>
                    <a:pt x="0" y="1772"/>
                  </a:lnTo>
                  <a:lnTo>
                    <a:pt x="589" y="1772"/>
                  </a:lnTo>
                  <a:lnTo>
                    <a:pt x="589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7499413" y="5149760"/>
              <a:ext cx="1905" cy="6985"/>
            </a:xfrm>
            <a:custGeom>
              <a:avLst/>
              <a:gdLst/>
              <a:ahLst/>
              <a:cxnLst/>
              <a:rect l="l" t="t" r="r" b="b"/>
              <a:pathLst>
                <a:path w="1904" h="6985">
                  <a:moveTo>
                    <a:pt x="1765" y="3556"/>
                  </a:moveTo>
                  <a:lnTo>
                    <a:pt x="1168" y="2362"/>
                  </a:lnTo>
                  <a:lnTo>
                    <a:pt x="1168" y="1181"/>
                  </a:lnTo>
                  <a:lnTo>
                    <a:pt x="584" y="0"/>
                  </a:lnTo>
                  <a:lnTo>
                    <a:pt x="0" y="1181"/>
                  </a:lnTo>
                  <a:lnTo>
                    <a:pt x="1168" y="3556"/>
                  </a:lnTo>
                  <a:lnTo>
                    <a:pt x="1168" y="5321"/>
                  </a:lnTo>
                  <a:lnTo>
                    <a:pt x="584" y="4737"/>
                  </a:lnTo>
                  <a:lnTo>
                    <a:pt x="584" y="5918"/>
                  </a:lnTo>
                  <a:lnTo>
                    <a:pt x="1168" y="6502"/>
                  </a:lnTo>
                  <a:lnTo>
                    <a:pt x="1765" y="5321"/>
                  </a:lnTo>
                  <a:lnTo>
                    <a:pt x="1765" y="3556"/>
                  </a:lnTo>
                  <a:close/>
                </a:path>
                <a:path w="1904" h="6985">
                  <a:moveTo>
                    <a:pt x="1765" y="1778"/>
                  </a:moveTo>
                  <a:lnTo>
                    <a:pt x="1168" y="2362"/>
                  </a:lnTo>
                  <a:lnTo>
                    <a:pt x="1765" y="2362"/>
                  </a:lnTo>
                  <a:lnTo>
                    <a:pt x="1765" y="1778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499413" y="5149759"/>
              <a:ext cx="1905" cy="6985"/>
            </a:xfrm>
            <a:custGeom>
              <a:avLst/>
              <a:gdLst/>
              <a:ahLst/>
              <a:cxnLst/>
              <a:rect l="l" t="t" r="r" b="b"/>
              <a:pathLst>
                <a:path w="1904" h="6985">
                  <a:moveTo>
                    <a:pt x="1179" y="2363"/>
                  </a:moveTo>
                  <a:lnTo>
                    <a:pt x="1770" y="1772"/>
                  </a:lnTo>
                  <a:lnTo>
                    <a:pt x="1770" y="2363"/>
                  </a:lnTo>
                  <a:lnTo>
                    <a:pt x="1179" y="2363"/>
                  </a:lnTo>
                  <a:lnTo>
                    <a:pt x="1179" y="1181"/>
                  </a:lnTo>
                  <a:lnTo>
                    <a:pt x="589" y="0"/>
                  </a:lnTo>
                  <a:lnTo>
                    <a:pt x="0" y="1181"/>
                  </a:lnTo>
                  <a:lnTo>
                    <a:pt x="589" y="2363"/>
                  </a:lnTo>
                  <a:lnTo>
                    <a:pt x="1179" y="3545"/>
                  </a:lnTo>
                  <a:lnTo>
                    <a:pt x="1179" y="4135"/>
                  </a:lnTo>
                  <a:lnTo>
                    <a:pt x="1179" y="5317"/>
                  </a:lnTo>
                  <a:lnTo>
                    <a:pt x="589" y="4726"/>
                  </a:lnTo>
                  <a:lnTo>
                    <a:pt x="589" y="5317"/>
                  </a:lnTo>
                  <a:lnTo>
                    <a:pt x="589" y="5908"/>
                  </a:lnTo>
                  <a:lnTo>
                    <a:pt x="1179" y="6499"/>
                  </a:lnTo>
                  <a:lnTo>
                    <a:pt x="1770" y="5317"/>
                  </a:lnTo>
                  <a:lnTo>
                    <a:pt x="1770" y="3545"/>
                  </a:lnTo>
                  <a:lnTo>
                    <a:pt x="1179" y="2363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6" name="object 246"/>
          <p:cNvSpPr/>
          <p:nvPr/>
        </p:nvSpPr>
        <p:spPr>
          <a:xfrm>
            <a:off x="7502365" y="5065853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0" y="1182"/>
                </a:moveTo>
                <a:lnTo>
                  <a:pt x="0" y="0"/>
                </a:lnTo>
                <a:lnTo>
                  <a:pt x="0" y="591"/>
                </a:lnTo>
                <a:lnTo>
                  <a:pt x="0" y="1182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499413" y="5140306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5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8" name="object 248"/>
          <p:cNvGrpSpPr/>
          <p:nvPr/>
        </p:nvGrpSpPr>
        <p:grpSpPr>
          <a:xfrm>
            <a:off x="7501283" y="5088997"/>
            <a:ext cx="3810" cy="48260"/>
            <a:chOff x="7501283" y="5088997"/>
            <a:chExt cx="3810" cy="48260"/>
          </a:xfrm>
        </p:grpSpPr>
        <p:sp>
          <p:nvSpPr>
            <p:cNvPr id="249" name="object 249"/>
            <p:cNvSpPr/>
            <p:nvPr/>
          </p:nvSpPr>
          <p:spPr>
            <a:xfrm>
              <a:off x="7502954" y="509007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590"/>
                  </a:lnTo>
                  <a:lnTo>
                    <a:pt x="59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7502954" y="509007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590"/>
                  </a:lnTo>
                  <a:lnTo>
                    <a:pt x="589" y="5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7502365" y="5107216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0" y="0"/>
                  </a:moveTo>
                  <a:lnTo>
                    <a:pt x="589" y="590"/>
                  </a:lnTo>
                  <a:lnTo>
                    <a:pt x="1179" y="590"/>
                  </a:lnTo>
                  <a:lnTo>
                    <a:pt x="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7502365" y="5107216"/>
              <a:ext cx="1270" cy="29845"/>
            </a:xfrm>
            <a:custGeom>
              <a:avLst/>
              <a:gdLst/>
              <a:ahLst/>
              <a:cxnLst/>
              <a:rect l="l" t="t" r="r" b="b"/>
              <a:pathLst>
                <a:path w="1270" h="29845">
                  <a:moveTo>
                    <a:pt x="0" y="0"/>
                  </a:moveTo>
                  <a:lnTo>
                    <a:pt x="589" y="590"/>
                  </a:lnTo>
                  <a:lnTo>
                    <a:pt x="1180" y="590"/>
                  </a:lnTo>
                  <a:lnTo>
                    <a:pt x="589" y="590"/>
                  </a:lnTo>
                  <a:lnTo>
                    <a:pt x="0" y="590"/>
                  </a:lnTo>
                  <a:lnTo>
                    <a:pt x="0" y="0"/>
                  </a:lnTo>
                  <a:close/>
                </a:path>
                <a:path w="1270" h="29845">
                  <a:moveTo>
                    <a:pt x="0" y="28954"/>
                  </a:moveTo>
                  <a:lnTo>
                    <a:pt x="0" y="29544"/>
                  </a:lnTo>
                  <a:lnTo>
                    <a:pt x="0" y="28954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3" name="object 253"/>
          <p:cNvSpPr/>
          <p:nvPr/>
        </p:nvSpPr>
        <p:spPr>
          <a:xfrm>
            <a:off x="7498233" y="4580136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0"/>
                </a:moveTo>
                <a:lnTo>
                  <a:pt x="0" y="5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4" name="object 254"/>
          <p:cNvGrpSpPr/>
          <p:nvPr/>
        </p:nvGrpSpPr>
        <p:grpSpPr>
          <a:xfrm>
            <a:off x="7501872" y="4834320"/>
            <a:ext cx="3810" cy="7620"/>
            <a:chOff x="7501872" y="4834320"/>
            <a:chExt cx="3810" cy="7620"/>
          </a:xfrm>
        </p:grpSpPr>
        <p:sp>
          <p:nvSpPr>
            <p:cNvPr id="255" name="object 255"/>
            <p:cNvSpPr/>
            <p:nvPr/>
          </p:nvSpPr>
          <p:spPr>
            <a:xfrm>
              <a:off x="7502954" y="4835402"/>
              <a:ext cx="1270" cy="5715"/>
            </a:xfrm>
            <a:custGeom>
              <a:avLst/>
              <a:gdLst/>
              <a:ahLst/>
              <a:cxnLst/>
              <a:rect l="l" t="t" r="r" b="b"/>
              <a:pathLst>
                <a:path w="1270" h="5714">
                  <a:moveTo>
                    <a:pt x="590" y="0"/>
                  </a:moveTo>
                  <a:lnTo>
                    <a:pt x="0" y="2955"/>
                  </a:lnTo>
                  <a:lnTo>
                    <a:pt x="590" y="5318"/>
                  </a:lnTo>
                  <a:lnTo>
                    <a:pt x="1181" y="2955"/>
                  </a:lnTo>
                  <a:lnTo>
                    <a:pt x="590" y="4728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7502954" y="4835402"/>
              <a:ext cx="1270" cy="5715"/>
            </a:xfrm>
            <a:custGeom>
              <a:avLst/>
              <a:gdLst/>
              <a:ahLst/>
              <a:cxnLst/>
              <a:rect l="l" t="t" r="r" b="b"/>
              <a:pathLst>
                <a:path w="1270" h="5714">
                  <a:moveTo>
                    <a:pt x="1180" y="2954"/>
                  </a:moveTo>
                  <a:lnTo>
                    <a:pt x="589" y="4727"/>
                  </a:lnTo>
                  <a:lnTo>
                    <a:pt x="589" y="0"/>
                  </a:lnTo>
                  <a:lnTo>
                    <a:pt x="0" y="2954"/>
                  </a:lnTo>
                  <a:lnTo>
                    <a:pt x="589" y="5318"/>
                  </a:lnTo>
                  <a:lnTo>
                    <a:pt x="1180" y="2954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7" name="object 257"/>
          <p:cNvSpPr/>
          <p:nvPr/>
        </p:nvSpPr>
        <p:spPr>
          <a:xfrm>
            <a:off x="7499413" y="5139123"/>
            <a:ext cx="0" cy="635"/>
          </a:xfrm>
          <a:custGeom>
            <a:avLst/>
            <a:gdLst/>
            <a:ahLst/>
            <a:cxnLst/>
            <a:rect l="l" t="t" r="r" b="b"/>
            <a:pathLst>
              <a:path h="635">
                <a:moveTo>
                  <a:pt x="0" y="590"/>
                </a:moveTo>
                <a:lnTo>
                  <a:pt x="0" y="0"/>
                </a:lnTo>
                <a:lnTo>
                  <a:pt x="0" y="590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8" name="object 258"/>
          <p:cNvGrpSpPr/>
          <p:nvPr/>
        </p:nvGrpSpPr>
        <p:grpSpPr>
          <a:xfrm>
            <a:off x="7501872" y="4920593"/>
            <a:ext cx="3175" cy="16510"/>
            <a:chOff x="7501872" y="4920593"/>
            <a:chExt cx="3175" cy="16510"/>
          </a:xfrm>
        </p:grpSpPr>
        <p:sp>
          <p:nvSpPr>
            <p:cNvPr id="259" name="object 259"/>
            <p:cNvSpPr/>
            <p:nvPr/>
          </p:nvSpPr>
          <p:spPr>
            <a:xfrm>
              <a:off x="7503544" y="4935856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1182"/>
                  </a:moveTo>
                  <a:lnTo>
                    <a:pt x="0" y="591"/>
                  </a:lnTo>
                  <a:lnTo>
                    <a:pt x="0" y="0"/>
                  </a:lnTo>
                  <a:lnTo>
                    <a:pt x="0" y="591"/>
                  </a:lnTo>
                  <a:lnTo>
                    <a:pt x="0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7502954" y="492167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90" y="0"/>
                  </a:moveTo>
                  <a:lnTo>
                    <a:pt x="0" y="0"/>
                  </a:lnTo>
                  <a:lnTo>
                    <a:pt x="590" y="0"/>
                  </a:lnTo>
                  <a:lnTo>
                    <a:pt x="590" y="590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7502954" y="492167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0"/>
                  </a:lnTo>
                  <a:lnTo>
                    <a:pt x="589" y="0"/>
                  </a:lnTo>
                  <a:lnTo>
                    <a:pt x="589" y="590"/>
                  </a:lnTo>
                  <a:lnTo>
                    <a:pt x="58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2" name="object 262"/>
          <p:cNvSpPr/>
          <p:nvPr/>
        </p:nvSpPr>
        <p:spPr>
          <a:xfrm>
            <a:off x="7498824" y="4624454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589" y="1772"/>
                </a:moveTo>
                <a:lnTo>
                  <a:pt x="0" y="1772"/>
                </a:lnTo>
                <a:lnTo>
                  <a:pt x="0" y="0"/>
                </a:lnTo>
                <a:lnTo>
                  <a:pt x="0" y="2363"/>
                </a:lnTo>
                <a:lnTo>
                  <a:pt x="0" y="1772"/>
                </a:lnTo>
                <a:lnTo>
                  <a:pt x="589" y="1772"/>
                </a:lnTo>
                <a:close/>
              </a:path>
            </a:pathLst>
          </a:custGeom>
          <a:ln w="3175">
            <a:solidFill>
              <a:srgbClr val="D12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3" name="object 263"/>
          <p:cNvGrpSpPr/>
          <p:nvPr/>
        </p:nvGrpSpPr>
        <p:grpSpPr>
          <a:xfrm>
            <a:off x="7498331" y="5138633"/>
            <a:ext cx="3175" cy="3175"/>
            <a:chOff x="7498331" y="5138633"/>
            <a:chExt cx="3175" cy="3175"/>
          </a:xfrm>
        </p:grpSpPr>
        <p:sp>
          <p:nvSpPr>
            <p:cNvPr id="264" name="object 264"/>
            <p:cNvSpPr/>
            <p:nvPr/>
          </p:nvSpPr>
          <p:spPr>
            <a:xfrm>
              <a:off x="7499413" y="513971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0" y="590"/>
                  </a:lnTo>
                  <a:lnTo>
                    <a:pt x="59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7499413" y="513971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590"/>
                  </a:moveTo>
                  <a:lnTo>
                    <a:pt x="0" y="590"/>
                  </a:lnTo>
                  <a:lnTo>
                    <a:pt x="589" y="590"/>
                  </a:lnTo>
                  <a:lnTo>
                    <a:pt x="0" y="0"/>
                  </a:lnTo>
                  <a:lnTo>
                    <a:pt x="0" y="590"/>
                  </a:lnTo>
                  <a:lnTo>
                    <a:pt x="589" y="590"/>
                  </a:lnTo>
                  <a:lnTo>
                    <a:pt x="0" y="590"/>
                  </a:lnTo>
                  <a:lnTo>
                    <a:pt x="589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6" name="object 266"/>
          <p:cNvGrpSpPr/>
          <p:nvPr/>
        </p:nvGrpSpPr>
        <p:grpSpPr>
          <a:xfrm>
            <a:off x="7497151" y="4924137"/>
            <a:ext cx="3175" cy="12700"/>
            <a:chOff x="7497151" y="4924137"/>
            <a:chExt cx="3175" cy="12700"/>
          </a:xfrm>
        </p:grpSpPr>
        <p:sp>
          <p:nvSpPr>
            <p:cNvPr id="267" name="object 267"/>
            <p:cNvSpPr/>
            <p:nvPr/>
          </p:nvSpPr>
          <p:spPr>
            <a:xfrm>
              <a:off x="7498233" y="4934083"/>
              <a:ext cx="0" cy="2540"/>
            </a:xfrm>
            <a:custGeom>
              <a:avLst/>
              <a:gdLst/>
              <a:ahLst/>
              <a:cxnLst/>
              <a:rect l="l" t="t" r="r" b="b"/>
              <a:pathLst>
                <a:path h="2539">
                  <a:moveTo>
                    <a:pt x="0" y="2363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0" y="1181"/>
                  </a:lnTo>
                  <a:lnTo>
                    <a:pt x="0" y="2363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7498233" y="4925219"/>
              <a:ext cx="635" cy="1270"/>
            </a:xfrm>
            <a:custGeom>
              <a:avLst/>
              <a:gdLst/>
              <a:ahLst/>
              <a:cxnLst/>
              <a:rect l="l" t="t" r="r" b="b"/>
              <a:pathLst>
                <a:path w="634" h="1270">
                  <a:moveTo>
                    <a:pt x="589" y="0"/>
                  </a:moveTo>
                  <a:lnTo>
                    <a:pt x="0" y="591"/>
                  </a:lnTo>
                  <a:lnTo>
                    <a:pt x="0" y="1182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7498233" y="4925219"/>
              <a:ext cx="635" cy="1270"/>
            </a:xfrm>
            <a:custGeom>
              <a:avLst/>
              <a:gdLst/>
              <a:ahLst/>
              <a:cxnLst/>
              <a:rect l="l" t="t" r="r" b="b"/>
              <a:pathLst>
                <a:path w="634" h="1270">
                  <a:moveTo>
                    <a:pt x="0" y="1182"/>
                  </a:moveTo>
                  <a:lnTo>
                    <a:pt x="0" y="591"/>
                  </a:lnTo>
                  <a:lnTo>
                    <a:pt x="589" y="0"/>
                  </a:lnTo>
                  <a:lnTo>
                    <a:pt x="0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0" name="object 270"/>
          <p:cNvSpPr/>
          <p:nvPr/>
        </p:nvSpPr>
        <p:spPr>
          <a:xfrm>
            <a:off x="7509502" y="4664636"/>
            <a:ext cx="1270" cy="5080"/>
          </a:xfrm>
          <a:custGeom>
            <a:avLst/>
            <a:gdLst/>
            <a:ahLst/>
            <a:cxnLst/>
            <a:rect l="l" t="t" r="r" b="b"/>
            <a:pathLst>
              <a:path w="1270" h="5079">
                <a:moveTo>
                  <a:pt x="0" y="0"/>
                </a:moveTo>
                <a:lnTo>
                  <a:pt x="0" y="2954"/>
                </a:lnTo>
                <a:lnTo>
                  <a:pt x="1125" y="4726"/>
                </a:lnTo>
                <a:lnTo>
                  <a:pt x="605" y="2954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7509502" y="4964810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0" y="0"/>
                </a:moveTo>
                <a:lnTo>
                  <a:pt x="605" y="590"/>
                </a:lnTo>
                <a:lnTo>
                  <a:pt x="1125" y="590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7509502" y="4656954"/>
            <a:ext cx="635" cy="2540"/>
          </a:xfrm>
          <a:custGeom>
            <a:avLst/>
            <a:gdLst/>
            <a:ahLst/>
            <a:cxnLst/>
            <a:rect l="l" t="t" r="r" b="b"/>
            <a:pathLst>
              <a:path w="634" h="2539">
                <a:moveTo>
                  <a:pt x="0" y="0"/>
                </a:moveTo>
                <a:lnTo>
                  <a:pt x="0" y="2363"/>
                </a:lnTo>
                <a:lnTo>
                  <a:pt x="605" y="2363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507683" y="4963628"/>
            <a:ext cx="2540" cy="1905"/>
          </a:xfrm>
          <a:custGeom>
            <a:avLst/>
            <a:gdLst/>
            <a:ahLst/>
            <a:cxnLst/>
            <a:rect l="l" t="t" r="r" b="b"/>
            <a:pathLst>
              <a:path w="2540" h="1904">
                <a:moveTo>
                  <a:pt x="1818" y="0"/>
                </a:moveTo>
                <a:lnTo>
                  <a:pt x="607" y="0"/>
                </a:lnTo>
                <a:lnTo>
                  <a:pt x="607" y="591"/>
                </a:lnTo>
                <a:lnTo>
                  <a:pt x="0" y="591"/>
                </a:lnTo>
                <a:lnTo>
                  <a:pt x="0" y="1772"/>
                </a:lnTo>
                <a:lnTo>
                  <a:pt x="565" y="1220"/>
                </a:lnTo>
                <a:lnTo>
                  <a:pt x="1212" y="1182"/>
                </a:lnTo>
                <a:lnTo>
                  <a:pt x="1212" y="1772"/>
                </a:lnTo>
                <a:lnTo>
                  <a:pt x="1818" y="1772"/>
                </a:lnTo>
                <a:lnTo>
                  <a:pt x="1818" y="591"/>
                </a:lnTo>
                <a:lnTo>
                  <a:pt x="2424" y="591"/>
                </a:lnTo>
                <a:lnTo>
                  <a:pt x="1818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507681" y="4641011"/>
            <a:ext cx="1905" cy="59055"/>
          </a:xfrm>
          <a:custGeom>
            <a:avLst/>
            <a:gdLst/>
            <a:ahLst/>
            <a:cxnLst/>
            <a:rect l="l" t="t" r="r" b="b"/>
            <a:pathLst>
              <a:path w="1904" h="59054">
                <a:moveTo>
                  <a:pt x="1206" y="53174"/>
                </a:moveTo>
                <a:lnTo>
                  <a:pt x="558" y="53492"/>
                </a:lnTo>
                <a:lnTo>
                  <a:pt x="609" y="53771"/>
                </a:lnTo>
                <a:lnTo>
                  <a:pt x="609" y="58496"/>
                </a:lnTo>
                <a:lnTo>
                  <a:pt x="1206" y="53174"/>
                </a:lnTo>
                <a:close/>
              </a:path>
              <a:path w="1904" h="59054">
                <a:moveTo>
                  <a:pt x="1206" y="28359"/>
                </a:moveTo>
                <a:lnTo>
                  <a:pt x="0" y="27178"/>
                </a:lnTo>
                <a:lnTo>
                  <a:pt x="0" y="31305"/>
                </a:lnTo>
                <a:lnTo>
                  <a:pt x="609" y="31305"/>
                </a:lnTo>
                <a:lnTo>
                  <a:pt x="609" y="31902"/>
                </a:lnTo>
                <a:lnTo>
                  <a:pt x="1206" y="28359"/>
                </a:lnTo>
                <a:close/>
              </a:path>
              <a:path w="1904" h="59054">
                <a:moveTo>
                  <a:pt x="1206" y="2362"/>
                </a:moveTo>
                <a:lnTo>
                  <a:pt x="0" y="0"/>
                </a:lnTo>
                <a:lnTo>
                  <a:pt x="0" y="14224"/>
                </a:lnTo>
                <a:lnTo>
                  <a:pt x="609" y="13589"/>
                </a:lnTo>
                <a:lnTo>
                  <a:pt x="609" y="10629"/>
                </a:lnTo>
                <a:lnTo>
                  <a:pt x="1206" y="10033"/>
                </a:lnTo>
                <a:lnTo>
                  <a:pt x="609" y="6489"/>
                </a:lnTo>
                <a:lnTo>
                  <a:pt x="1206" y="2362"/>
                </a:lnTo>
                <a:close/>
              </a:path>
              <a:path w="1904" h="59054">
                <a:moveTo>
                  <a:pt x="1816" y="14770"/>
                </a:moveTo>
                <a:lnTo>
                  <a:pt x="1206" y="14770"/>
                </a:lnTo>
                <a:lnTo>
                  <a:pt x="1206" y="13589"/>
                </a:lnTo>
                <a:lnTo>
                  <a:pt x="609" y="14770"/>
                </a:lnTo>
                <a:lnTo>
                  <a:pt x="609" y="19494"/>
                </a:lnTo>
                <a:lnTo>
                  <a:pt x="0" y="18897"/>
                </a:lnTo>
                <a:lnTo>
                  <a:pt x="0" y="27178"/>
                </a:lnTo>
                <a:lnTo>
                  <a:pt x="609" y="24815"/>
                </a:lnTo>
                <a:lnTo>
                  <a:pt x="1206" y="24815"/>
                </a:lnTo>
                <a:lnTo>
                  <a:pt x="1206" y="28359"/>
                </a:lnTo>
                <a:lnTo>
                  <a:pt x="1206" y="28943"/>
                </a:lnTo>
                <a:lnTo>
                  <a:pt x="1816" y="28943"/>
                </a:lnTo>
                <a:lnTo>
                  <a:pt x="1816" y="1477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505344" y="4958320"/>
            <a:ext cx="3810" cy="21590"/>
          </a:xfrm>
          <a:custGeom>
            <a:avLst/>
            <a:gdLst/>
            <a:ahLst/>
            <a:cxnLst/>
            <a:rect l="l" t="t" r="r" b="b"/>
            <a:pathLst>
              <a:path w="3809" h="21589">
                <a:moveTo>
                  <a:pt x="3543" y="11811"/>
                </a:moveTo>
                <a:lnTo>
                  <a:pt x="2336" y="11811"/>
                </a:lnTo>
                <a:lnTo>
                  <a:pt x="2336" y="12992"/>
                </a:lnTo>
                <a:lnTo>
                  <a:pt x="2946" y="12992"/>
                </a:lnTo>
                <a:lnTo>
                  <a:pt x="3543" y="11811"/>
                </a:lnTo>
                <a:close/>
              </a:path>
              <a:path w="3809" h="21589">
                <a:moveTo>
                  <a:pt x="3543" y="7086"/>
                </a:moveTo>
                <a:lnTo>
                  <a:pt x="2336" y="7086"/>
                </a:lnTo>
                <a:lnTo>
                  <a:pt x="2336" y="7670"/>
                </a:lnTo>
                <a:lnTo>
                  <a:pt x="2946" y="7670"/>
                </a:lnTo>
                <a:lnTo>
                  <a:pt x="3543" y="7086"/>
                </a:lnTo>
                <a:close/>
              </a:path>
              <a:path w="3809" h="21589">
                <a:moveTo>
                  <a:pt x="3543" y="3543"/>
                </a:moveTo>
                <a:lnTo>
                  <a:pt x="2336" y="2946"/>
                </a:lnTo>
                <a:lnTo>
                  <a:pt x="2336" y="5308"/>
                </a:lnTo>
                <a:lnTo>
                  <a:pt x="2946" y="5308"/>
                </a:lnTo>
                <a:lnTo>
                  <a:pt x="2946" y="4724"/>
                </a:lnTo>
                <a:lnTo>
                  <a:pt x="3543" y="4724"/>
                </a:lnTo>
                <a:lnTo>
                  <a:pt x="2946" y="4127"/>
                </a:lnTo>
                <a:lnTo>
                  <a:pt x="3543" y="3543"/>
                </a:lnTo>
                <a:close/>
              </a:path>
              <a:path w="3809" h="21589">
                <a:moveTo>
                  <a:pt x="3543" y="584"/>
                </a:moveTo>
                <a:lnTo>
                  <a:pt x="0" y="0"/>
                </a:lnTo>
                <a:lnTo>
                  <a:pt x="0" y="18897"/>
                </a:lnTo>
                <a:lnTo>
                  <a:pt x="596" y="21272"/>
                </a:lnTo>
                <a:lnTo>
                  <a:pt x="596" y="17716"/>
                </a:lnTo>
                <a:lnTo>
                  <a:pt x="1206" y="17513"/>
                </a:lnTo>
                <a:lnTo>
                  <a:pt x="1206" y="8267"/>
                </a:lnTo>
                <a:lnTo>
                  <a:pt x="1816" y="8851"/>
                </a:lnTo>
                <a:lnTo>
                  <a:pt x="1816" y="1765"/>
                </a:lnTo>
                <a:lnTo>
                  <a:pt x="2336" y="1181"/>
                </a:lnTo>
                <a:lnTo>
                  <a:pt x="2336" y="1765"/>
                </a:lnTo>
                <a:lnTo>
                  <a:pt x="3543" y="584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505941" y="4558283"/>
            <a:ext cx="2540" cy="24130"/>
          </a:xfrm>
          <a:custGeom>
            <a:avLst/>
            <a:gdLst/>
            <a:ahLst/>
            <a:cxnLst/>
            <a:rect l="l" t="t" r="r" b="b"/>
            <a:pathLst>
              <a:path w="2540" h="24129">
                <a:moveTo>
                  <a:pt x="2349" y="21272"/>
                </a:moveTo>
                <a:lnTo>
                  <a:pt x="1219" y="17132"/>
                </a:lnTo>
                <a:lnTo>
                  <a:pt x="609" y="17729"/>
                </a:lnTo>
                <a:lnTo>
                  <a:pt x="609" y="12992"/>
                </a:lnTo>
                <a:lnTo>
                  <a:pt x="0" y="12407"/>
                </a:lnTo>
                <a:lnTo>
                  <a:pt x="0" y="23634"/>
                </a:lnTo>
                <a:lnTo>
                  <a:pt x="2349" y="21272"/>
                </a:lnTo>
                <a:close/>
              </a:path>
              <a:path w="2540" h="24129">
                <a:moveTo>
                  <a:pt x="2349" y="2946"/>
                </a:moveTo>
                <a:lnTo>
                  <a:pt x="1219" y="0"/>
                </a:lnTo>
                <a:lnTo>
                  <a:pt x="1219" y="2362"/>
                </a:lnTo>
                <a:lnTo>
                  <a:pt x="609" y="2362"/>
                </a:lnTo>
                <a:lnTo>
                  <a:pt x="609" y="5308"/>
                </a:lnTo>
                <a:lnTo>
                  <a:pt x="1739" y="8864"/>
                </a:lnTo>
                <a:lnTo>
                  <a:pt x="2349" y="4724"/>
                </a:lnTo>
                <a:lnTo>
                  <a:pt x="2349" y="2946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505941" y="4635093"/>
            <a:ext cx="2540" cy="153670"/>
          </a:xfrm>
          <a:custGeom>
            <a:avLst/>
            <a:gdLst/>
            <a:ahLst/>
            <a:cxnLst/>
            <a:rect l="l" t="t" r="r" b="b"/>
            <a:pathLst>
              <a:path w="2540" h="153670">
                <a:moveTo>
                  <a:pt x="2349" y="105181"/>
                </a:moveTo>
                <a:lnTo>
                  <a:pt x="0" y="97497"/>
                </a:lnTo>
                <a:lnTo>
                  <a:pt x="0" y="153631"/>
                </a:lnTo>
                <a:lnTo>
                  <a:pt x="609" y="153631"/>
                </a:lnTo>
                <a:lnTo>
                  <a:pt x="609" y="115227"/>
                </a:lnTo>
                <a:lnTo>
                  <a:pt x="1219" y="115227"/>
                </a:lnTo>
                <a:lnTo>
                  <a:pt x="1219" y="115824"/>
                </a:lnTo>
                <a:lnTo>
                  <a:pt x="2349" y="115227"/>
                </a:lnTo>
                <a:lnTo>
                  <a:pt x="1739" y="112864"/>
                </a:lnTo>
                <a:lnTo>
                  <a:pt x="1739" y="110502"/>
                </a:lnTo>
                <a:lnTo>
                  <a:pt x="609" y="109905"/>
                </a:lnTo>
                <a:lnTo>
                  <a:pt x="2349" y="105181"/>
                </a:lnTo>
                <a:close/>
              </a:path>
              <a:path w="2540" h="153670">
                <a:moveTo>
                  <a:pt x="2349" y="80365"/>
                </a:moveTo>
                <a:lnTo>
                  <a:pt x="609" y="79768"/>
                </a:lnTo>
                <a:lnTo>
                  <a:pt x="609" y="96469"/>
                </a:lnTo>
                <a:lnTo>
                  <a:pt x="1219" y="95427"/>
                </a:lnTo>
                <a:lnTo>
                  <a:pt x="1219" y="90995"/>
                </a:lnTo>
                <a:lnTo>
                  <a:pt x="1739" y="90995"/>
                </a:lnTo>
                <a:lnTo>
                  <a:pt x="1739" y="82143"/>
                </a:lnTo>
                <a:lnTo>
                  <a:pt x="2349" y="82727"/>
                </a:lnTo>
                <a:lnTo>
                  <a:pt x="2349" y="80365"/>
                </a:lnTo>
                <a:close/>
              </a:path>
              <a:path w="2540" h="153670">
                <a:moveTo>
                  <a:pt x="2349" y="54368"/>
                </a:moveTo>
                <a:lnTo>
                  <a:pt x="1739" y="52590"/>
                </a:lnTo>
                <a:lnTo>
                  <a:pt x="1219" y="52590"/>
                </a:lnTo>
                <a:lnTo>
                  <a:pt x="1219" y="77685"/>
                </a:lnTo>
                <a:lnTo>
                  <a:pt x="1739" y="77406"/>
                </a:lnTo>
                <a:lnTo>
                  <a:pt x="1739" y="73279"/>
                </a:lnTo>
                <a:lnTo>
                  <a:pt x="2349" y="69723"/>
                </a:lnTo>
                <a:lnTo>
                  <a:pt x="1739" y="65595"/>
                </a:lnTo>
                <a:lnTo>
                  <a:pt x="2336" y="65595"/>
                </a:lnTo>
                <a:lnTo>
                  <a:pt x="2336" y="59690"/>
                </a:lnTo>
                <a:lnTo>
                  <a:pt x="2298" y="59410"/>
                </a:lnTo>
                <a:lnTo>
                  <a:pt x="1739" y="59690"/>
                </a:lnTo>
                <a:lnTo>
                  <a:pt x="1739" y="53771"/>
                </a:lnTo>
                <a:lnTo>
                  <a:pt x="2349" y="54368"/>
                </a:lnTo>
                <a:close/>
              </a:path>
              <a:path w="2540" h="153670">
                <a:moveTo>
                  <a:pt x="2349" y="48450"/>
                </a:moveTo>
                <a:lnTo>
                  <a:pt x="1219" y="48450"/>
                </a:lnTo>
                <a:lnTo>
                  <a:pt x="1219" y="49644"/>
                </a:lnTo>
                <a:lnTo>
                  <a:pt x="1739" y="49644"/>
                </a:lnTo>
                <a:lnTo>
                  <a:pt x="1739" y="50228"/>
                </a:lnTo>
                <a:lnTo>
                  <a:pt x="2349" y="48450"/>
                </a:lnTo>
                <a:close/>
              </a:path>
              <a:path w="2540" h="153670">
                <a:moveTo>
                  <a:pt x="2349" y="22453"/>
                </a:moveTo>
                <a:lnTo>
                  <a:pt x="1739" y="21869"/>
                </a:lnTo>
                <a:lnTo>
                  <a:pt x="1739" y="21272"/>
                </a:lnTo>
                <a:lnTo>
                  <a:pt x="1219" y="20688"/>
                </a:lnTo>
                <a:lnTo>
                  <a:pt x="1219" y="48450"/>
                </a:lnTo>
                <a:lnTo>
                  <a:pt x="1739" y="46088"/>
                </a:lnTo>
                <a:lnTo>
                  <a:pt x="2349" y="46685"/>
                </a:lnTo>
                <a:lnTo>
                  <a:pt x="2349" y="44907"/>
                </a:lnTo>
                <a:lnTo>
                  <a:pt x="1739" y="43726"/>
                </a:lnTo>
                <a:lnTo>
                  <a:pt x="1739" y="40182"/>
                </a:lnTo>
                <a:lnTo>
                  <a:pt x="2349" y="39598"/>
                </a:lnTo>
                <a:lnTo>
                  <a:pt x="1739" y="39598"/>
                </a:lnTo>
                <a:lnTo>
                  <a:pt x="1739" y="23634"/>
                </a:lnTo>
                <a:lnTo>
                  <a:pt x="2349" y="22453"/>
                </a:lnTo>
                <a:close/>
              </a:path>
              <a:path w="2540" h="153670">
                <a:moveTo>
                  <a:pt x="2349" y="4724"/>
                </a:moveTo>
                <a:lnTo>
                  <a:pt x="1943" y="4724"/>
                </a:lnTo>
                <a:lnTo>
                  <a:pt x="2349" y="5918"/>
                </a:lnTo>
                <a:lnTo>
                  <a:pt x="2349" y="4724"/>
                </a:lnTo>
                <a:close/>
              </a:path>
              <a:path w="2540" h="153670">
                <a:moveTo>
                  <a:pt x="2349" y="596"/>
                </a:moveTo>
                <a:lnTo>
                  <a:pt x="1219" y="0"/>
                </a:lnTo>
                <a:lnTo>
                  <a:pt x="1219" y="20688"/>
                </a:lnTo>
                <a:lnTo>
                  <a:pt x="1739" y="20142"/>
                </a:lnTo>
                <a:lnTo>
                  <a:pt x="1739" y="4140"/>
                </a:lnTo>
                <a:lnTo>
                  <a:pt x="2349" y="596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7505941" y="4948275"/>
            <a:ext cx="2540" cy="33655"/>
          </a:xfrm>
          <a:custGeom>
            <a:avLst/>
            <a:gdLst/>
            <a:ahLst/>
            <a:cxnLst/>
            <a:rect l="l" t="t" r="r" b="b"/>
            <a:pathLst>
              <a:path w="2540" h="33654">
                <a:moveTo>
                  <a:pt x="2349" y="28943"/>
                </a:moveTo>
                <a:lnTo>
                  <a:pt x="0" y="27762"/>
                </a:lnTo>
                <a:lnTo>
                  <a:pt x="0" y="31318"/>
                </a:lnTo>
                <a:lnTo>
                  <a:pt x="609" y="33083"/>
                </a:lnTo>
                <a:lnTo>
                  <a:pt x="609" y="30137"/>
                </a:lnTo>
                <a:lnTo>
                  <a:pt x="2349" y="30137"/>
                </a:lnTo>
                <a:lnTo>
                  <a:pt x="1739" y="29540"/>
                </a:lnTo>
                <a:lnTo>
                  <a:pt x="609" y="29540"/>
                </a:lnTo>
                <a:lnTo>
                  <a:pt x="2349" y="28943"/>
                </a:lnTo>
                <a:close/>
              </a:path>
              <a:path w="2540" h="33654">
                <a:moveTo>
                  <a:pt x="2349" y="24815"/>
                </a:moveTo>
                <a:lnTo>
                  <a:pt x="609" y="24815"/>
                </a:lnTo>
                <a:lnTo>
                  <a:pt x="609" y="27559"/>
                </a:lnTo>
                <a:lnTo>
                  <a:pt x="1219" y="27355"/>
                </a:lnTo>
                <a:lnTo>
                  <a:pt x="1219" y="26581"/>
                </a:lnTo>
                <a:lnTo>
                  <a:pt x="1739" y="26581"/>
                </a:lnTo>
                <a:lnTo>
                  <a:pt x="1739" y="25400"/>
                </a:lnTo>
                <a:lnTo>
                  <a:pt x="2349" y="25400"/>
                </a:lnTo>
                <a:lnTo>
                  <a:pt x="2349" y="24815"/>
                </a:lnTo>
                <a:close/>
              </a:path>
              <a:path w="2540" h="33654">
                <a:moveTo>
                  <a:pt x="2349" y="23634"/>
                </a:moveTo>
                <a:lnTo>
                  <a:pt x="1739" y="23037"/>
                </a:lnTo>
                <a:lnTo>
                  <a:pt x="1739" y="24218"/>
                </a:lnTo>
                <a:lnTo>
                  <a:pt x="2349" y="23634"/>
                </a:lnTo>
                <a:close/>
              </a:path>
              <a:path w="2540" h="33654">
                <a:moveTo>
                  <a:pt x="2349" y="21856"/>
                </a:moveTo>
                <a:lnTo>
                  <a:pt x="1739" y="21272"/>
                </a:lnTo>
                <a:lnTo>
                  <a:pt x="1739" y="21856"/>
                </a:lnTo>
                <a:lnTo>
                  <a:pt x="2349" y="21856"/>
                </a:lnTo>
                <a:close/>
              </a:path>
              <a:path w="2540" h="33654">
                <a:moveTo>
                  <a:pt x="2349" y="12407"/>
                </a:moveTo>
                <a:lnTo>
                  <a:pt x="1219" y="11811"/>
                </a:lnTo>
                <a:lnTo>
                  <a:pt x="1219" y="15354"/>
                </a:lnTo>
                <a:lnTo>
                  <a:pt x="1219" y="20091"/>
                </a:lnTo>
                <a:lnTo>
                  <a:pt x="1739" y="19494"/>
                </a:lnTo>
                <a:lnTo>
                  <a:pt x="2349" y="19494"/>
                </a:lnTo>
                <a:lnTo>
                  <a:pt x="1739" y="18910"/>
                </a:lnTo>
                <a:lnTo>
                  <a:pt x="1739" y="15951"/>
                </a:lnTo>
                <a:lnTo>
                  <a:pt x="2349" y="15354"/>
                </a:lnTo>
                <a:lnTo>
                  <a:pt x="1739" y="15354"/>
                </a:lnTo>
                <a:lnTo>
                  <a:pt x="1739" y="12992"/>
                </a:lnTo>
                <a:lnTo>
                  <a:pt x="2349" y="12407"/>
                </a:lnTo>
                <a:close/>
              </a:path>
              <a:path w="2540" h="33654">
                <a:moveTo>
                  <a:pt x="2349" y="2946"/>
                </a:moveTo>
                <a:lnTo>
                  <a:pt x="1219" y="2362"/>
                </a:lnTo>
                <a:lnTo>
                  <a:pt x="609" y="2362"/>
                </a:lnTo>
                <a:lnTo>
                  <a:pt x="609" y="1765"/>
                </a:lnTo>
                <a:lnTo>
                  <a:pt x="0" y="1765"/>
                </a:lnTo>
                <a:lnTo>
                  <a:pt x="0" y="3543"/>
                </a:lnTo>
                <a:lnTo>
                  <a:pt x="2349" y="2946"/>
                </a:lnTo>
                <a:close/>
              </a:path>
              <a:path w="2540" h="33654">
                <a:moveTo>
                  <a:pt x="2349" y="584"/>
                </a:moveTo>
                <a:lnTo>
                  <a:pt x="1219" y="0"/>
                </a:lnTo>
                <a:lnTo>
                  <a:pt x="609" y="0"/>
                </a:lnTo>
                <a:lnTo>
                  <a:pt x="609" y="584"/>
                </a:lnTo>
                <a:lnTo>
                  <a:pt x="1739" y="1181"/>
                </a:lnTo>
                <a:lnTo>
                  <a:pt x="2349" y="584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7507683" y="4690635"/>
            <a:ext cx="635" cy="4445"/>
          </a:xfrm>
          <a:custGeom>
            <a:avLst/>
            <a:gdLst/>
            <a:ahLst/>
            <a:cxnLst/>
            <a:rect l="l" t="t" r="r" b="b"/>
            <a:pathLst>
              <a:path w="634" h="4445">
                <a:moveTo>
                  <a:pt x="0" y="0"/>
                </a:moveTo>
                <a:lnTo>
                  <a:pt x="0" y="4136"/>
                </a:lnTo>
                <a:lnTo>
                  <a:pt x="565" y="3859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7505941" y="4621288"/>
            <a:ext cx="2540" cy="213360"/>
          </a:xfrm>
          <a:custGeom>
            <a:avLst/>
            <a:gdLst/>
            <a:ahLst/>
            <a:cxnLst/>
            <a:rect l="l" t="t" r="r" b="b"/>
            <a:pathLst>
              <a:path w="2540" h="213360">
                <a:moveTo>
                  <a:pt x="1739" y="211162"/>
                </a:moveTo>
                <a:lnTo>
                  <a:pt x="1219" y="211759"/>
                </a:lnTo>
                <a:lnTo>
                  <a:pt x="1219" y="208800"/>
                </a:lnTo>
                <a:lnTo>
                  <a:pt x="609" y="211162"/>
                </a:lnTo>
                <a:lnTo>
                  <a:pt x="1219" y="212940"/>
                </a:lnTo>
                <a:lnTo>
                  <a:pt x="1739" y="211162"/>
                </a:lnTo>
                <a:close/>
              </a:path>
              <a:path w="2540" h="213360">
                <a:moveTo>
                  <a:pt x="1739" y="198170"/>
                </a:moveTo>
                <a:lnTo>
                  <a:pt x="609" y="196392"/>
                </a:lnTo>
                <a:lnTo>
                  <a:pt x="609" y="207822"/>
                </a:lnTo>
                <a:lnTo>
                  <a:pt x="1219" y="208038"/>
                </a:lnTo>
                <a:lnTo>
                  <a:pt x="1739" y="208216"/>
                </a:lnTo>
                <a:lnTo>
                  <a:pt x="1219" y="204076"/>
                </a:lnTo>
                <a:lnTo>
                  <a:pt x="1739" y="205257"/>
                </a:lnTo>
                <a:lnTo>
                  <a:pt x="1739" y="198170"/>
                </a:lnTo>
                <a:close/>
              </a:path>
              <a:path w="2540" h="213360">
                <a:moveTo>
                  <a:pt x="1739" y="173355"/>
                </a:moveTo>
                <a:lnTo>
                  <a:pt x="0" y="170980"/>
                </a:lnTo>
                <a:lnTo>
                  <a:pt x="0" y="186347"/>
                </a:lnTo>
                <a:lnTo>
                  <a:pt x="609" y="182206"/>
                </a:lnTo>
                <a:lnTo>
                  <a:pt x="609" y="176898"/>
                </a:lnTo>
                <a:lnTo>
                  <a:pt x="1219" y="178079"/>
                </a:lnTo>
                <a:lnTo>
                  <a:pt x="1739" y="173355"/>
                </a:lnTo>
                <a:close/>
              </a:path>
              <a:path w="2540" h="213360">
                <a:moveTo>
                  <a:pt x="1739" y="156806"/>
                </a:moveTo>
                <a:lnTo>
                  <a:pt x="1219" y="153263"/>
                </a:lnTo>
                <a:lnTo>
                  <a:pt x="609" y="148526"/>
                </a:lnTo>
                <a:lnTo>
                  <a:pt x="609" y="167436"/>
                </a:lnTo>
                <a:lnTo>
                  <a:pt x="1219" y="167436"/>
                </a:lnTo>
                <a:lnTo>
                  <a:pt x="1219" y="163893"/>
                </a:lnTo>
                <a:lnTo>
                  <a:pt x="1739" y="162128"/>
                </a:lnTo>
                <a:lnTo>
                  <a:pt x="1739" y="156806"/>
                </a:lnTo>
                <a:close/>
              </a:path>
              <a:path w="2540" h="213360">
                <a:moveTo>
                  <a:pt x="1739" y="145580"/>
                </a:moveTo>
                <a:lnTo>
                  <a:pt x="1219" y="138480"/>
                </a:lnTo>
                <a:lnTo>
                  <a:pt x="1219" y="130810"/>
                </a:lnTo>
                <a:lnTo>
                  <a:pt x="609" y="129032"/>
                </a:lnTo>
                <a:lnTo>
                  <a:pt x="609" y="148526"/>
                </a:lnTo>
                <a:lnTo>
                  <a:pt x="1739" y="145580"/>
                </a:lnTo>
                <a:close/>
              </a:path>
              <a:path w="2540" h="213360">
                <a:moveTo>
                  <a:pt x="1739" y="133172"/>
                </a:moveTo>
                <a:lnTo>
                  <a:pt x="1689" y="133705"/>
                </a:lnTo>
                <a:lnTo>
                  <a:pt x="1739" y="133172"/>
                </a:lnTo>
                <a:close/>
              </a:path>
              <a:path w="2540" h="213360">
                <a:moveTo>
                  <a:pt x="1739" y="108356"/>
                </a:moveTo>
                <a:lnTo>
                  <a:pt x="1219" y="107175"/>
                </a:lnTo>
                <a:lnTo>
                  <a:pt x="1219" y="109232"/>
                </a:lnTo>
                <a:lnTo>
                  <a:pt x="1739" y="108356"/>
                </a:lnTo>
                <a:close/>
              </a:path>
              <a:path w="2540" h="213360">
                <a:moveTo>
                  <a:pt x="1905" y="8115"/>
                </a:moveTo>
                <a:lnTo>
                  <a:pt x="698" y="0"/>
                </a:lnTo>
                <a:lnTo>
                  <a:pt x="698" y="91757"/>
                </a:lnTo>
                <a:lnTo>
                  <a:pt x="1219" y="91490"/>
                </a:lnTo>
                <a:lnTo>
                  <a:pt x="1219" y="13804"/>
                </a:lnTo>
                <a:lnTo>
                  <a:pt x="1739" y="11442"/>
                </a:lnTo>
                <a:lnTo>
                  <a:pt x="1739" y="12623"/>
                </a:lnTo>
                <a:lnTo>
                  <a:pt x="1905" y="8115"/>
                </a:lnTo>
                <a:close/>
              </a:path>
              <a:path w="2540" h="213360">
                <a:moveTo>
                  <a:pt x="1943" y="18529"/>
                </a:moveTo>
                <a:lnTo>
                  <a:pt x="1739" y="17945"/>
                </a:lnTo>
                <a:lnTo>
                  <a:pt x="1739" y="18529"/>
                </a:lnTo>
                <a:lnTo>
                  <a:pt x="1943" y="18529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7505952" y="4904539"/>
            <a:ext cx="1905" cy="4445"/>
          </a:xfrm>
          <a:custGeom>
            <a:avLst/>
            <a:gdLst/>
            <a:ahLst/>
            <a:cxnLst/>
            <a:rect l="l" t="t" r="r" b="b"/>
            <a:pathLst>
              <a:path w="1904" h="4445">
                <a:moveTo>
                  <a:pt x="0" y="0"/>
                </a:moveTo>
                <a:lnTo>
                  <a:pt x="0" y="4136"/>
                </a:lnTo>
                <a:lnTo>
                  <a:pt x="1731" y="3545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504734" y="4967173"/>
            <a:ext cx="3175" cy="39370"/>
          </a:xfrm>
          <a:custGeom>
            <a:avLst/>
            <a:gdLst/>
            <a:ahLst/>
            <a:cxnLst/>
            <a:rect l="l" t="t" r="r" b="b"/>
            <a:pathLst>
              <a:path w="3175" h="39370">
                <a:moveTo>
                  <a:pt x="2946" y="38417"/>
                </a:moveTo>
                <a:lnTo>
                  <a:pt x="1206" y="37820"/>
                </a:lnTo>
                <a:lnTo>
                  <a:pt x="1206" y="36055"/>
                </a:lnTo>
                <a:lnTo>
                  <a:pt x="596" y="36042"/>
                </a:lnTo>
                <a:lnTo>
                  <a:pt x="0" y="35458"/>
                </a:lnTo>
                <a:lnTo>
                  <a:pt x="0" y="39001"/>
                </a:lnTo>
                <a:lnTo>
                  <a:pt x="596" y="38417"/>
                </a:lnTo>
                <a:lnTo>
                  <a:pt x="2946" y="38417"/>
                </a:lnTo>
                <a:close/>
              </a:path>
              <a:path w="3175" h="39370">
                <a:moveTo>
                  <a:pt x="2946" y="24828"/>
                </a:moveTo>
                <a:lnTo>
                  <a:pt x="2425" y="24828"/>
                </a:lnTo>
                <a:lnTo>
                  <a:pt x="2425" y="24231"/>
                </a:lnTo>
                <a:lnTo>
                  <a:pt x="1816" y="24828"/>
                </a:lnTo>
                <a:lnTo>
                  <a:pt x="2425" y="25412"/>
                </a:lnTo>
                <a:lnTo>
                  <a:pt x="2946" y="24828"/>
                </a:lnTo>
                <a:close/>
              </a:path>
              <a:path w="3175" h="39370">
                <a:moveTo>
                  <a:pt x="2946" y="22466"/>
                </a:moveTo>
                <a:lnTo>
                  <a:pt x="1816" y="22466"/>
                </a:lnTo>
                <a:lnTo>
                  <a:pt x="1816" y="24231"/>
                </a:lnTo>
                <a:lnTo>
                  <a:pt x="2425" y="24231"/>
                </a:lnTo>
                <a:lnTo>
                  <a:pt x="2946" y="24231"/>
                </a:lnTo>
                <a:lnTo>
                  <a:pt x="2425" y="23647"/>
                </a:lnTo>
                <a:lnTo>
                  <a:pt x="2946" y="23647"/>
                </a:lnTo>
                <a:lnTo>
                  <a:pt x="2946" y="22466"/>
                </a:lnTo>
                <a:close/>
              </a:path>
              <a:path w="3175" h="39370">
                <a:moveTo>
                  <a:pt x="2946" y="18326"/>
                </a:moveTo>
                <a:lnTo>
                  <a:pt x="1663" y="17894"/>
                </a:lnTo>
                <a:lnTo>
                  <a:pt x="1816" y="18910"/>
                </a:lnTo>
                <a:lnTo>
                  <a:pt x="2425" y="18910"/>
                </a:lnTo>
                <a:lnTo>
                  <a:pt x="2946" y="18326"/>
                </a:lnTo>
                <a:close/>
              </a:path>
              <a:path w="3175" h="39370">
                <a:moveTo>
                  <a:pt x="2946" y="15963"/>
                </a:moveTo>
                <a:lnTo>
                  <a:pt x="2425" y="15367"/>
                </a:lnTo>
                <a:lnTo>
                  <a:pt x="1816" y="14185"/>
                </a:lnTo>
                <a:lnTo>
                  <a:pt x="1816" y="14782"/>
                </a:lnTo>
                <a:lnTo>
                  <a:pt x="1206" y="14782"/>
                </a:lnTo>
                <a:lnTo>
                  <a:pt x="1562" y="17145"/>
                </a:lnTo>
                <a:lnTo>
                  <a:pt x="2425" y="17145"/>
                </a:lnTo>
                <a:lnTo>
                  <a:pt x="2425" y="16548"/>
                </a:lnTo>
                <a:lnTo>
                  <a:pt x="2946" y="16548"/>
                </a:lnTo>
                <a:lnTo>
                  <a:pt x="2946" y="15963"/>
                </a:lnTo>
                <a:close/>
              </a:path>
              <a:path w="3175" h="39370">
                <a:moveTo>
                  <a:pt x="2946" y="11823"/>
                </a:moveTo>
                <a:lnTo>
                  <a:pt x="2362" y="11760"/>
                </a:lnTo>
                <a:lnTo>
                  <a:pt x="1816" y="11239"/>
                </a:lnTo>
                <a:lnTo>
                  <a:pt x="1816" y="14185"/>
                </a:lnTo>
                <a:lnTo>
                  <a:pt x="2425" y="13868"/>
                </a:lnTo>
                <a:lnTo>
                  <a:pt x="2946" y="13601"/>
                </a:lnTo>
                <a:lnTo>
                  <a:pt x="2425" y="12420"/>
                </a:lnTo>
                <a:lnTo>
                  <a:pt x="2946" y="11823"/>
                </a:lnTo>
                <a:close/>
              </a:path>
              <a:path w="3175" h="39370">
                <a:moveTo>
                  <a:pt x="2946" y="8280"/>
                </a:moveTo>
                <a:lnTo>
                  <a:pt x="2425" y="8280"/>
                </a:lnTo>
                <a:lnTo>
                  <a:pt x="2425" y="8458"/>
                </a:lnTo>
                <a:lnTo>
                  <a:pt x="2946" y="8280"/>
                </a:lnTo>
                <a:close/>
              </a:path>
              <a:path w="3175" h="39370">
                <a:moveTo>
                  <a:pt x="2946" y="1778"/>
                </a:moveTo>
                <a:lnTo>
                  <a:pt x="2425" y="1778"/>
                </a:lnTo>
                <a:lnTo>
                  <a:pt x="2425" y="0"/>
                </a:lnTo>
                <a:lnTo>
                  <a:pt x="1816" y="0"/>
                </a:lnTo>
                <a:lnTo>
                  <a:pt x="1816" y="5918"/>
                </a:lnTo>
                <a:lnTo>
                  <a:pt x="2946" y="5918"/>
                </a:lnTo>
                <a:lnTo>
                  <a:pt x="2946" y="1778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503604" y="4558283"/>
            <a:ext cx="4445" cy="280035"/>
          </a:xfrm>
          <a:custGeom>
            <a:avLst/>
            <a:gdLst/>
            <a:ahLst/>
            <a:cxnLst/>
            <a:rect l="l" t="t" r="r" b="b"/>
            <a:pathLst>
              <a:path w="4445" h="280035">
                <a:moveTo>
                  <a:pt x="3556" y="245211"/>
                </a:moveTo>
                <a:lnTo>
                  <a:pt x="2946" y="244030"/>
                </a:lnTo>
                <a:lnTo>
                  <a:pt x="2946" y="245211"/>
                </a:lnTo>
                <a:lnTo>
                  <a:pt x="3556" y="245808"/>
                </a:lnTo>
                <a:lnTo>
                  <a:pt x="3556" y="245211"/>
                </a:lnTo>
                <a:close/>
              </a:path>
              <a:path w="4445" h="280035">
                <a:moveTo>
                  <a:pt x="3556" y="242849"/>
                </a:moveTo>
                <a:lnTo>
                  <a:pt x="2946" y="241084"/>
                </a:lnTo>
                <a:lnTo>
                  <a:pt x="2946" y="243446"/>
                </a:lnTo>
                <a:lnTo>
                  <a:pt x="3556" y="244030"/>
                </a:lnTo>
                <a:lnTo>
                  <a:pt x="3556" y="242849"/>
                </a:lnTo>
                <a:close/>
              </a:path>
              <a:path w="4445" h="280035">
                <a:moveTo>
                  <a:pt x="3556" y="58496"/>
                </a:moveTo>
                <a:lnTo>
                  <a:pt x="3492" y="59080"/>
                </a:lnTo>
                <a:lnTo>
                  <a:pt x="3556" y="58496"/>
                </a:lnTo>
                <a:close/>
              </a:path>
              <a:path w="4445" h="280035">
                <a:moveTo>
                  <a:pt x="3556" y="11811"/>
                </a:moveTo>
                <a:lnTo>
                  <a:pt x="2946" y="8267"/>
                </a:lnTo>
                <a:lnTo>
                  <a:pt x="2946" y="1181"/>
                </a:lnTo>
                <a:lnTo>
                  <a:pt x="1727" y="1168"/>
                </a:lnTo>
                <a:lnTo>
                  <a:pt x="609" y="0"/>
                </a:lnTo>
                <a:lnTo>
                  <a:pt x="0" y="3543"/>
                </a:lnTo>
                <a:lnTo>
                  <a:pt x="609" y="5905"/>
                </a:lnTo>
                <a:lnTo>
                  <a:pt x="609" y="42545"/>
                </a:lnTo>
                <a:lnTo>
                  <a:pt x="1130" y="43726"/>
                </a:lnTo>
                <a:lnTo>
                  <a:pt x="1130" y="67945"/>
                </a:lnTo>
                <a:lnTo>
                  <a:pt x="1727" y="68529"/>
                </a:lnTo>
                <a:lnTo>
                  <a:pt x="1739" y="279488"/>
                </a:lnTo>
                <a:lnTo>
                  <a:pt x="2336" y="275945"/>
                </a:lnTo>
                <a:lnTo>
                  <a:pt x="2336" y="270624"/>
                </a:lnTo>
                <a:lnTo>
                  <a:pt x="2946" y="270827"/>
                </a:lnTo>
                <a:lnTo>
                  <a:pt x="2946" y="258813"/>
                </a:lnTo>
                <a:lnTo>
                  <a:pt x="3556" y="258813"/>
                </a:lnTo>
                <a:lnTo>
                  <a:pt x="3556" y="254673"/>
                </a:lnTo>
                <a:lnTo>
                  <a:pt x="2336" y="249351"/>
                </a:lnTo>
                <a:lnTo>
                  <a:pt x="2336" y="173736"/>
                </a:lnTo>
                <a:lnTo>
                  <a:pt x="2946" y="173736"/>
                </a:lnTo>
                <a:lnTo>
                  <a:pt x="2946" y="59080"/>
                </a:lnTo>
                <a:lnTo>
                  <a:pt x="3035" y="55981"/>
                </a:lnTo>
                <a:lnTo>
                  <a:pt x="3035" y="40474"/>
                </a:lnTo>
                <a:lnTo>
                  <a:pt x="3556" y="34264"/>
                </a:lnTo>
                <a:lnTo>
                  <a:pt x="3556" y="31902"/>
                </a:lnTo>
                <a:lnTo>
                  <a:pt x="2971" y="30226"/>
                </a:lnTo>
                <a:lnTo>
                  <a:pt x="3492" y="30226"/>
                </a:lnTo>
                <a:lnTo>
                  <a:pt x="3492" y="28956"/>
                </a:lnTo>
                <a:lnTo>
                  <a:pt x="2908" y="28956"/>
                </a:lnTo>
                <a:lnTo>
                  <a:pt x="2908" y="23876"/>
                </a:lnTo>
                <a:lnTo>
                  <a:pt x="2336" y="23876"/>
                </a:lnTo>
                <a:lnTo>
                  <a:pt x="2336" y="12407"/>
                </a:lnTo>
                <a:lnTo>
                  <a:pt x="2946" y="11811"/>
                </a:lnTo>
                <a:lnTo>
                  <a:pt x="3556" y="11811"/>
                </a:lnTo>
                <a:close/>
              </a:path>
              <a:path w="4445" h="280035">
                <a:moveTo>
                  <a:pt x="4025" y="196710"/>
                </a:moveTo>
                <a:lnTo>
                  <a:pt x="3556" y="196176"/>
                </a:lnTo>
                <a:lnTo>
                  <a:pt x="3556" y="201485"/>
                </a:lnTo>
                <a:lnTo>
                  <a:pt x="4025" y="19671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505941" y="4899228"/>
            <a:ext cx="1270" cy="118110"/>
          </a:xfrm>
          <a:custGeom>
            <a:avLst/>
            <a:gdLst/>
            <a:ahLst/>
            <a:cxnLst/>
            <a:rect l="l" t="t" r="r" b="b"/>
            <a:pathLst>
              <a:path w="1270" h="118110">
                <a:moveTo>
                  <a:pt x="1219" y="116992"/>
                </a:moveTo>
                <a:lnTo>
                  <a:pt x="609" y="117297"/>
                </a:lnTo>
                <a:lnTo>
                  <a:pt x="609" y="117589"/>
                </a:lnTo>
                <a:lnTo>
                  <a:pt x="1219" y="116992"/>
                </a:lnTo>
                <a:close/>
              </a:path>
              <a:path w="1270" h="118110">
                <a:moveTo>
                  <a:pt x="1219" y="105181"/>
                </a:moveTo>
                <a:lnTo>
                  <a:pt x="0" y="104584"/>
                </a:lnTo>
                <a:lnTo>
                  <a:pt x="0" y="105765"/>
                </a:lnTo>
                <a:lnTo>
                  <a:pt x="609" y="105181"/>
                </a:lnTo>
                <a:lnTo>
                  <a:pt x="1219" y="105181"/>
                </a:lnTo>
                <a:close/>
              </a:path>
              <a:path w="1270" h="118110">
                <a:moveTo>
                  <a:pt x="1219" y="89814"/>
                </a:moveTo>
                <a:lnTo>
                  <a:pt x="0" y="88633"/>
                </a:lnTo>
                <a:lnTo>
                  <a:pt x="0" y="92176"/>
                </a:lnTo>
                <a:lnTo>
                  <a:pt x="609" y="92176"/>
                </a:lnTo>
                <a:lnTo>
                  <a:pt x="609" y="90411"/>
                </a:lnTo>
                <a:lnTo>
                  <a:pt x="1219" y="90411"/>
                </a:lnTo>
                <a:lnTo>
                  <a:pt x="1219" y="89814"/>
                </a:lnTo>
                <a:close/>
              </a:path>
              <a:path w="1270" h="118110">
                <a:moveTo>
                  <a:pt x="1219" y="87452"/>
                </a:moveTo>
                <a:lnTo>
                  <a:pt x="609" y="86855"/>
                </a:lnTo>
                <a:lnTo>
                  <a:pt x="609" y="87452"/>
                </a:lnTo>
                <a:lnTo>
                  <a:pt x="1219" y="87452"/>
                </a:lnTo>
                <a:close/>
              </a:path>
              <a:path w="1270" h="118110">
                <a:moveTo>
                  <a:pt x="1219" y="56730"/>
                </a:moveTo>
                <a:lnTo>
                  <a:pt x="0" y="55537"/>
                </a:lnTo>
                <a:lnTo>
                  <a:pt x="0" y="58699"/>
                </a:lnTo>
                <a:lnTo>
                  <a:pt x="609" y="58305"/>
                </a:lnTo>
                <a:lnTo>
                  <a:pt x="1219" y="57912"/>
                </a:lnTo>
                <a:lnTo>
                  <a:pt x="609" y="57912"/>
                </a:lnTo>
                <a:lnTo>
                  <a:pt x="1219" y="56730"/>
                </a:lnTo>
                <a:close/>
              </a:path>
              <a:path w="1270" h="118110">
                <a:moveTo>
                  <a:pt x="1219" y="53771"/>
                </a:moveTo>
                <a:lnTo>
                  <a:pt x="0" y="52590"/>
                </a:lnTo>
                <a:lnTo>
                  <a:pt x="0" y="55537"/>
                </a:lnTo>
                <a:lnTo>
                  <a:pt x="609" y="54952"/>
                </a:lnTo>
                <a:lnTo>
                  <a:pt x="1219" y="54356"/>
                </a:lnTo>
                <a:lnTo>
                  <a:pt x="1219" y="53771"/>
                </a:lnTo>
                <a:close/>
              </a:path>
              <a:path w="1270" h="118110">
                <a:moveTo>
                  <a:pt x="1219" y="50812"/>
                </a:moveTo>
                <a:lnTo>
                  <a:pt x="609" y="50228"/>
                </a:lnTo>
                <a:lnTo>
                  <a:pt x="609" y="46088"/>
                </a:lnTo>
                <a:lnTo>
                  <a:pt x="0" y="46088"/>
                </a:lnTo>
                <a:lnTo>
                  <a:pt x="0" y="50812"/>
                </a:lnTo>
                <a:lnTo>
                  <a:pt x="1219" y="50812"/>
                </a:lnTo>
                <a:close/>
              </a:path>
              <a:path w="1270" h="118110">
                <a:moveTo>
                  <a:pt x="1219" y="2362"/>
                </a:moveTo>
                <a:lnTo>
                  <a:pt x="0" y="0"/>
                </a:lnTo>
                <a:lnTo>
                  <a:pt x="0" y="5321"/>
                </a:lnTo>
                <a:lnTo>
                  <a:pt x="609" y="3543"/>
                </a:lnTo>
                <a:lnTo>
                  <a:pt x="609" y="4140"/>
                </a:lnTo>
                <a:lnTo>
                  <a:pt x="1219" y="2362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506551" y="4604956"/>
            <a:ext cx="635" cy="108585"/>
          </a:xfrm>
          <a:custGeom>
            <a:avLst/>
            <a:gdLst/>
            <a:ahLst/>
            <a:cxnLst/>
            <a:rect l="l" t="t" r="r" b="b"/>
            <a:pathLst>
              <a:path w="634" h="108585">
                <a:moveTo>
                  <a:pt x="177" y="6210"/>
                </a:moveTo>
                <a:lnTo>
                  <a:pt x="88" y="0"/>
                </a:lnTo>
                <a:lnTo>
                  <a:pt x="88" y="9309"/>
                </a:lnTo>
                <a:lnTo>
                  <a:pt x="177" y="6210"/>
                </a:lnTo>
                <a:close/>
              </a:path>
              <a:path w="634" h="108585">
                <a:moveTo>
                  <a:pt x="546" y="12407"/>
                </a:moveTo>
                <a:lnTo>
                  <a:pt x="0" y="12407"/>
                </a:lnTo>
                <a:lnTo>
                  <a:pt x="0" y="108140"/>
                </a:lnTo>
                <a:lnTo>
                  <a:pt x="88" y="16332"/>
                </a:lnTo>
                <a:lnTo>
                  <a:pt x="546" y="12407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504734" y="4626609"/>
            <a:ext cx="1905" cy="426084"/>
          </a:xfrm>
          <a:custGeom>
            <a:avLst/>
            <a:gdLst/>
            <a:ahLst/>
            <a:cxnLst/>
            <a:rect l="l" t="t" r="r" b="b"/>
            <a:pathLst>
              <a:path w="1904" h="426085">
                <a:moveTo>
                  <a:pt x="1816" y="423887"/>
                </a:moveTo>
                <a:lnTo>
                  <a:pt x="685" y="423329"/>
                </a:lnTo>
                <a:lnTo>
                  <a:pt x="609" y="423887"/>
                </a:lnTo>
                <a:lnTo>
                  <a:pt x="609" y="425462"/>
                </a:lnTo>
                <a:lnTo>
                  <a:pt x="1816" y="423887"/>
                </a:lnTo>
                <a:close/>
              </a:path>
              <a:path w="1904" h="426085">
                <a:moveTo>
                  <a:pt x="1816" y="409702"/>
                </a:moveTo>
                <a:lnTo>
                  <a:pt x="1206" y="406755"/>
                </a:lnTo>
                <a:lnTo>
                  <a:pt x="1206" y="410298"/>
                </a:lnTo>
                <a:lnTo>
                  <a:pt x="609" y="413245"/>
                </a:lnTo>
                <a:lnTo>
                  <a:pt x="1206" y="412661"/>
                </a:lnTo>
                <a:lnTo>
                  <a:pt x="1816" y="409702"/>
                </a:lnTo>
                <a:close/>
              </a:path>
              <a:path w="1904" h="426085">
                <a:moveTo>
                  <a:pt x="1816" y="401434"/>
                </a:moveTo>
                <a:lnTo>
                  <a:pt x="609" y="404977"/>
                </a:lnTo>
                <a:lnTo>
                  <a:pt x="609" y="406158"/>
                </a:lnTo>
                <a:lnTo>
                  <a:pt x="1206" y="406158"/>
                </a:lnTo>
                <a:lnTo>
                  <a:pt x="1206" y="404380"/>
                </a:lnTo>
                <a:lnTo>
                  <a:pt x="1816" y="401434"/>
                </a:lnTo>
                <a:close/>
              </a:path>
              <a:path w="1904" h="426085">
                <a:moveTo>
                  <a:pt x="1816" y="397294"/>
                </a:moveTo>
                <a:lnTo>
                  <a:pt x="444" y="397027"/>
                </a:lnTo>
                <a:lnTo>
                  <a:pt x="304" y="397891"/>
                </a:lnTo>
                <a:lnTo>
                  <a:pt x="774" y="397802"/>
                </a:lnTo>
                <a:lnTo>
                  <a:pt x="1816" y="397294"/>
                </a:lnTo>
                <a:close/>
              </a:path>
              <a:path w="1904" h="426085">
                <a:moveTo>
                  <a:pt x="1816" y="390207"/>
                </a:moveTo>
                <a:lnTo>
                  <a:pt x="1206" y="390207"/>
                </a:lnTo>
                <a:lnTo>
                  <a:pt x="609" y="391388"/>
                </a:lnTo>
                <a:lnTo>
                  <a:pt x="1816" y="391388"/>
                </a:lnTo>
                <a:lnTo>
                  <a:pt x="1816" y="390207"/>
                </a:lnTo>
                <a:close/>
              </a:path>
              <a:path w="1904" h="426085">
                <a:moveTo>
                  <a:pt x="1816" y="389610"/>
                </a:moveTo>
                <a:lnTo>
                  <a:pt x="1206" y="390207"/>
                </a:lnTo>
                <a:lnTo>
                  <a:pt x="1816" y="389915"/>
                </a:lnTo>
                <a:lnTo>
                  <a:pt x="1816" y="389610"/>
                </a:lnTo>
                <a:close/>
              </a:path>
              <a:path w="1904" h="426085">
                <a:moveTo>
                  <a:pt x="1816" y="387845"/>
                </a:moveTo>
                <a:lnTo>
                  <a:pt x="1460" y="387489"/>
                </a:lnTo>
                <a:lnTo>
                  <a:pt x="1358" y="387845"/>
                </a:lnTo>
                <a:lnTo>
                  <a:pt x="1816" y="387845"/>
                </a:lnTo>
                <a:close/>
              </a:path>
              <a:path w="1904" h="426085">
                <a:moveTo>
                  <a:pt x="1816" y="386664"/>
                </a:moveTo>
                <a:lnTo>
                  <a:pt x="1663" y="386664"/>
                </a:lnTo>
                <a:lnTo>
                  <a:pt x="1612" y="386854"/>
                </a:lnTo>
                <a:lnTo>
                  <a:pt x="1816" y="386664"/>
                </a:lnTo>
                <a:close/>
              </a:path>
              <a:path w="1904" h="426085">
                <a:moveTo>
                  <a:pt x="1816" y="386067"/>
                </a:moveTo>
                <a:lnTo>
                  <a:pt x="1612" y="386664"/>
                </a:lnTo>
                <a:lnTo>
                  <a:pt x="1816" y="386067"/>
                </a:lnTo>
                <a:close/>
              </a:path>
              <a:path w="1904" h="426085">
                <a:moveTo>
                  <a:pt x="1816" y="384302"/>
                </a:moveTo>
                <a:lnTo>
                  <a:pt x="609" y="384302"/>
                </a:lnTo>
                <a:lnTo>
                  <a:pt x="609" y="385483"/>
                </a:lnTo>
                <a:lnTo>
                  <a:pt x="1206" y="385483"/>
                </a:lnTo>
                <a:lnTo>
                  <a:pt x="1816" y="384886"/>
                </a:lnTo>
                <a:lnTo>
                  <a:pt x="1816" y="384302"/>
                </a:lnTo>
                <a:close/>
              </a:path>
              <a:path w="1904" h="426085">
                <a:moveTo>
                  <a:pt x="1816" y="378980"/>
                </a:moveTo>
                <a:lnTo>
                  <a:pt x="0" y="379564"/>
                </a:lnTo>
                <a:lnTo>
                  <a:pt x="0" y="381927"/>
                </a:lnTo>
                <a:lnTo>
                  <a:pt x="609" y="383705"/>
                </a:lnTo>
                <a:lnTo>
                  <a:pt x="1816" y="383705"/>
                </a:lnTo>
                <a:lnTo>
                  <a:pt x="1816" y="383108"/>
                </a:lnTo>
                <a:lnTo>
                  <a:pt x="1295" y="382612"/>
                </a:lnTo>
                <a:lnTo>
                  <a:pt x="609" y="382524"/>
                </a:lnTo>
                <a:lnTo>
                  <a:pt x="1816" y="381927"/>
                </a:lnTo>
                <a:lnTo>
                  <a:pt x="609" y="381342"/>
                </a:lnTo>
                <a:lnTo>
                  <a:pt x="1206" y="381050"/>
                </a:lnTo>
                <a:lnTo>
                  <a:pt x="1816" y="380746"/>
                </a:lnTo>
                <a:lnTo>
                  <a:pt x="1816" y="380161"/>
                </a:lnTo>
                <a:lnTo>
                  <a:pt x="1206" y="380161"/>
                </a:lnTo>
                <a:lnTo>
                  <a:pt x="1206" y="379564"/>
                </a:lnTo>
                <a:lnTo>
                  <a:pt x="1816" y="378980"/>
                </a:lnTo>
                <a:close/>
              </a:path>
              <a:path w="1904" h="426085">
                <a:moveTo>
                  <a:pt x="1816" y="374840"/>
                </a:moveTo>
                <a:lnTo>
                  <a:pt x="1206" y="374256"/>
                </a:lnTo>
                <a:lnTo>
                  <a:pt x="1206" y="374840"/>
                </a:lnTo>
                <a:lnTo>
                  <a:pt x="1816" y="374840"/>
                </a:lnTo>
                <a:close/>
              </a:path>
              <a:path w="1904" h="426085">
                <a:moveTo>
                  <a:pt x="1816" y="373659"/>
                </a:moveTo>
                <a:lnTo>
                  <a:pt x="1041" y="373659"/>
                </a:lnTo>
                <a:lnTo>
                  <a:pt x="952" y="374256"/>
                </a:lnTo>
                <a:lnTo>
                  <a:pt x="1206" y="374256"/>
                </a:lnTo>
                <a:lnTo>
                  <a:pt x="1816" y="374256"/>
                </a:lnTo>
                <a:lnTo>
                  <a:pt x="1816" y="373659"/>
                </a:lnTo>
                <a:close/>
              </a:path>
              <a:path w="1904" h="426085">
                <a:moveTo>
                  <a:pt x="1816" y="372478"/>
                </a:moveTo>
                <a:lnTo>
                  <a:pt x="812" y="371487"/>
                </a:lnTo>
                <a:lnTo>
                  <a:pt x="1206" y="372478"/>
                </a:lnTo>
                <a:lnTo>
                  <a:pt x="1816" y="372478"/>
                </a:lnTo>
                <a:close/>
              </a:path>
              <a:path w="1904" h="426085">
                <a:moveTo>
                  <a:pt x="1816" y="371297"/>
                </a:moveTo>
                <a:lnTo>
                  <a:pt x="1206" y="371297"/>
                </a:lnTo>
                <a:lnTo>
                  <a:pt x="1816" y="371881"/>
                </a:lnTo>
                <a:lnTo>
                  <a:pt x="1816" y="371297"/>
                </a:lnTo>
                <a:close/>
              </a:path>
              <a:path w="1904" h="426085">
                <a:moveTo>
                  <a:pt x="1816" y="366572"/>
                </a:moveTo>
                <a:lnTo>
                  <a:pt x="609" y="366572"/>
                </a:lnTo>
                <a:lnTo>
                  <a:pt x="0" y="366572"/>
                </a:lnTo>
                <a:lnTo>
                  <a:pt x="0" y="369519"/>
                </a:lnTo>
                <a:lnTo>
                  <a:pt x="241" y="370116"/>
                </a:lnTo>
                <a:lnTo>
                  <a:pt x="1816" y="370116"/>
                </a:lnTo>
                <a:lnTo>
                  <a:pt x="609" y="368935"/>
                </a:lnTo>
                <a:lnTo>
                  <a:pt x="1206" y="368935"/>
                </a:lnTo>
                <a:lnTo>
                  <a:pt x="1816" y="368935"/>
                </a:lnTo>
                <a:lnTo>
                  <a:pt x="1206" y="368338"/>
                </a:lnTo>
                <a:lnTo>
                  <a:pt x="1816" y="367753"/>
                </a:lnTo>
                <a:lnTo>
                  <a:pt x="1816" y="366572"/>
                </a:lnTo>
                <a:close/>
              </a:path>
              <a:path w="1904" h="426085">
                <a:moveTo>
                  <a:pt x="1816" y="359473"/>
                </a:moveTo>
                <a:lnTo>
                  <a:pt x="0" y="357111"/>
                </a:lnTo>
                <a:lnTo>
                  <a:pt x="0" y="357708"/>
                </a:lnTo>
                <a:lnTo>
                  <a:pt x="596" y="358292"/>
                </a:lnTo>
                <a:lnTo>
                  <a:pt x="609" y="366572"/>
                </a:lnTo>
                <a:lnTo>
                  <a:pt x="1206" y="365975"/>
                </a:lnTo>
                <a:lnTo>
                  <a:pt x="1816" y="365975"/>
                </a:lnTo>
                <a:lnTo>
                  <a:pt x="1816" y="365391"/>
                </a:lnTo>
                <a:lnTo>
                  <a:pt x="1206" y="364794"/>
                </a:lnTo>
                <a:lnTo>
                  <a:pt x="1206" y="361251"/>
                </a:lnTo>
                <a:lnTo>
                  <a:pt x="1816" y="360654"/>
                </a:lnTo>
                <a:lnTo>
                  <a:pt x="1816" y="359473"/>
                </a:lnTo>
                <a:close/>
              </a:path>
              <a:path w="1904" h="426085">
                <a:moveTo>
                  <a:pt x="1816" y="313982"/>
                </a:moveTo>
                <a:lnTo>
                  <a:pt x="609" y="313385"/>
                </a:lnTo>
                <a:lnTo>
                  <a:pt x="609" y="331711"/>
                </a:lnTo>
                <a:lnTo>
                  <a:pt x="1206" y="331317"/>
                </a:lnTo>
                <a:lnTo>
                  <a:pt x="1206" y="318706"/>
                </a:lnTo>
                <a:lnTo>
                  <a:pt x="1816" y="316928"/>
                </a:lnTo>
                <a:lnTo>
                  <a:pt x="1816" y="313982"/>
                </a:lnTo>
                <a:close/>
              </a:path>
              <a:path w="1904" h="426085">
                <a:moveTo>
                  <a:pt x="1816" y="309841"/>
                </a:moveTo>
                <a:lnTo>
                  <a:pt x="1206" y="307479"/>
                </a:lnTo>
                <a:lnTo>
                  <a:pt x="1206" y="309841"/>
                </a:lnTo>
                <a:lnTo>
                  <a:pt x="1816" y="312204"/>
                </a:lnTo>
                <a:lnTo>
                  <a:pt x="1816" y="309841"/>
                </a:lnTo>
                <a:close/>
              </a:path>
              <a:path w="1904" h="426085">
                <a:moveTo>
                  <a:pt x="1816" y="306298"/>
                </a:moveTo>
                <a:lnTo>
                  <a:pt x="1206" y="306298"/>
                </a:lnTo>
                <a:lnTo>
                  <a:pt x="1206" y="307479"/>
                </a:lnTo>
                <a:lnTo>
                  <a:pt x="1816" y="306882"/>
                </a:lnTo>
                <a:lnTo>
                  <a:pt x="1816" y="306298"/>
                </a:lnTo>
                <a:close/>
              </a:path>
              <a:path w="1904" h="426085">
                <a:moveTo>
                  <a:pt x="1816" y="301574"/>
                </a:moveTo>
                <a:lnTo>
                  <a:pt x="609" y="295656"/>
                </a:lnTo>
                <a:lnTo>
                  <a:pt x="609" y="303339"/>
                </a:lnTo>
                <a:lnTo>
                  <a:pt x="825" y="303987"/>
                </a:lnTo>
                <a:lnTo>
                  <a:pt x="1816" y="301574"/>
                </a:lnTo>
                <a:close/>
              </a:path>
              <a:path w="1904" h="426085">
                <a:moveTo>
                  <a:pt x="1816" y="283248"/>
                </a:moveTo>
                <a:lnTo>
                  <a:pt x="0" y="284429"/>
                </a:lnTo>
                <a:lnTo>
                  <a:pt x="0" y="351802"/>
                </a:lnTo>
                <a:lnTo>
                  <a:pt x="596" y="350621"/>
                </a:lnTo>
                <a:lnTo>
                  <a:pt x="609" y="295656"/>
                </a:lnTo>
                <a:lnTo>
                  <a:pt x="1206" y="294182"/>
                </a:lnTo>
                <a:lnTo>
                  <a:pt x="1816" y="292709"/>
                </a:lnTo>
                <a:lnTo>
                  <a:pt x="1816" y="290347"/>
                </a:lnTo>
                <a:lnTo>
                  <a:pt x="1206" y="287985"/>
                </a:lnTo>
                <a:lnTo>
                  <a:pt x="1206" y="286207"/>
                </a:lnTo>
                <a:lnTo>
                  <a:pt x="1816" y="283248"/>
                </a:lnTo>
                <a:close/>
              </a:path>
              <a:path w="1904" h="426085">
                <a:moveTo>
                  <a:pt x="1816" y="253707"/>
                </a:moveTo>
                <a:lnTo>
                  <a:pt x="609" y="253707"/>
                </a:lnTo>
                <a:lnTo>
                  <a:pt x="609" y="259029"/>
                </a:lnTo>
                <a:lnTo>
                  <a:pt x="1206" y="259029"/>
                </a:lnTo>
                <a:lnTo>
                  <a:pt x="1206" y="261391"/>
                </a:lnTo>
                <a:lnTo>
                  <a:pt x="1816" y="260210"/>
                </a:lnTo>
                <a:lnTo>
                  <a:pt x="1206" y="258432"/>
                </a:lnTo>
                <a:lnTo>
                  <a:pt x="1206" y="257251"/>
                </a:lnTo>
                <a:lnTo>
                  <a:pt x="1816" y="257251"/>
                </a:lnTo>
                <a:lnTo>
                  <a:pt x="1816" y="253707"/>
                </a:lnTo>
                <a:close/>
              </a:path>
              <a:path w="1904" h="426085">
                <a:moveTo>
                  <a:pt x="1816" y="245440"/>
                </a:moveTo>
                <a:lnTo>
                  <a:pt x="1295" y="242392"/>
                </a:lnTo>
                <a:lnTo>
                  <a:pt x="0" y="238937"/>
                </a:lnTo>
                <a:lnTo>
                  <a:pt x="0" y="248983"/>
                </a:lnTo>
                <a:lnTo>
                  <a:pt x="609" y="248983"/>
                </a:lnTo>
                <a:lnTo>
                  <a:pt x="609" y="247205"/>
                </a:lnTo>
                <a:lnTo>
                  <a:pt x="1816" y="246621"/>
                </a:lnTo>
                <a:lnTo>
                  <a:pt x="1816" y="245440"/>
                </a:lnTo>
                <a:close/>
              </a:path>
              <a:path w="1904" h="426085">
                <a:moveTo>
                  <a:pt x="1816" y="241896"/>
                </a:moveTo>
                <a:lnTo>
                  <a:pt x="1511" y="242189"/>
                </a:lnTo>
                <a:lnTo>
                  <a:pt x="1816" y="243662"/>
                </a:lnTo>
                <a:lnTo>
                  <a:pt x="1816" y="241896"/>
                </a:lnTo>
                <a:close/>
              </a:path>
              <a:path w="1904" h="426085">
                <a:moveTo>
                  <a:pt x="1816" y="241300"/>
                </a:moveTo>
                <a:lnTo>
                  <a:pt x="1206" y="240703"/>
                </a:lnTo>
                <a:lnTo>
                  <a:pt x="1358" y="241452"/>
                </a:lnTo>
                <a:lnTo>
                  <a:pt x="1816" y="241896"/>
                </a:lnTo>
                <a:lnTo>
                  <a:pt x="1816" y="241300"/>
                </a:lnTo>
                <a:close/>
              </a:path>
              <a:path w="1904" h="426085">
                <a:moveTo>
                  <a:pt x="1816" y="212344"/>
                </a:moveTo>
                <a:lnTo>
                  <a:pt x="609" y="212940"/>
                </a:lnTo>
                <a:lnTo>
                  <a:pt x="609" y="1270"/>
                </a:lnTo>
                <a:lnTo>
                  <a:pt x="609" y="0"/>
                </a:lnTo>
                <a:lnTo>
                  <a:pt x="165" y="0"/>
                </a:lnTo>
                <a:lnTo>
                  <a:pt x="165" y="1270"/>
                </a:lnTo>
                <a:lnTo>
                  <a:pt x="0" y="1270"/>
                </a:lnTo>
                <a:lnTo>
                  <a:pt x="0" y="229870"/>
                </a:lnTo>
                <a:lnTo>
                  <a:pt x="0" y="236220"/>
                </a:lnTo>
                <a:lnTo>
                  <a:pt x="889" y="236220"/>
                </a:lnTo>
                <a:lnTo>
                  <a:pt x="889" y="237490"/>
                </a:lnTo>
                <a:lnTo>
                  <a:pt x="1765" y="237490"/>
                </a:lnTo>
                <a:lnTo>
                  <a:pt x="1765" y="236220"/>
                </a:lnTo>
                <a:lnTo>
                  <a:pt x="1117" y="236220"/>
                </a:lnTo>
                <a:lnTo>
                  <a:pt x="1117" y="229870"/>
                </a:lnTo>
                <a:lnTo>
                  <a:pt x="736" y="229870"/>
                </a:lnTo>
                <a:lnTo>
                  <a:pt x="1206" y="229184"/>
                </a:lnTo>
                <a:lnTo>
                  <a:pt x="1816" y="228295"/>
                </a:lnTo>
                <a:lnTo>
                  <a:pt x="1206" y="223570"/>
                </a:lnTo>
                <a:lnTo>
                  <a:pt x="1816" y="219430"/>
                </a:lnTo>
                <a:lnTo>
                  <a:pt x="1816" y="214122"/>
                </a:lnTo>
                <a:lnTo>
                  <a:pt x="609" y="215887"/>
                </a:lnTo>
                <a:lnTo>
                  <a:pt x="1816" y="212344"/>
                </a:lnTo>
                <a:close/>
              </a:path>
              <a:path w="1904" h="426085">
                <a:moveTo>
                  <a:pt x="1816" y="205841"/>
                </a:moveTo>
                <a:lnTo>
                  <a:pt x="1206" y="202298"/>
                </a:lnTo>
                <a:lnTo>
                  <a:pt x="1206" y="207619"/>
                </a:lnTo>
                <a:lnTo>
                  <a:pt x="1816" y="207022"/>
                </a:lnTo>
                <a:lnTo>
                  <a:pt x="1816" y="205841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7505347" y="5099535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0" y="0"/>
                </a:moveTo>
                <a:lnTo>
                  <a:pt x="0" y="590"/>
                </a:lnTo>
                <a:lnTo>
                  <a:pt x="605" y="1181"/>
                </a:lnTo>
                <a:lnTo>
                  <a:pt x="605" y="2954"/>
                </a:lnTo>
                <a:lnTo>
                  <a:pt x="1211" y="1772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7505548" y="4984318"/>
            <a:ext cx="1270" cy="29845"/>
          </a:xfrm>
          <a:custGeom>
            <a:avLst/>
            <a:gdLst/>
            <a:ahLst/>
            <a:cxnLst/>
            <a:rect l="l" t="t" r="r" b="b"/>
            <a:pathLst>
              <a:path w="1270" h="29845">
                <a:moveTo>
                  <a:pt x="800" y="29146"/>
                </a:moveTo>
                <a:lnTo>
                  <a:pt x="596" y="29540"/>
                </a:lnTo>
                <a:lnTo>
                  <a:pt x="546" y="29692"/>
                </a:lnTo>
                <a:lnTo>
                  <a:pt x="698" y="29540"/>
                </a:lnTo>
                <a:lnTo>
                  <a:pt x="800" y="29146"/>
                </a:lnTo>
                <a:close/>
              </a:path>
              <a:path w="1270" h="29845">
                <a:moveTo>
                  <a:pt x="800" y="28956"/>
                </a:moveTo>
                <a:lnTo>
                  <a:pt x="0" y="28956"/>
                </a:lnTo>
                <a:lnTo>
                  <a:pt x="203" y="29540"/>
                </a:lnTo>
                <a:lnTo>
                  <a:pt x="482" y="29451"/>
                </a:lnTo>
                <a:lnTo>
                  <a:pt x="698" y="29248"/>
                </a:lnTo>
                <a:lnTo>
                  <a:pt x="800" y="28956"/>
                </a:lnTo>
                <a:close/>
              </a:path>
              <a:path w="1270" h="29845">
                <a:moveTo>
                  <a:pt x="850" y="749"/>
                </a:moveTo>
                <a:lnTo>
                  <a:pt x="749" y="0"/>
                </a:lnTo>
                <a:lnTo>
                  <a:pt x="393" y="0"/>
                </a:lnTo>
                <a:lnTo>
                  <a:pt x="393" y="584"/>
                </a:lnTo>
                <a:lnTo>
                  <a:pt x="850" y="749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7505347" y="4866130"/>
            <a:ext cx="1270" cy="3175"/>
          </a:xfrm>
          <a:custGeom>
            <a:avLst/>
            <a:gdLst/>
            <a:ahLst/>
            <a:cxnLst/>
            <a:rect l="l" t="t" r="r" b="b"/>
            <a:pathLst>
              <a:path w="1270" h="3175">
                <a:moveTo>
                  <a:pt x="0" y="0"/>
                </a:moveTo>
                <a:lnTo>
                  <a:pt x="604" y="2363"/>
                </a:lnTo>
                <a:lnTo>
                  <a:pt x="692" y="2870"/>
                </a:lnTo>
                <a:lnTo>
                  <a:pt x="908" y="2659"/>
                </a:lnTo>
                <a:lnTo>
                  <a:pt x="756" y="1921"/>
                </a:lnTo>
                <a:lnTo>
                  <a:pt x="605" y="1772"/>
                </a:lnTo>
                <a:lnTo>
                  <a:pt x="605" y="1182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7504734" y="5013858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1295" y="88"/>
                </a:moveTo>
                <a:lnTo>
                  <a:pt x="1016" y="0"/>
                </a:lnTo>
                <a:lnTo>
                  <a:pt x="1206" y="596"/>
                </a:lnTo>
                <a:lnTo>
                  <a:pt x="1295" y="88"/>
                </a:lnTo>
                <a:close/>
              </a:path>
              <a:path w="1904" h="1904">
                <a:moveTo>
                  <a:pt x="1358" y="596"/>
                </a:moveTo>
                <a:lnTo>
                  <a:pt x="1041" y="673"/>
                </a:lnTo>
                <a:lnTo>
                  <a:pt x="0" y="1181"/>
                </a:lnTo>
                <a:lnTo>
                  <a:pt x="609" y="1181"/>
                </a:lnTo>
                <a:lnTo>
                  <a:pt x="609" y="1778"/>
                </a:lnTo>
                <a:lnTo>
                  <a:pt x="1206" y="1778"/>
                </a:lnTo>
                <a:lnTo>
                  <a:pt x="1206" y="1181"/>
                </a:lnTo>
                <a:lnTo>
                  <a:pt x="1358" y="596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7504734" y="4873815"/>
            <a:ext cx="1270" cy="64769"/>
          </a:xfrm>
          <a:custGeom>
            <a:avLst/>
            <a:gdLst/>
            <a:ahLst/>
            <a:cxnLst/>
            <a:rect l="l" t="t" r="r" b="b"/>
            <a:pathLst>
              <a:path w="1270" h="64770">
                <a:moveTo>
                  <a:pt x="1206" y="57912"/>
                </a:moveTo>
                <a:lnTo>
                  <a:pt x="825" y="56781"/>
                </a:lnTo>
                <a:lnTo>
                  <a:pt x="609" y="57315"/>
                </a:lnTo>
                <a:lnTo>
                  <a:pt x="609" y="63233"/>
                </a:lnTo>
                <a:lnTo>
                  <a:pt x="1206" y="64414"/>
                </a:lnTo>
                <a:lnTo>
                  <a:pt x="1206" y="57912"/>
                </a:lnTo>
                <a:close/>
              </a:path>
              <a:path w="1270" h="64770">
                <a:moveTo>
                  <a:pt x="1206" y="23050"/>
                </a:moveTo>
                <a:lnTo>
                  <a:pt x="609" y="21272"/>
                </a:lnTo>
                <a:lnTo>
                  <a:pt x="0" y="17729"/>
                </a:lnTo>
                <a:lnTo>
                  <a:pt x="0" y="37223"/>
                </a:lnTo>
                <a:lnTo>
                  <a:pt x="596" y="34302"/>
                </a:lnTo>
                <a:lnTo>
                  <a:pt x="1206" y="32499"/>
                </a:lnTo>
                <a:lnTo>
                  <a:pt x="1206" y="23050"/>
                </a:lnTo>
                <a:close/>
              </a:path>
              <a:path w="1270" h="64770">
                <a:moveTo>
                  <a:pt x="1206" y="14770"/>
                </a:moveTo>
                <a:lnTo>
                  <a:pt x="482" y="15836"/>
                </a:lnTo>
                <a:lnTo>
                  <a:pt x="609" y="16548"/>
                </a:lnTo>
                <a:lnTo>
                  <a:pt x="1206" y="15951"/>
                </a:lnTo>
                <a:lnTo>
                  <a:pt x="1206" y="14770"/>
                </a:lnTo>
                <a:close/>
              </a:path>
              <a:path w="1270" h="64770">
                <a:moveTo>
                  <a:pt x="1206" y="1778"/>
                </a:moveTo>
                <a:lnTo>
                  <a:pt x="609" y="0"/>
                </a:lnTo>
                <a:lnTo>
                  <a:pt x="609" y="1778"/>
                </a:lnTo>
                <a:lnTo>
                  <a:pt x="1206" y="1778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7502398" y="4999088"/>
            <a:ext cx="3810" cy="147955"/>
          </a:xfrm>
          <a:custGeom>
            <a:avLst/>
            <a:gdLst/>
            <a:ahLst/>
            <a:cxnLst/>
            <a:rect l="l" t="t" r="r" b="b"/>
            <a:pathLst>
              <a:path w="3809" h="147954">
                <a:moveTo>
                  <a:pt x="3251" y="22745"/>
                </a:moveTo>
                <a:lnTo>
                  <a:pt x="3022" y="22529"/>
                </a:lnTo>
                <a:lnTo>
                  <a:pt x="2336" y="22453"/>
                </a:lnTo>
                <a:lnTo>
                  <a:pt x="2641" y="23050"/>
                </a:lnTo>
                <a:lnTo>
                  <a:pt x="3022" y="22961"/>
                </a:lnTo>
                <a:lnTo>
                  <a:pt x="3251" y="22745"/>
                </a:lnTo>
                <a:close/>
              </a:path>
              <a:path w="3809" h="147954">
                <a:moveTo>
                  <a:pt x="3289" y="1778"/>
                </a:moveTo>
                <a:lnTo>
                  <a:pt x="2946" y="1778"/>
                </a:lnTo>
                <a:lnTo>
                  <a:pt x="2946" y="2362"/>
                </a:lnTo>
                <a:lnTo>
                  <a:pt x="2336" y="2362"/>
                </a:lnTo>
                <a:lnTo>
                  <a:pt x="2336" y="2959"/>
                </a:lnTo>
                <a:lnTo>
                  <a:pt x="3111" y="2959"/>
                </a:lnTo>
                <a:lnTo>
                  <a:pt x="3289" y="1778"/>
                </a:lnTo>
                <a:close/>
              </a:path>
              <a:path w="3809" h="147954">
                <a:moveTo>
                  <a:pt x="3467" y="558"/>
                </a:moveTo>
                <a:lnTo>
                  <a:pt x="1816" y="0"/>
                </a:lnTo>
                <a:lnTo>
                  <a:pt x="2946" y="596"/>
                </a:lnTo>
                <a:lnTo>
                  <a:pt x="2946" y="1181"/>
                </a:lnTo>
                <a:lnTo>
                  <a:pt x="3378" y="1181"/>
                </a:lnTo>
                <a:lnTo>
                  <a:pt x="3467" y="558"/>
                </a:lnTo>
                <a:close/>
              </a:path>
              <a:path w="3809" h="147954">
                <a:moveTo>
                  <a:pt x="3543" y="137083"/>
                </a:moveTo>
                <a:lnTo>
                  <a:pt x="2946" y="134137"/>
                </a:lnTo>
                <a:lnTo>
                  <a:pt x="2336" y="133540"/>
                </a:lnTo>
                <a:lnTo>
                  <a:pt x="1816" y="129997"/>
                </a:lnTo>
                <a:lnTo>
                  <a:pt x="609" y="126453"/>
                </a:lnTo>
                <a:lnTo>
                  <a:pt x="609" y="130581"/>
                </a:lnTo>
                <a:lnTo>
                  <a:pt x="0" y="131178"/>
                </a:lnTo>
                <a:lnTo>
                  <a:pt x="1206" y="132956"/>
                </a:lnTo>
                <a:lnTo>
                  <a:pt x="1206" y="147586"/>
                </a:lnTo>
                <a:lnTo>
                  <a:pt x="1727" y="147650"/>
                </a:lnTo>
                <a:lnTo>
                  <a:pt x="1727" y="143002"/>
                </a:lnTo>
                <a:lnTo>
                  <a:pt x="2336" y="143586"/>
                </a:lnTo>
                <a:lnTo>
                  <a:pt x="2336" y="138264"/>
                </a:lnTo>
                <a:lnTo>
                  <a:pt x="2946" y="136499"/>
                </a:lnTo>
                <a:lnTo>
                  <a:pt x="2946" y="138264"/>
                </a:lnTo>
                <a:lnTo>
                  <a:pt x="3543" y="137083"/>
                </a:lnTo>
                <a:close/>
              </a:path>
              <a:path w="3809" h="147954">
                <a:moveTo>
                  <a:pt x="3543" y="98679"/>
                </a:moveTo>
                <a:lnTo>
                  <a:pt x="2946" y="97497"/>
                </a:lnTo>
                <a:lnTo>
                  <a:pt x="2946" y="98679"/>
                </a:lnTo>
                <a:lnTo>
                  <a:pt x="3543" y="98679"/>
                </a:lnTo>
                <a:close/>
              </a:path>
              <a:path w="3809" h="147954">
                <a:moveTo>
                  <a:pt x="3543" y="98679"/>
                </a:moveTo>
                <a:lnTo>
                  <a:pt x="2946" y="100457"/>
                </a:lnTo>
                <a:lnTo>
                  <a:pt x="3543" y="99860"/>
                </a:lnTo>
                <a:lnTo>
                  <a:pt x="3543" y="98679"/>
                </a:lnTo>
                <a:close/>
              </a:path>
              <a:path w="3809" h="147954">
                <a:moveTo>
                  <a:pt x="3543" y="93357"/>
                </a:moveTo>
                <a:lnTo>
                  <a:pt x="1206" y="95135"/>
                </a:lnTo>
                <a:lnTo>
                  <a:pt x="1206" y="114630"/>
                </a:lnTo>
                <a:lnTo>
                  <a:pt x="1816" y="113449"/>
                </a:lnTo>
                <a:lnTo>
                  <a:pt x="1816" y="110502"/>
                </a:lnTo>
                <a:lnTo>
                  <a:pt x="3543" y="108724"/>
                </a:lnTo>
                <a:lnTo>
                  <a:pt x="1905" y="106476"/>
                </a:lnTo>
                <a:lnTo>
                  <a:pt x="1816" y="106946"/>
                </a:lnTo>
                <a:lnTo>
                  <a:pt x="1816" y="106362"/>
                </a:lnTo>
                <a:lnTo>
                  <a:pt x="2336" y="104000"/>
                </a:lnTo>
                <a:lnTo>
                  <a:pt x="2336" y="102819"/>
                </a:lnTo>
                <a:lnTo>
                  <a:pt x="2933" y="101053"/>
                </a:lnTo>
                <a:lnTo>
                  <a:pt x="2946" y="96316"/>
                </a:lnTo>
                <a:lnTo>
                  <a:pt x="3543" y="93357"/>
                </a:lnTo>
                <a:close/>
              </a:path>
              <a:path w="3809" h="147954">
                <a:moveTo>
                  <a:pt x="3543" y="82727"/>
                </a:moveTo>
                <a:lnTo>
                  <a:pt x="1549" y="79108"/>
                </a:lnTo>
                <a:lnTo>
                  <a:pt x="1219" y="79756"/>
                </a:lnTo>
                <a:lnTo>
                  <a:pt x="1206" y="85090"/>
                </a:lnTo>
                <a:lnTo>
                  <a:pt x="1816" y="86855"/>
                </a:lnTo>
                <a:lnTo>
                  <a:pt x="1816" y="87452"/>
                </a:lnTo>
                <a:lnTo>
                  <a:pt x="3543" y="82727"/>
                </a:lnTo>
                <a:close/>
              </a:path>
              <a:path w="3809" h="147954">
                <a:moveTo>
                  <a:pt x="3543" y="47269"/>
                </a:moveTo>
                <a:lnTo>
                  <a:pt x="2336" y="42545"/>
                </a:lnTo>
                <a:lnTo>
                  <a:pt x="2336" y="53771"/>
                </a:lnTo>
                <a:lnTo>
                  <a:pt x="2933" y="52984"/>
                </a:lnTo>
                <a:lnTo>
                  <a:pt x="3022" y="50850"/>
                </a:lnTo>
                <a:lnTo>
                  <a:pt x="3543" y="47269"/>
                </a:lnTo>
                <a:close/>
              </a:path>
              <a:path w="3809" h="147954">
                <a:moveTo>
                  <a:pt x="3543" y="34277"/>
                </a:moveTo>
                <a:lnTo>
                  <a:pt x="2946" y="34277"/>
                </a:lnTo>
                <a:lnTo>
                  <a:pt x="2946" y="34861"/>
                </a:lnTo>
                <a:lnTo>
                  <a:pt x="2336" y="34861"/>
                </a:lnTo>
                <a:lnTo>
                  <a:pt x="2336" y="35458"/>
                </a:lnTo>
                <a:lnTo>
                  <a:pt x="2946" y="35458"/>
                </a:lnTo>
                <a:lnTo>
                  <a:pt x="2946" y="38112"/>
                </a:lnTo>
                <a:lnTo>
                  <a:pt x="3543" y="37820"/>
                </a:lnTo>
                <a:lnTo>
                  <a:pt x="3543" y="34861"/>
                </a:lnTo>
                <a:lnTo>
                  <a:pt x="3543" y="34277"/>
                </a:lnTo>
                <a:close/>
              </a:path>
              <a:path w="3809" h="147954">
                <a:moveTo>
                  <a:pt x="3543" y="28956"/>
                </a:moveTo>
                <a:lnTo>
                  <a:pt x="2946" y="28359"/>
                </a:lnTo>
                <a:lnTo>
                  <a:pt x="2946" y="29540"/>
                </a:lnTo>
                <a:lnTo>
                  <a:pt x="3543" y="30137"/>
                </a:lnTo>
                <a:lnTo>
                  <a:pt x="3543" y="28956"/>
                </a:lnTo>
                <a:close/>
              </a:path>
              <a:path w="3809" h="147954">
                <a:moveTo>
                  <a:pt x="3543" y="27774"/>
                </a:moveTo>
                <a:lnTo>
                  <a:pt x="2946" y="27774"/>
                </a:lnTo>
                <a:lnTo>
                  <a:pt x="3543" y="28359"/>
                </a:lnTo>
                <a:lnTo>
                  <a:pt x="3543" y="27774"/>
                </a:lnTo>
                <a:close/>
              </a:path>
              <a:path w="3809" h="147954">
                <a:moveTo>
                  <a:pt x="3543" y="22453"/>
                </a:moveTo>
                <a:lnTo>
                  <a:pt x="3251" y="22745"/>
                </a:lnTo>
                <a:lnTo>
                  <a:pt x="3543" y="23050"/>
                </a:lnTo>
                <a:lnTo>
                  <a:pt x="3543" y="22453"/>
                </a:lnTo>
                <a:close/>
              </a:path>
              <a:path w="3809" h="147954">
                <a:moveTo>
                  <a:pt x="3543" y="21272"/>
                </a:moveTo>
                <a:lnTo>
                  <a:pt x="2946" y="21856"/>
                </a:lnTo>
                <a:lnTo>
                  <a:pt x="2946" y="22453"/>
                </a:lnTo>
                <a:lnTo>
                  <a:pt x="3543" y="22453"/>
                </a:lnTo>
                <a:lnTo>
                  <a:pt x="3543" y="21856"/>
                </a:lnTo>
                <a:lnTo>
                  <a:pt x="3543" y="21272"/>
                </a:lnTo>
                <a:close/>
              </a:path>
              <a:path w="3809" h="147954">
                <a:moveTo>
                  <a:pt x="3543" y="20675"/>
                </a:moveTo>
                <a:lnTo>
                  <a:pt x="2946" y="20091"/>
                </a:lnTo>
                <a:lnTo>
                  <a:pt x="2946" y="21272"/>
                </a:lnTo>
                <a:lnTo>
                  <a:pt x="3543" y="21272"/>
                </a:lnTo>
                <a:lnTo>
                  <a:pt x="3543" y="20675"/>
                </a:lnTo>
                <a:close/>
              </a:path>
              <a:path w="3809" h="147954">
                <a:moveTo>
                  <a:pt x="3543" y="19494"/>
                </a:moveTo>
                <a:lnTo>
                  <a:pt x="2946" y="18910"/>
                </a:lnTo>
                <a:lnTo>
                  <a:pt x="2946" y="19494"/>
                </a:lnTo>
                <a:lnTo>
                  <a:pt x="3543" y="19494"/>
                </a:lnTo>
                <a:close/>
              </a:path>
              <a:path w="3809" h="147954">
                <a:moveTo>
                  <a:pt x="3543" y="16548"/>
                </a:moveTo>
                <a:lnTo>
                  <a:pt x="2946" y="17132"/>
                </a:lnTo>
                <a:lnTo>
                  <a:pt x="2946" y="17729"/>
                </a:lnTo>
                <a:lnTo>
                  <a:pt x="3543" y="17729"/>
                </a:lnTo>
                <a:lnTo>
                  <a:pt x="3543" y="17132"/>
                </a:lnTo>
                <a:lnTo>
                  <a:pt x="3543" y="16548"/>
                </a:lnTo>
                <a:close/>
              </a:path>
              <a:path w="3809" h="147954">
                <a:moveTo>
                  <a:pt x="3543" y="15367"/>
                </a:moveTo>
                <a:lnTo>
                  <a:pt x="3022" y="14846"/>
                </a:lnTo>
                <a:lnTo>
                  <a:pt x="2540" y="14770"/>
                </a:lnTo>
                <a:lnTo>
                  <a:pt x="2425" y="15087"/>
                </a:lnTo>
                <a:lnTo>
                  <a:pt x="2781" y="15278"/>
                </a:lnTo>
                <a:lnTo>
                  <a:pt x="3543" y="15367"/>
                </a:lnTo>
                <a:close/>
              </a:path>
              <a:path w="3809" h="147954">
                <a:moveTo>
                  <a:pt x="3543" y="0"/>
                </a:moveTo>
                <a:lnTo>
                  <a:pt x="2946" y="0"/>
                </a:lnTo>
                <a:lnTo>
                  <a:pt x="3467" y="520"/>
                </a:lnTo>
                <a:lnTo>
                  <a:pt x="3543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7505347" y="4929948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0" y="0"/>
                </a:moveTo>
                <a:lnTo>
                  <a:pt x="0" y="1181"/>
                </a:lnTo>
                <a:lnTo>
                  <a:pt x="219" y="643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7504734" y="4996726"/>
            <a:ext cx="1270" cy="17145"/>
          </a:xfrm>
          <a:custGeom>
            <a:avLst/>
            <a:gdLst/>
            <a:ahLst/>
            <a:cxnLst/>
            <a:rect l="l" t="t" r="r" b="b"/>
            <a:pathLst>
              <a:path w="1270" h="17145">
                <a:moveTo>
                  <a:pt x="774" y="5321"/>
                </a:moveTo>
                <a:lnTo>
                  <a:pt x="0" y="5321"/>
                </a:lnTo>
                <a:lnTo>
                  <a:pt x="0" y="5867"/>
                </a:lnTo>
                <a:lnTo>
                  <a:pt x="609" y="6489"/>
                </a:lnTo>
                <a:lnTo>
                  <a:pt x="774" y="5321"/>
                </a:lnTo>
                <a:close/>
              </a:path>
              <a:path w="1270" h="17145">
                <a:moveTo>
                  <a:pt x="812" y="16548"/>
                </a:moveTo>
                <a:lnTo>
                  <a:pt x="609" y="15951"/>
                </a:lnTo>
                <a:lnTo>
                  <a:pt x="609" y="16548"/>
                </a:lnTo>
                <a:lnTo>
                  <a:pt x="812" y="16548"/>
                </a:lnTo>
                <a:close/>
              </a:path>
              <a:path w="1270" h="17145">
                <a:moveTo>
                  <a:pt x="812" y="1371"/>
                </a:moveTo>
                <a:lnTo>
                  <a:pt x="723" y="1181"/>
                </a:lnTo>
                <a:lnTo>
                  <a:pt x="241" y="0"/>
                </a:lnTo>
                <a:lnTo>
                  <a:pt x="0" y="0"/>
                </a:lnTo>
                <a:lnTo>
                  <a:pt x="0" y="584"/>
                </a:lnTo>
                <a:lnTo>
                  <a:pt x="596" y="1181"/>
                </a:lnTo>
                <a:lnTo>
                  <a:pt x="812" y="1371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7504741" y="4875584"/>
            <a:ext cx="635" cy="12700"/>
          </a:xfrm>
          <a:custGeom>
            <a:avLst/>
            <a:gdLst/>
            <a:ahLst/>
            <a:cxnLst/>
            <a:rect l="l" t="t" r="r" b="b"/>
            <a:pathLst>
              <a:path w="634" h="12700">
                <a:moveTo>
                  <a:pt x="0" y="0"/>
                </a:moveTo>
                <a:lnTo>
                  <a:pt x="0" y="12409"/>
                </a:lnTo>
                <a:lnTo>
                  <a:pt x="600" y="11823"/>
                </a:lnTo>
                <a:lnTo>
                  <a:pt x="605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503604" y="4984902"/>
            <a:ext cx="1905" cy="106680"/>
          </a:xfrm>
          <a:custGeom>
            <a:avLst/>
            <a:gdLst/>
            <a:ahLst/>
            <a:cxnLst/>
            <a:rect l="l" t="t" r="r" b="b"/>
            <a:pathLst>
              <a:path w="1904" h="106679">
                <a:moveTo>
                  <a:pt x="1739" y="104000"/>
                </a:moveTo>
                <a:lnTo>
                  <a:pt x="1130" y="103416"/>
                </a:lnTo>
                <a:lnTo>
                  <a:pt x="1130" y="104597"/>
                </a:lnTo>
                <a:lnTo>
                  <a:pt x="1739" y="106362"/>
                </a:lnTo>
                <a:lnTo>
                  <a:pt x="1739" y="104000"/>
                </a:lnTo>
                <a:close/>
              </a:path>
              <a:path w="1904" h="106679">
                <a:moveTo>
                  <a:pt x="1739" y="75641"/>
                </a:moveTo>
                <a:lnTo>
                  <a:pt x="1130" y="72682"/>
                </a:lnTo>
                <a:lnTo>
                  <a:pt x="1130" y="79184"/>
                </a:lnTo>
                <a:lnTo>
                  <a:pt x="1739" y="79768"/>
                </a:lnTo>
                <a:lnTo>
                  <a:pt x="1739" y="75641"/>
                </a:lnTo>
                <a:close/>
              </a:path>
              <a:path w="1904" h="106679">
                <a:moveTo>
                  <a:pt x="1739" y="69735"/>
                </a:moveTo>
                <a:lnTo>
                  <a:pt x="1587" y="69735"/>
                </a:lnTo>
                <a:lnTo>
                  <a:pt x="1739" y="70319"/>
                </a:lnTo>
                <a:lnTo>
                  <a:pt x="1739" y="69735"/>
                </a:lnTo>
                <a:close/>
              </a:path>
              <a:path w="1904" h="106679">
                <a:moveTo>
                  <a:pt x="1739" y="50228"/>
                </a:moveTo>
                <a:lnTo>
                  <a:pt x="1130" y="50825"/>
                </a:lnTo>
                <a:lnTo>
                  <a:pt x="1130" y="51409"/>
                </a:lnTo>
                <a:lnTo>
                  <a:pt x="0" y="52006"/>
                </a:lnTo>
                <a:lnTo>
                  <a:pt x="1130" y="52006"/>
                </a:lnTo>
                <a:lnTo>
                  <a:pt x="1130" y="52590"/>
                </a:lnTo>
                <a:lnTo>
                  <a:pt x="1739" y="52298"/>
                </a:lnTo>
                <a:lnTo>
                  <a:pt x="1739" y="51409"/>
                </a:lnTo>
                <a:lnTo>
                  <a:pt x="1739" y="50228"/>
                </a:lnTo>
                <a:close/>
              </a:path>
              <a:path w="1904" h="106679">
                <a:moveTo>
                  <a:pt x="1739" y="46685"/>
                </a:moveTo>
                <a:lnTo>
                  <a:pt x="1130" y="46088"/>
                </a:lnTo>
                <a:lnTo>
                  <a:pt x="1130" y="46685"/>
                </a:lnTo>
                <a:lnTo>
                  <a:pt x="1739" y="46685"/>
                </a:lnTo>
                <a:close/>
              </a:path>
              <a:path w="1904" h="106679">
                <a:moveTo>
                  <a:pt x="1739" y="46685"/>
                </a:moveTo>
                <a:lnTo>
                  <a:pt x="1130" y="47269"/>
                </a:lnTo>
                <a:lnTo>
                  <a:pt x="1739" y="47269"/>
                </a:lnTo>
                <a:lnTo>
                  <a:pt x="1739" y="46685"/>
                </a:lnTo>
                <a:close/>
              </a:path>
              <a:path w="1904" h="106679">
                <a:moveTo>
                  <a:pt x="1739" y="44907"/>
                </a:moveTo>
                <a:lnTo>
                  <a:pt x="1130" y="45504"/>
                </a:lnTo>
                <a:lnTo>
                  <a:pt x="1739" y="46088"/>
                </a:lnTo>
                <a:lnTo>
                  <a:pt x="1739" y="45504"/>
                </a:lnTo>
                <a:lnTo>
                  <a:pt x="1739" y="44907"/>
                </a:lnTo>
                <a:close/>
              </a:path>
              <a:path w="1904" h="106679">
                <a:moveTo>
                  <a:pt x="1739" y="43726"/>
                </a:moveTo>
                <a:lnTo>
                  <a:pt x="609" y="44323"/>
                </a:lnTo>
                <a:lnTo>
                  <a:pt x="1130" y="44907"/>
                </a:lnTo>
                <a:lnTo>
                  <a:pt x="1739" y="44907"/>
                </a:lnTo>
                <a:lnTo>
                  <a:pt x="1739" y="43726"/>
                </a:lnTo>
                <a:close/>
              </a:path>
              <a:path w="1904" h="106679">
                <a:moveTo>
                  <a:pt x="1739" y="41960"/>
                </a:moveTo>
                <a:lnTo>
                  <a:pt x="1130" y="41363"/>
                </a:lnTo>
                <a:lnTo>
                  <a:pt x="1130" y="43141"/>
                </a:lnTo>
                <a:lnTo>
                  <a:pt x="1739" y="43726"/>
                </a:lnTo>
                <a:lnTo>
                  <a:pt x="1739" y="41960"/>
                </a:lnTo>
                <a:close/>
              </a:path>
              <a:path w="1904" h="106679">
                <a:moveTo>
                  <a:pt x="1739" y="40182"/>
                </a:moveTo>
                <a:lnTo>
                  <a:pt x="1333" y="40182"/>
                </a:lnTo>
                <a:lnTo>
                  <a:pt x="1231" y="40779"/>
                </a:lnTo>
                <a:lnTo>
                  <a:pt x="1739" y="40779"/>
                </a:lnTo>
                <a:lnTo>
                  <a:pt x="1739" y="40182"/>
                </a:lnTo>
                <a:close/>
              </a:path>
              <a:path w="1904" h="106679">
                <a:moveTo>
                  <a:pt x="1739" y="34277"/>
                </a:moveTo>
                <a:lnTo>
                  <a:pt x="609" y="34277"/>
                </a:lnTo>
                <a:lnTo>
                  <a:pt x="609" y="34861"/>
                </a:lnTo>
                <a:lnTo>
                  <a:pt x="1739" y="34277"/>
                </a:lnTo>
                <a:close/>
              </a:path>
              <a:path w="1904" h="106679">
                <a:moveTo>
                  <a:pt x="1739" y="34277"/>
                </a:moveTo>
                <a:lnTo>
                  <a:pt x="1130" y="34861"/>
                </a:lnTo>
                <a:lnTo>
                  <a:pt x="1739" y="34861"/>
                </a:lnTo>
                <a:lnTo>
                  <a:pt x="1739" y="34277"/>
                </a:lnTo>
                <a:close/>
              </a:path>
              <a:path w="1904" h="106679">
                <a:moveTo>
                  <a:pt x="1739" y="33680"/>
                </a:moveTo>
                <a:lnTo>
                  <a:pt x="1130" y="33680"/>
                </a:lnTo>
                <a:lnTo>
                  <a:pt x="1739" y="34277"/>
                </a:lnTo>
                <a:lnTo>
                  <a:pt x="1739" y="33680"/>
                </a:lnTo>
                <a:close/>
              </a:path>
              <a:path w="1904" h="106679">
                <a:moveTo>
                  <a:pt x="1739" y="30137"/>
                </a:moveTo>
                <a:lnTo>
                  <a:pt x="1130" y="30137"/>
                </a:lnTo>
                <a:lnTo>
                  <a:pt x="1130" y="30734"/>
                </a:lnTo>
                <a:lnTo>
                  <a:pt x="1739" y="30734"/>
                </a:lnTo>
                <a:lnTo>
                  <a:pt x="1739" y="30137"/>
                </a:lnTo>
                <a:close/>
              </a:path>
              <a:path w="1904" h="106679">
                <a:moveTo>
                  <a:pt x="1739" y="27774"/>
                </a:moveTo>
                <a:lnTo>
                  <a:pt x="1130" y="27774"/>
                </a:lnTo>
                <a:lnTo>
                  <a:pt x="1130" y="28956"/>
                </a:lnTo>
                <a:lnTo>
                  <a:pt x="1333" y="28956"/>
                </a:lnTo>
                <a:lnTo>
                  <a:pt x="1739" y="27774"/>
                </a:lnTo>
                <a:close/>
              </a:path>
              <a:path w="1904" h="106679">
                <a:moveTo>
                  <a:pt x="1739" y="4140"/>
                </a:moveTo>
                <a:lnTo>
                  <a:pt x="1130" y="3556"/>
                </a:lnTo>
                <a:lnTo>
                  <a:pt x="1739" y="4737"/>
                </a:lnTo>
                <a:lnTo>
                  <a:pt x="1739" y="4140"/>
                </a:lnTo>
                <a:close/>
              </a:path>
              <a:path w="1904" h="106679">
                <a:moveTo>
                  <a:pt x="1739" y="1181"/>
                </a:moveTo>
                <a:lnTo>
                  <a:pt x="1130" y="0"/>
                </a:lnTo>
                <a:lnTo>
                  <a:pt x="1130" y="2959"/>
                </a:lnTo>
                <a:lnTo>
                  <a:pt x="1727" y="1790"/>
                </a:lnTo>
                <a:lnTo>
                  <a:pt x="1739" y="1181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504734" y="5137353"/>
            <a:ext cx="635" cy="6350"/>
          </a:xfrm>
          <a:custGeom>
            <a:avLst/>
            <a:gdLst/>
            <a:ahLst/>
            <a:cxnLst/>
            <a:rect l="l" t="t" r="r" b="b"/>
            <a:pathLst>
              <a:path w="634" h="6350">
                <a:moveTo>
                  <a:pt x="609" y="4140"/>
                </a:moveTo>
                <a:lnTo>
                  <a:pt x="0" y="4737"/>
                </a:lnTo>
                <a:lnTo>
                  <a:pt x="0" y="5321"/>
                </a:lnTo>
                <a:lnTo>
                  <a:pt x="609" y="5918"/>
                </a:lnTo>
                <a:lnTo>
                  <a:pt x="609" y="4140"/>
                </a:lnTo>
                <a:close/>
              </a:path>
              <a:path w="634" h="6350">
                <a:moveTo>
                  <a:pt x="609" y="1181"/>
                </a:moveTo>
                <a:lnTo>
                  <a:pt x="0" y="0"/>
                </a:lnTo>
                <a:lnTo>
                  <a:pt x="0" y="2959"/>
                </a:lnTo>
                <a:lnTo>
                  <a:pt x="596" y="2374"/>
                </a:lnTo>
                <a:lnTo>
                  <a:pt x="609" y="1181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503604" y="5010911"/>
            <a:ext cx="1905" cy="12700"/>
          </a:xfrm>
          <a:custGeom>
            <a:avLst/>
            <a:gdLst/>
            <a:ahLst/>
            <a:cxnLst/>
            <a:rect l="l" t="t" r="r" b="b"/>
            <a:pathLst>
              <a:path w="1904" h="12700">
                <a:moveTo>
                  <a:pt x="1727" y="1181"/>
                </a:moveTo>
                <a:lnTo>
                  <a:pt x="1130" y="0"/>
                </a:lnTo>
                <a:lnTo>
                  <a:pt x="1130" y="1765"/>
                </a:lnTo>
                <a:lnTo>
                  <a:pt x="1727" y="1181"/>
                </a:lnTo>
                <a:close/>
              </a:path>
              <a:path w="1904" h="12700">
                <a:moveTo>
                  <a:pt x="1739" y="11811"/>
                </a:moveTo>
                <a:lnTo>
                  <a:pt x="1435" y="11226"/>
                </a:lnTo>
                <a:lnTo>
                  <a:pt x="609" y="11226"/>
                </a:lnTo>
                <a:lnTo>
                  <a:pt x="609" y="11811"/>
                </a:lnTo>
                <a:lnTo>
                  <a:pt x="876" y="12103"/>
                </a:lnTo>
                <a:lnTo>
                  <a:pt x="1130" y="12014"/>
                </a:lnTo>
                <a:lnTo>
                  <a:pt x="1130" y="11811"/>
                </a:lnTo>
                <a:lnTo>
                  <a:pt x="1739" y="11811"/>
                </a:lnTo>
                <a:close/>
              </a:path>
              <a:path w="1904" h="12700">
                <a:moveTo>
                  <a:pt x="1739" y="10629"/>
                </a:moveTo>
                <a:lnTo>
                  <a:pt x="1130" y="10045"/>
                </a:lnTo>
                <a:lnTo>
                  <a:pt x="0" y="10033"/>
                </a:lnTo>
                <a:lnTo>
                  <a:pt x="0" y="10629"/>
                </a:lnTo>
                <a:lnTo>
                  <a:pt x="1739" y="10629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504741" y="4889175"/>
            <a:ext cx="635" cy="1270"/>
          </a:xfrm>
          <a:custGeom>
            <a:avLst/>
            <a:gdLst/>
            <a:ahLst/>
            <a:cxnLst/>
            <a:rect l="l" t="t" r="r" b="b"/>
            <a:pathLst>
              <a:path w="634" h="1270">
                <a:moveTo>
                  <a:pt x="0" y="0"/>
                </a:moveTo>
                <a:lnTo>
                  <a:pt x="0" y="1181"/>
                </a:lnTo>
                <a:lnTo>
                  <a:pt x="483" y="472"/>
                </a:lnTo>
                <a:lnTo>
                  <a:pt x="0" y="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504214" y="5014137"/>
            <a:ext cx="1270" cy="40640"/>
          </a:xfrm>
          <a:custGeom>
            <a:avLst/>
            <a:gdLst/>
            <a:ahLst/>
            <a:cxnLst/>
            <a:rect l="l" t="t" r="r" b="b"/>
            <a:pathLst>
              <a:path w="1270" h="40639">
                <a:moveTo>
                  <a:pt x="520" y="12128"/>
                </a:moveTo>
                <a:lnTo>
                  <a:pt x="0" y="12725"/>
                </a:lnTo>
                <a:lnTo>
                  <a:pt x="520" y="12725"/>
                </a:lnTo>
                <a:lnTo>
                  <a:pt x="520" y="12128"/>
                </a:lnTo>
                <a:close/>
              </a:path>
              <a:path w="1270" h="40639">
                <a:moveTo>
                  <a:pt x="609" y="38"/>
                </a:moveTo>
                <a:lnTo>
                  <a:pt x="520" y="317"/>
                </a:lnTo>
                <a:lnTo>
                  <a:pt x="609" y="38"/>
                </a:lnTo>
                <a:close/>
              </a:path>
              <a:path w="1270" h="40639">
                <a:moveTo>
                  <a:pt x="622" y="11544"/>
                </a:moveTo>
                <a:lnTo>
                  <a:pt x="520" y="12128"/>
                </a:lnTo>
                <a:lnTo>
                  <a:pt x="622" y="11544"/>
                </a:lnTo>
                <a:close/>
              </a:path>
              <a:path w="1270" h="40639">
                <a:moveTo>
                  <a:pt x="825" y="10363"/>
                </a:moveTo>
                <a:lnTo>
                  <a:pt x="520" y="10363"/>
                </a:lnTo>
                <a:lnTo>
                  <a:pt x="520" y="10947"/>
                </a:lnTo>
                <a:lnTo>
                  <a:pt x="723" y="10947"/>
                </a:lnTo>
                <a:lnTo>
                  <a:pt x="825" y="10363"/>
                </a:lnTo>
                <a:close/>
              </a:path>
              <a:path w="1270" h="40639">
                <a:moveTo>
                  <a:pt x="977" y="40500"/>
                </a:moveTo>
                <a:lnTo>
                  <a:pt x="520" y="38722"/>
                </a:lnTo>
                <a:lnTo>
                  <a:pt x="520" y="40500"/>
                </a:lnTo>
                <a:lnTo>
                  <a:pt x="977" y="40500"/>
                </a:lnTo>
                <a:close/>
              </a:path>
            </a:pathLst>
          </a:custGeom>
          <a:solidFill>
            <a:srgbClr val="535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1" name="object 301"/>
          <p:cNvGrpSpPr/>
          <p:nvPr/>
        </p:nvGrpSpPr>
        <p:grpSpPr>
          <a:xfrm>
            <a:off x="7497741" y="4563002"/>
            <a:ext cx="13335" cy="588010"/>
            <a:chOff x="7497741" y="4563002"/>
            <a:chExt cx="13335" cy="588010"/>
          </a:xfrm>
        </p:grpSpPr>
        <p:sp>
          <p:nvSpPr>
            <p:cNvPr id="302" name="object 302"/>
            <p:cNvSpPr/>
            <p:nvPr/>
          </p:nvSpPr>
          <p:spPr>
            <a:xfrm>
              <a:off x="7501789" y="4564189"/>
              <a:ext cx="3175" cy="582930"/>
            </a:xfrm>
            <a:custGeom>
              <a:avLst/>
              <a:gdLst/>
              <a:ahLst/>
              <a:cxnLst/>
              <a:rect l="l" t="t" r="r" b="b"/>
              <a:pathLst>
                <a:path w="3175" h="582929">
                  <a:moveTo>
                    <a:pt x="2425" y="479806"/>
                  </a:moveTo>
                  <a:lnTo>
                    <a:pt x="1816" y="480402"/>
                  </a:lnTo>
                  <a:lnTo>
                    <a:pt x="2082" y="481152"/>
                  </a:lnTo>
                  <a:lnTo>
                    <a:pt x="2425" y="479806"/>
                  </a:lnTo>
                  <a:close/>
                </a:path>
                <a:path w="3175" h="582929">
                  <a:moveTo>
                    <a:pt x="2425" y="180809"/>
                  </a:moveTo>
                  <a:lnTo>
                    <a:pt x="1219" y="178447"/>
                  </a:lnTo>
                  <a:lnTo>
                    <a:pt x="1816" y="180809"/>
                  </a:lnTo>
                  <a:lnTo>
                    <a:pt x="1816" y="180225"/>
                  </a:lnTo>
                  <a:lnTo>
                    <a:pt x="2425" y="180809"/>
                  </a:lnTo>
                  <a:close/>
                </a:path>
                <a:path w="3175" h="582929">
                  <a:moveTo>
                    <a:pt x="2425" y="61455"/>
                  </a:moveTo>
                  <a:lnTo>
                    <a:pt x="1816" y="61455"/>
                  </a:lnTo>
                  <a:lnTo>
                    <a:pt x="1816" y="63817"/>
                  </a:lnTo>
                  <a:lnTo>
                    <a:pt x="1905" y="63995"/>
                  </a:lnTo>
                  <a:lnTo>
                    <a:pt x="2425" y="61455"/>
                  </a:lnTo>
                  <a:close/>
                </a:path>
                <a:path w="3175" h="582929">
                  <a:moveTo>
                    <a:pt x="2425" y="6502"/>
                  </a:moveTo>
                  <a:lnTo>
                    <a:pt x="1828" y="7670"/>
                  </a:lnTo>
                  <a:lnTo>
                    <a:pt x="1816" y="33083"/>
                  </a:lnTo>
                  <a:lnTo>
                    <a:pt x="1219" y="33083"/>
                  </a:lnTo>
                  <a:lnTo>
                    <a:pt x="1219" y="34277"/>
                  </a:lnTo>
                  <a:lnTo>
                    <a:pt x="2425" y="34277"/>
                  </a:lnTo>
                  <a:lnTo>
                    <a:pt x="2425" y="6502"/>
                  </a:lnTo>
                  <a:close/>
                </a:path>
                <a:path w="3175" h="582929">
                  <a:moveTo>
                    <a:pt x="2425" y="5321"/>
                  </a:moveTo>
                  <a:lnTo>
                    <a:pt x="2324" y="5118"/>
                  </a:lnTo>
                  <a:lnTo>
                    <a:pt x="2273" y="5321"/>
                  </a:lnTo>
                  <a:lnTo>
                    <a:pt x="2425" y="5321"/>
                  </a:lnTo>
                  <a:close/>
                </a:path>
                <a:path w="3175" h="582929">
                  <a:moveTo>
                    <a:pt x="2425" y="0"/>
                  </a:moveTo>
                  <a:lnTo>
                    <a:pt x="1816" y="596"/>
                  </a:lnTo>
                  <a:lnTo>
                    <a:pt x="1816" y="1778"/>
                  </a:lnTo>
                  <a:lnTo>
                    <a:pt x="1219" y="2362"/>
                  </a:lnTo>
                  <a:lnTo>
                    <a:pt x="1219" y="2959"/>
                  </a:lnTo>
                  <a:lnTo>
                    <a:pt x="2336" y="5067"/>
                  </a:lnTo>
                  <a:lnTo>
                    <a:pt x="2425" y="4724"/>
                  </a:lnTo>
                  <a:lnTo>
                    <a:pt x="2425" y="0"/>
                  </a:lnTo>
                  <a:close/>
                </a:path>
                <a:path w="3175" h="582929">
                  <a:moveTo>
                    <a:pt x="2514" y="541375"/>
                  </a:moveTo>
                  <a:lnTo>
                    <a:pt x="2425" y="541845"/>
                  </a:lnTo>
                  <a:lnTo>
                    <a:pt x="2514" y="541375"/>
                  </a:lnTo>
                  <a:close/>
                </a:path>
                <a:path w="3175" h="582929">
                  <a:moveTo>
                    <a:pt x="2946" y="580847"/>
                  </a:moveTo>
                  <a:lnTo>
                    <a:pt x="2336" y="579666"/>
                  </a:lnTo>
                  <a:lnTo>
                    <a:pt x="2336" y="582549"/>
                  </a:lnTo>
                  <a:lnTo>
                    <a:pt x="2946" y="582625"/>
                  </a:lnTo>
                  <a:lnTo>
                    <a:pt x="2946" y="580847"/>
                  </a:lnTo>
                  <a:close/>
                </a:path>
                <a:path w="3175" h="582929">
                  <a:moveTo>
                    <a:pt x="2946" y="557809"/>
                  </a:moveTo>
                  <a:lnTo>
                    <a:pt x="2425" y="554850"/>
                  </a:lnTo>
                  <a:lnTo>
                    <a:pt x="2273" y="554875"/>
                  </a:lnTo>
                  <a:lnTo>
                    <a:pt x="1828" y="556590"/>
                  </a:lnTo>
                  <a:lnTo>
                    <a:pt x="1816" y="560108"/>
                  </a:lnTo>
                  <a:lnTo>
                    <a:pt x="2946" y="557809"/>
                  </a:lnTo>
                  <a:close/>
                </a:path>
                <a:path w="3175" h="582929">
                  <a:moveTo>
                    <a:pt x="2946" y="547763"/>
                  </a:moveTo>
                  <a:lnTo>
                    <a:pt x="2425" y="545401"/>
                  </a:lnTo>
                  <a:lnTo>
                    <a:pt x="2425" y="547763"/>
                  </a:lnTo>
                  <a:lnTo>
                    <a:pt x="2946" y="547763"/>
                  </a:lnTo>
                  <a:close/>
                </a:path>
                <a:path w="3175" h="582929">
                  <a:moveTo>
                    <a:pt x="2946" y="524713"/>
                  </a:moveTo>
                  <a:lnTo>
                    <a:pt x="2425" y="525310"/>
                  </a:lnTo>
                  <a:lnTo>
                    <a:pt x="2425" y="527075"/>
                  </a:lnTo>
                  <a:lnTo>
                    <a:pt x="1816" y="526491"/>
                  </a:lnTo>
                  <a:lnTo>
                    <a:pt x="1816" y="530034"/>
                  </a:lnTo>
                  <a:lnTo>
                    <a:pt x="2946" y="527672"/>
                  </a:lnTo>
                  <a:lnTo>
                    <a:pt x="2425" y="527672"/>
                  </a:lnTo>
                  <a:lnTo>
                    <a:pt x="2946" y="527075"/>
                  </a:lnTo>
                  <a:lnTo>
                    <a:pt x="2946" y="524713"/>
                  </a:lnTo>
                  <a:close/>
                </a:path>
                <a:path w="3175" h="582929">
                  <a:moveTo>
                    <a:pt x="2946" y="506984"/>
                  </a:moveTo>
                  <a:lnTo>
                    <a:pt x="2425" y="507580"/>
                  </a:lnTo>
                  <a:lnTo>
                    <a:pt x="2425" y="508165"/>
                  </a:lnTo>
                  <a:lnTo>
                    <a:pt x="1816" y="508165"/>
                  </a:lnTo>
                  <a:lnTo>
                    <a:pt x="1816" y="508762"/>
                  </a:lnTo>
                  <a:lnTo>
                    <a:pt x="2374" y="508736"/>
                  </a:lnTo>
                  <a:lnTo>
                    <a:pt x="2946" y="506984"/>
                  </a:lnTo>
                  <a:close/>
                </a:path>
                <a:path w="3175" h="582929">
                  <a:moveTo>
                    <a:pt x="2946" y="475081"/>
                  </a:moveTo>
                  <a:lnTo>
                    <a:pt x="2425" y="475665"/>
                  </a:lnTo>
                  <a:lnTo>
                    <a:pt x="1739" y="475754"/>
                  </a:lnTo>
                  <a:lnTo>
                    <a:pt x="1219" y="476262"/>
                  </a:lnTo>
                  <a:lnTo>
                    <a:pt x="2425" y="477443"/>
                  </a:lnTo>
                  <a:lnTo>
                    <a:pt x="1219" y="477443"/>
                  </a:lnTo>
                  <a:lnTo>
                    <a:pt x="1219" y="478028"/>
                  </a:lnTo>
                  <a:lnTo>
                    <a:pt x="2425" y="478028"/>
                  </a:lnTo>
                  <a:lnTo>
                    <a:pt x="2425" y="478624"/>
                  </a:lnTo>
                  <a:lnTo>
                    <a:pt x="1816" y="478624"/>
                  </a:lnTo>
                  <a:lnTo>
                    <a:pt x="2425" y="479806"/>
                  </a:lnTo>
                  <a:lnTo>
                    <a:pt x="2425" y="482168"/>
                  </a:lnTo>
                  <a:lnTo>
                    <a:pt x="2082" y="481152"/>
                  </a:lnTo>
                  <a:lnTo>
                    <a:pt x="1828" y="482142"/>
                  </a:lnTo>
                  <a:lnTo>
                    <a:pt x="1816" y="492213"/>
                  </a:lnTo>
                  <a:lnTo>
                    <a:pt x="2425" y="495757"/>
                  </a:lnTo>
                  <a:lnTo>
                    <a:pt x="1219" y="499897"/>
                  </a:lnTo>
                  <a:lnTo>
                    <a:pt x="1816" y="503440"/>
                  </a:lnTo>
                  <a:lnTo>
                    <a:pt x="2425" y="502259"/>
                  </a:lnTo>
                  <a:lnTo>
                    <a:pt x="1816" y="506399"/>
                  </a:lnTo>
                  <a:lnTo>
                    <a:pt x="2425" y="507580"/>
                  </a:lnTo>
                  <a:lnTo>
                    <a:pt x="2946" y="506399"/>
                  </a:lnTo>
                  <a:lnTo>
                    <a:pt x="2425" y="505802"/>
                  </a:lnTo>
                  <a:lnTo>
                    <a:pt x="2946" y="504037"/>
                  </a:lnTo>
                  <a:lnTo>
                    <a:pt x="2946" y="475081"/>
                  </a:lnTo>
                  <a:close/>
                </a:path>
                <a:path w="3175" h="582929">
                  <a:moveTo>
                    <a:pt x="2946" y="473303"/>
                  </a:moveTo>
                  <a:lnTo>
                    <a:pt x="1219" y="473303"/>
                  </a:lnTo>
                  <a:lnTo>
                    <a:pt x="2425" y="473900"/>
                  </a:lnTo>
                  <a:lnTo>
                    <a:pt x="609" y="474484"/>
                  </a:lnTo>
                  <a:lnTo>
                    <a:pt x="1816" y="475081"/>
                  </a:lnTo>
                  <a:lnTo>
                    <a:pt x="1816" y="474484"/>
                  </a:lnTo>
                  <a:lnTo>
                    <a:pt x="2425" y="475081"/>
                  </a:lnTo>
                  <a:lnTo>
                    <a:pt x="2946" y="475081"/>
                  </a:lnTo>
                  <a:lnTo>
                    <a:pt x="2946" y="473303"/>
                  </a:lnTo>
                  <a:close/>
                </a:path>
                <a:path w="3175" h="582929">
                  <a:moveTo>
                    <a:pt x="2946" y="472719"/>
                  </a:moveTo>
                  <a:lnTo>
                    <a:pt x="1816" y="472719"/>
                  </a:lnTo>
                  <a:lnTo>
                    <a:pt x="2273" y="472948"/>
                  </a:lnTo>
                  <a:lnTo>
                    <a:pt x="2679" y="473011"/>
                  </a:lnTo>
                  <a:lnTo>
                    <a:pt x="2946" y="473303"/>
                  </a:lnTo>
                  <a:lnTo>
                    <a:pt x="2946" y="472719"/>
                  </a:lnTo>
                  <a:close/>
                </a:path>
                <a:path w="3175" h="582929">
                  <a:moveTo>
                    <a:pt x="2946" y="462673"/>
                  </a:moveTo>
                  <a:lnTo>
                    <a:pt x="2425" y="462673"/>
                  </a:lnTo>
                  <a:lnTo>
                    <a:pt x="2946" y="463257"/>
                  </a:lnTo>
                  <a:lnTo>
                    <a:pt x="2946" y="462673"/>
                  </a:lnTo>
                  <a:close/>
                </a:path>
                <a:path w="3175" h="582929">
                  <a:moveTo>
                    <a:pt x="2946" y="449668"/>
                  </a:moveTo>
                  <a:lnTo>
                    <a:pt x="2425" y="449668"/>
                  </a:lnTo>
                  <a:lnTo>
                    <a:pt x="2946" y="449948"/>
                  </a:lnTo>
                  <a:lnTo>
                    <a:pt x="2946" y="449668"/>
                  </a:lnTo>
                  <a:close/>
                </a:path>
                <a:path w="3175" h="582929">
                  <a:moveTo>
                    <a:pt x="2946" y="440220"/>
                  </a:moveTo>
                  <a:lnTo>
                    <a:pt x="2425" y="440804"/>
                  </a:lnTo>
                  <a:lnTo>
                    <a:pt x="2425" y="443166"/>
                  </a:lnTo>
                  <a:lnTo>
                    <a:pt x="2946" y="442582"/>
                  </a:lnTo>
                  <a:lnTo>
                    <a:pt x="2946" y="440220"/>
                  </a:lnTo>
                  <a:close/>
                </a:path>
                <a:path w="3175" h="582929">
                  <a:moveTo>
                    <a:pt x="2946" y="438404"/>
                  </a:moveTo>
                  <a:lnTo>
                    <a:pt x="2425" y="437857"/>
                  </a:lnTo>
                  <a:lnTo>
                    <a:pt x="2946" y="440220"/>
                  </a:lnTo>
                  <a:lnTo>
                    <a:pt x="2946" y="438404"/>
                  </a:lnTo>
                  <a:close/>
                </a:path>
                <a:path w="3175" h="582929">
                  <a:moveTo>
                    <a:pt x="2946" y="379349"/>
                  </a:moveTo>
                  <a:lnTo>
                    <a:pt x="1219" y="381127"/>
                  </a:lnTo>
                  <a:lnTo>
                    <a:pt x="2336" y="390499"/>
                  </a:lnTo>
                  <a:lnTo>
                    <a:pt x="2374" y="390791"/>
                  </a:lnTo>
                  <a:lnTo>
                    <a:pt x="2425" y="391172"/>
                  </a:lnTo>
                  <a:lnTo>
                    <a:pt x="2425" y="395897"/>
                  </a:lnTo>
                  <a:lnTo>
                    <a:pt x="1968" y="395897"/>
                  </a:lnTo>
                  <a:lnTo>
                    <a:pt x="2425" y="397675"/>
                  </a:lnTo>
                  <a:lnTo>
                    <a:pt x="2425" y="403580"/>
                  </a:lnTo>
                  <a:lnTo>
                    <a:pt x="1943" y="402158"/>
                  </a:lnTo>
                  <a:lnTo>
                    <a:pt x="2425" y="405942"/>
                  </a:lnTo>
                  <a:lnTo>
                    <a:pt x="1816" y="410083"/>
                  </a:lnTo>
                  <a:lnTo>
                    <a:pt x="2425" y="413626"/>
                  </a:lnTo>
                  <a:lnTo>
                    <a:pt x="2425" y="414807"/>
                  </a:lnTo>
                  <a:lnTo>
                    <a:pt x="2946" y="414807"/>
                  </a:lnTo>
                  <a:lnTo>
                    <a:pt x="2946" y="379349"/>
                  </a:lnTo>
                  <a:close/>
                </a:path>
                <a:path w="3175" h="582929">
                  <a:moveTo>
                    <a:pt x="2946" y="317309"/>
                  </a:moveTo>
                  <a:lnTo>
                    <a:pt x="1803" y="321411"/>
                  </a:lnTo>
                  <a:lnTo>
                    <a:pt x="1219" y="320268"/>
                  </a:lnTo>
                  <a:lnTo>
                    <a:pt x="1739" y="325234"/>
                  </a:lnTo>
                  <a:lnTo>
                    <a:pt x="1739" y="337870"/>
                  </a:lnTo>
                  <a:lnTo>
                    <a:pt x="1816" y="339763"/>
                  </a:lnTo>
                  <a:lnTo>
                    <a:pt x="1816" y="358673"/>
                  </a:lnTo>
                  <a:lnTo>
                    <a:pt x="2425" y="359854"/>
                  </a:lnTo>
                  <a:lnTo>
                    <a:pt x="1219" y="362813"/>
                  </a:lnTo>
                  <a:lnTo>
                    <a:pt x="2425" y="363397"/>
                  </a:lnTo>
                  <a:lnTo>
                    <a:pt x="1219" y="363397"/>
                  </a:lnTo>
                  <a:lnTo>
                    <a:pt x="1816" y="367538"/>
                  </a:lnTo>
                  <a:lnTo>
                    <a:pt x="1816" y="377926"/>
                  </a:lnTo>
                  <a:lnTo>
                    <a:pt x="2425" y="378701"/>
                  </a:lnTo>
                  <a:lnTo>
                    <a:pt x="2946" y="379349"/>
                  </a:lnTo>
                  <a:lnTo>
                    <a:pt x="2946" y="317309"/>
                  </a:lnTo>
                  <a:close/>
                </a:path>
                <a:path w="3175" h="582929">
                  <a:moveTo>
                    <a:pt x="2946" y="265899"/>
                  </a:moveTo>
                  <a:lnTo>
                    <a:pt x="1816" y="268859"/>
                  </a:lnTo>
                  <a:lnTo>
                    <a:pt x="2425" y="272402"/>
                  </a:lnTo>
                  <a:lnTo>
                    <a:pt x="609" y="275361"/>
                  </a:lnTo>
                  <a:lnTo>
                    <a:pt x="2425" y="283044"/>
                  </a:lnTo>
                  <a:lnTo>
                    <a:pt x="1219" y="287172"/>
                  </a:lnTo>
                  <a:lnTo>
                    <a:pt x="1828" y="287185"/>
                  </a:lnTo>
                  <a:lnTo>
                    <a:pt x="2425" y="288353"/>
                  </a:lnTo>
                  <a:lnTo>
                    <a:pt x="1828" y="288353"/>
                  </a:lnTo>
                  <a:lnTo>
                    <a:pt x="1905" y="294868"/>
                  </a:lnTo>
                  <a:lnTo>
                    <a:pt x="1905" y="318096"/>
                  </a:lnTo>
                  <a:lnTo>
                    <a:pt x="2425" y="317703"/>
                  </a:lnTo>
                  <a:lnTo>
                    <a:pt x="2946" y="317309"/>
                  </a:lnTo>
                  <a:lnTo>
                    <a:pt x="2946" y="265899"/>
                  </a:lnTo>
                  <a:close/>
                </a:path>
                <a:path w="3175" h="582929">
                  <a:moveTo>
                    <a:pt x="2946" y="245808"/>
                  </a:moveTo>
                  <a:lnTo>
                    <a:pt x="609" y="252907"/>
                  </a:lnTo>
                  <a:lnTo>
                    <a:pt x="1816" y="257035"/>
                  </a:lnTo>
                  <a:lnTo>
                    <a:pt x="2425" y="261175"/>
                  </a:lnTo>
                  <a:lnTo>
                    <a:pt x="2425" y="262953"/>
                  </a:lnTo>
                  <a:lnTo>
                    <a:pt x="1816" y="259994"/>
                  </a:lnTo>
                  <a:lnTo>
                    <a:pt x="1816" y="261175"/>
                  </a:lnTo>
                  <a:lnTo>
                    <a:pt x="2425" y="263715"/>
                  </a:lnTo>
                  <a:lnTo>
                    <a:pt x="2946" y="265899"/>
                  </a:lnTo>
                  <a:lnTo>
                    <a:pt x="2946" y="245808"/>
                  </a:lnTo>
                  <a:close/>
                </a:path>
                <a:path w="3175" h="582929">
                  <a:moveTo>
                    <a:pt x="2946" y="240499"/>
                  </a:moveTo>
                  <a:lnTo>
                    <a:pt x="2425" y="240499"/>
                  </a:lnTo>
                  <a:lnTo>
                    <a:pt x="2946" y="245808"/>
                  </a:lnTo>
                  <a:lnTo>
                    <a:pt x="2946" y="240499"/>
                  </a:lnTo>
                  <a:close/>
                </a:path>
                <a:path w="3175" h="582929">
                  <a:moveTo>
                    <a:pt x="2946" y="202082"/>
                  </a:moveTo>
                  <a:lnTo>
                    <a:pt x="2425" y="201498"/>
                  </a:lnTo>
                  <a:lnTo>
                    <a:pt x="1816" y="200317"/>
                  </a:lnTo>
                  <a:lnTo>
                    <a:pt x="1816" y="216852"/>
                  </a:lnTo>
                  <a:lnTo>
                    <a:pt x="2425" y="218046"/>
                  </a:lnTo>
                  <a:lnTo>
                    <a:pt x="2425" y="220408"/>
                  </a:lnTo>
                  <a:lnTo>
                    <a:pt x="1828" y="223329"/>
                  </a:lnTo>
                  <a:lnTo>
                    <a:pt x="1816" y="226314"/>
                  </a:lnTo>
                  <a:lnTo>
                    <a:pt x="2425" y="228676"/>
                  </a:lnTo>
                  <a:lnTo>
                    <a:pt x="2425" y="231635"/>
                  </a:lnTo>
                  <a:lnTo>
                    <a:pt x="1816" y="229857"/>
                  </a:lnTo>
                  <a:lnTo>
                    <a:pt x="1816" y="234581"/>
                  </a:lnTo>
                  <a:lnTo>
                    <a:pt x="2425" y="239306"/>
                  </a:lnTo>
                  <a:lnTo>
                    <a:pt x="2425" y="238721"/>
                  </a:lnTo>
                  <a:lnTo>
                    <a:pt x="2946" y="238125"/>
                  </a:lnTo>
                  <a:lnTo>
                    <a:pt x="2946" y="228079"/>
                  </a:lnTo>
                  <a:lnTo>
                    <a:pt x="2425" y="228079"/>
                  </a:lnTo>
                  <a:lnTo>
                    <a:pt x="2425" y="226898"/>
                  </a:lnTo>
                  <a:lnTo>
                    <a:pt x="2946" y="228079"/>
                  </a:lnTo>
                  <a:lnTo>
                    <a:pt x="2946" y="202082"/>
                  </a:lnTo>
                  <a:close/>
                </a:path>
                <a:path w="3175" h="582929">
                  <a:moveTo>
                    <a:pt x="2946" y="199136"/>
                  </a:moveTo>
                  <a:lnTo>
                    <a:pt x="2692" y="199428"/>
                  </a:lnTo>
                  <a:lnTo>
                    <a:pt x="2425" y="199720"/>
                  </a:lnTo>
                  <a:lnTo>
                    <a:pt x="2946" y="200317"/>
                  </a:lnTo>
                  <a:lnTo>
                    <a:pt x="2946" y="199136"/>
                  </a:lnTo>
                  <a:close/>
                </a:path>
                <a:path w="3175" h="582929">
                  <a:moveTo>
                    <a:pt x="2946" y="171361"/>
                  </a:moveTo>
                  <a:lnTo>
                    <a:pt x="1816" y="174320"/>
                  </a:lnTo>
                  <a:lnTo>
                    <a:pt x="2425" y="179628"/>
                  </a:lnTo>
                  <a:lnTo>
                    <a:pt x="2019" y="178841"/>
                  </a:lnTo>
                  <a:lnTo>
                    <a:pt x="2425" y="180809"/>
                  </a:lnTo>
                  <a:lnTo>
                    <a:pt x="1828" y="181978"/>
                  </a:lnTo>
                  <a:lnTo>
                    <a:pt x="1816" y="184950"/>
                  </a:lnTo>
                  <a:lnTo>
                    <a:pt x="2425" y="187312"/>
                  </a:lnTo>
                  <a:lnTo>
                    <a:pt x="1816" y="186728"/>
                  </a:lnTo>
                  <a:lnTo>
                    <a:pt x="1816" y="197358"/>
                  </a:lnTo>
                  <a:lnTo>
                    <a:pt x="2425" y="197675"/>
                  </a:lnTo>
                  <a:lnTo>
                    <a:pt x="2946" y="197954"/>
                  </a:lnTo>
                  <a:lnTo>
                    <a:pt x="2946" y="171361"/>
                  </a:lnTo>
                  <a:close/>
                </a:path>
                <a:path w="3175" h="582929">
                  <a:moveTo>
                    <a:pt x="2946" y="66179"/>
                  </a:moveTo>
                  <a:lnTo>
                    <a:pt x="2425" y="67360"/>
                  </a:lnTo>
                  <a:lnTo>
                    <a:pt x="1816" y="67957"/>
                  </a:lnTo>
                  <a:lnTo>
                    <a:pt x="1816" y="70904"/>
                  </a:lnTo>
                  <a:lnTo>
                    <a:pt x="2425" y="75628"/>
                  </a:lnTo>
                  <a:lnTo>
                    <a:pt x="0" y="74447"/>
                  </a:lnTo>
                  <a:lnTo>
                    <a:pt x="609" y="78003"/>
                  </a:lnTo>
                  <a:lnTo>
                    <a:pt x="1219" y="79184"/>
                  </a:lnTo>
                  <a:lnTo>
                    <a:pt x="2336" y="79184"/>
                  </a:lnTo>
                  <a:lnTo>
                    <a:pt x="2336" y="82804"/>
                  </a:lnTo>
                  <a:lnTo>
                    <a:pt x="1828" y="86233"/>
                  </a:lnTo>
                  <a:lnTo>
                    <a:pt x="1816" y="126453"/>
                  </a:lnTo>
                  <a:lnTo>
                    <a:pt x="1219" y="129997"/>
                  </a:lnTo>
                  <a:lnTo>
                    <a:pt x="1219" y="131775"/>
                  </a:lnTo>
                  <a:lnTo>
                    <a:pt x="2425" y="132359"/>
                  </a:lnTo>
                  <a:lnTo>
                    <a:pt x="1828" y="134696"/>
                  </a:lnTo>
                  <a:lnTo>
                    <a:pt x="1816" y="139446"/>
                  </a:lnTo>
                  <a:lnTo>
                    <a:pt x="2425" y="145948"/>
                  </a:lnTo>
                  <a:lnTo>
                    <a:pt x="1219" y="150088"/>
                  </a:lnTo>
                  <a:lnTo>
                    <a:pt x="2425" y="150672"/>
                  </a:lnTo>
                  <a:lnTo>
                    <a:pt x="609" y="155409"/>
                  </a:lnTo>
                  <a:lnTo>
                    <a:pt x="2425" y="155994"/>
                  </a:lnTo>
                  <a:lnTo>
                    <a:pt x="1828" y="158915"/>
                  </a:lnTo>
                  <a:lnTo>
                    <a:pt x="1219" y="158356"/>
                  </a:lnTo>
                  <a:lnTo>
                    <a:pt x="1219" y="163677"/>
                  </a:lnTo>
                  <a:lnTo>
                    <a:pt x="1828" y="164287"/>
                  </a:lnTo>
                  <a:lnTo>
                    <a:pt x="2425" y="166039"/>
                  </a:lnTo>
                  <a:lnTo>
                    <a:pt x="1816" y="166039"/>
                  </a:lnTo>
                  <a:lnTo>
                    <a:pt x="2425" y="167817"/>
                  </a:lnTo>
                  <a:lnTo>
                    <a:pt x="1828" y="168986"/>
                  </a:lnTo>
                  <a:lnTo>
                    <a:pt x="1816" y="169583"/>
                  </a:lnTo>
                  <a:lnTo>
                    <a:pt x="2425" y="168998"/>
                  </a:lnTo>
                  <a:lnTo>
                    <a:pt x="2946" y="171361"/>
                  </a:lnTo>
                  <a:lnTo>
                    <a:pt x="2946" y="95719"/>
                  </a:lnTo>
                  <a:lnTo>
                    <a:pt x="2425" y="95719"/>
                  </a:lnTo>
                  <a:lnTo>
                    <a:pt x="2425" y="94538"/>
                  </a:lnTo>
                  <a:lnTo>
                    <a:pt x="2946" y="95719"/>
                  </a:lnTo>
                  <a:lnTo>
                    <a:pt x="2946" y="66179"/>
                  </a:lnTo>
                  <a:close/>
                </a:path>
                <a:path w="3175" h="582929">
                  <a:moveTo>
                    <a:pt x="2946" y="62636"/>
                  </a:moveTo>
                  <a:lnTo>
                    <a:pt x="2425" y="62039"/>
                  </a:lnTo>
                  <a:lnTo>
                    <a:pt x="2425" y="63220"/>
                  </a:lnTo>
                  <a:lnTo>
                    <a:pt x="1968" y="64122"/>
                  </a:lnTo>
                  <a:lnTo>
                    <a:pt x="2070" y="64338"/>
                  </a:lnTo>
                  <a:lnTo>
                    <a:pt x="2286" y="64795"/>
                  </a:lnTo>
                  <a:lnTo>
                    <a:pt x="2946" y="66179"/>
                  </a:lnTo>
                  <a:lnTo>
                    <a:pt x="2946" y="62636"/>
                  </a:lnTo>
                  <a:close/>
                </a:path>
                <a:path w="3175" h="582929">
                  <a:moveTo>
                    <a:pt x="2946" y="37820"/>
                  </a:moveTo>
                  <a:lnTo>
                    <a:pt x="2324" y="39509"/>
                  </a:lnTo>
                  <a:lnTo>
                    <a:pt x="1828" y="36677"/>
                  </a:lnTo>
                  <a:lnTo>
                    <a:pt x="1219" y="37223"/>
                  </a:lnTo>
                  <a:lnTo>
                    <a:pt x="1816" y="37223"/>
                  </a:lnTo>
                  <a:lnTo>
                    <a:pt x="1816" y="40182"/>
                  </a:lnTo>
                  <a:lnTo>
                    <a:pt x="2425" y="39585"/>
                  </a:lnTo>
                  <a:lnTo>
                    <a:pt x="1816" y="40767"/>
                  </a:lnTo>
                  <a:lnTo>
                    <a:pt x="2425" y="40767"/>
                  </a:lnTo>
                  <a:lnTo>
                    <a:pt x="1219" y="41363"/>
                  </a:lnTo>
                  <a:lnTo>
                    <a:pt x="2425" y="41363"/>
                  </a:lnTo>
                  <a:lnTo>
                    <a:pt x="1219" y="42545"/>
                  </a:lnTo>
                  <a:lnTo>
                    <a:pt x="1816" y="43726"/>
                  </a:lnTo>
                  <a:lnTo>
                    <a:pt x="1816" y="61455"/>
                  </a:lnTo>
                  <a:lnTo>
                    <a:pt x="2425" y="60858"/>
                  </a:lnTo>
                  <a:lnTo>
                    <a:pt x="2946" y="60858"/>
                  </a:lnTo>
                  <a:lnTo>
                    <a:pt x="2946" y="3782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501192" y="4563008"/>
              <a:ext cx="3175" cy="584200"/>
            </a:xfrm>
            <a:custGeom>
              <a:avLst/>
              <a:gdLst/>
              <a:ahLst/>
              <a:cxnLst/>
              <a:rect l="l" t="t" r="r" b="b"/>
              <a:pathLst>
                <a:path w="3175" h="584200">
                  <a:moveTo>
                    <a:pt x="1816" y="518210"/>
                  </a:moveTo>
                  <a:lnTo>
                    <a:pt x="1206" y="517626"/>
                  </a:lnTo>
                  <a:lnTo>
                    <a:pt x="596" y="517626"/>
                  </a:lnTo>
                  <a:lnTo>
                    <a:pt x="596" y="520573"/>
                  </a:lnTo>
                  <a:lnTo>
                    <a:pt x="1816" y="518210"/>
                  </a:lnTo>
                  <a:close/>
                </a:path>
                <a:path w="3175" h="584200">
                  <a:moveTo>
                    <a:pt x="1816" y="453809"/>
                  </a:moveTo>
                  <a:lnTo>
                    <a:pt x="1206" y="453212"/>
                  </a:lnTo>
                  <a:lnTo>
                    <a:pt x="596" y="453212"/>
                  </a:lnTo>
                  <a:lnTo>
                    <a:pt x="596" y="453809"/>
                  </a:lnTo>
                  <a:lnTo>
                    <a:pt x="1206" y="453809"/>
                  </a:lnTo>
                  <a:lnTo>
                    <a:pt x="1206" y="454393"/>
                  </a:lnTo>
                  <a:lnTo>
                    <a:pt x="1816" y="453809"/>
                  </a:lnTo>
                  <a:close/>
                </a:path>
                <a:path w="3175" h="584200">
                  <a:moveTo>
                    <a:pt x="1816" y="116992"/>
                  </a:moveTo>
                  <a:lnTo>
                    <a:pt x="1206" y="116992"/>
                  </a:lnTo>
                  <a:lnTo>
                    <a:pt x="1206" y="118770"/>
                  </a:lnTo>
                  <a:lnTo>
                    <a:pt x="1816" y="116992"/>
                  </a:lnTo>
                  <a:close/>
                </a:path>
                <a:path w="3175" h="584200">
                  <a:moveTo>
                    <a:pt x="2120" y="10045"/>
                  </a:moveTo>
                  <a:lnTo>
                    <a:pt x="1816" y="9448"/>
                  </a:lnTo>
                  <a:lnTo>
                    <a:pt x="1816" y="10045"/>
                  </a:lnTo>
                  <a:lnTo>
                    <a:pt x="2120" y="10045"/>
                  </a:lnTo>
                  <a:close/>
                </a:path>
                <a:path w="3175" h="584200">
                  <a:moveTo>
                    <a:pt x="2336" y="331495"/>
                  </a:moveTo>
                  <a:lnTo>
                    <a:pt x="2247" y="336575"/>
                  </a:lnTo>
                  <a:lnTo>
                    <a:pt x="2336" y="339051"/>
                  </a:lnTo>
                  <a:lnTo>
                    <a:pt x="2336" y="331495"/>
                  </a:lnTo>
                  <a:close/>
                </a:path>
                <a:path w="3175" h="584200">
                  <a:moveTo>
                    <a:pt x="2413" y="569036"/>
                  </a:moveTo>
                  <a:lnTo>
                    <a:pt x="1816" y="571982"/>
                  </a:lnTo>
                  <a:lnTo>
                    <a:pt x="1816" y="574344"/>
                  </a:lnTo>
                  <a:lnTo>
                    <a:pt x="1206" y="576122"/>
                  </a:lnTo>
                  <a:lnTo>
                    <a:pt x="596" y="575525"/>
                  </a:lnTo>
                  <a:lnTo>
                    <a:pt x="0" y="575525"/>
                  </a:lnTo>
                  <a:lnTo>
                    <a:pt x="0" y="576122"/>
                  </a:lnTo>
                  <a:lnTo>
                    <a:pt x="596" y="578485"/>
                  </a:lnTo>
                  <a:lnTo>
                    <a:pt x="596" y="583425"/>
                  </a:lnTo>
                  <a:lnTo>
                    <a:pt x="2413" y="583666"/>
                  </a:lnTo>
                  <a:lnTo>
                    <a:pt x="2413" y="569036"/>
                  </a:lnTo>
                  <a:close/>
                </a:path>
                <a:path w="3175" h="584200">
                  <a:moveTo>
                    <a:pt x="2413" y="552488"/>
                  </a:moveTo>
                  <a:lnTo>
                    <a:pt x="1612" y="552881"/>
                  </a:lnTo>
                  <a:lnTo>
                    <a:pt x="1816" y="553072"/>
                  </a:lnTo>
                  <a:lnTo>
                    <a:pt x="2413" y="552488"/>
                  </a:lnTo>
                  <a:close/>
                </a:path>
                <a:path w="3175" h="584200">
                  <a:moveTo>
                    <a:pt x="2413" y="534162"/>
                  </a:moveTo>
                  <a:lnTo>
                    <a:pt x="1816" y="538899"/>
                  </a:lnTo>
                  <a:lnTo>
                    <a:pt x="1816" y="544804"/>
                  </a:lnTo>
                  <a:lnTo>
                    <a:pt x="2413" y="544804"/>
                  </a:lnTo>
                  <a:lnTo>
                    <a:pt x="2413" y="534162"/>
                  </a:lnTo>
                  <a:close/>
                </a:path>
                <a:path w="3175" h="584200">
                  <a:moveTo>
                    <a:pt x="2413" y="527075"/>
                  </a:moveTo>
                  <a:lnTo>
                    <a:pt x="1816" y="527075"/>
                  </a:lnTo>
                  <a:lnTo>
                    <a:pt x="1816" y="531215"/>
                  </a:lnTo>
                  <a:lnTo>
                    <a:pt x="2413" y="531799"/>
                  </a:lnTo>
                  <a:lnTo>
                    <a:pt x="2413" y="527075"/>
                  </a:lnTo>
                  <a:close/>
                </a:path>
                <a:path w="3175" h="584200">
                  <a:moveTo>
                    <a:pt x="2413" y="516445"/>
                  </a:moveTo>
                  <a:lnTo>
                    <a:pt x="1816" y="516445"/>
                  </a:lnTo>
                  <a:lnTo>
                    <a:pt x="1816" y="517029"/>
                  </a:lnTo>
                  <a:lnTo>
                    <a:pt x="1816" y="517626"/>
                  </a:lnTo>
                  <a:lnTo>
                    <a:pt x="1816" y="518210"/>
                  </a:lnTo>
                  <a:lnTo>
                    <a:pt x="2413" y="518210"/>
                  </a:lnTo>
                  <a:lnTo>
                    <a:pt x="2019" y="517423"/>
                  </a:lnTo>
                  <a:lnTo>
                    <a:pt x="2413" y="517029"/>
                  </a:lnTo>
                  <a:lnTo>
                    <a:pt x="2413" y="516445"/>
                  </a:lnTo>
                  <a:close/>
                </a:path>
                <a:path w="3175" h="584200">
                  <a:moveTo>
                    <a:pt x="2413" y="485127"/>
                  </a:moveTo>
                  <a:lnTo>
                    <a:pt x="1816" y="486308"/>
                  </a:lnTo>
                  <a:lnTo>
                    <a:pt x="1816" y="486892"/>
                  </a:lnTo>
                  <a:lnTo>
                    <a:pt x="2413" y="488670"/>
                  </a:lnTo>
                  <a:lnTo>
                    <a:pt x="2413" y="485127"/>
                  </a:lnTo>
                  <a:close/>
                </a:path>
                <a:path w="3175" h="584200">
                  <a:moveTo>
                    <a:pt x="2413" y="479209"/>
                  </a:moveTo>
                  <a:lnTo>
                    <a:pt x="1816" y="479209"/>
                  </a:lnTo>
                  <a:lnTo>
                    <a:pt x="2413" y="479806"/>
                  </a:lnTo>
                  <a:lnTo>
                    <a:pt x="2413" y="479209"/>
                  </a:lnTo>
                  <a:close/>
                </a:path>
                <a:path w="3175" h="584200">
                  <a:moveTo>
                    <a:pt x="2413" y="374040"/>
                  </a:moveTo>
                  <a:lnTo>
                    <a:pt x="1206" y="377583"/>
                  </a:lnTo>
                  <a:lnTo>
                    <a:pt x="2413" y="379107"/>
                  </a:lnTo>
                  <a:lnTo>
                    <a:pt x="2413" y="374040"/>
                  </a:lnTo>
                  <a:close/>
                </a:path>
                <a:path w="3175" h="584200">
                  <a:moveTo>
                    <a:pt x="2413" y="370484"/>
                  </a:moveTo>
                  <a:lnTo>
                    <a:pt x="1816" y="369900"/>
                  </a:lnTo>
                  <a:lnTo>
                    <a:pt x="1816" y="374624"/>
                  </a:lnTo>
                  <a:lnTo>
                    <a:pt x="2413" y="374040"/>
                  </a:lnTo>
                  <a:lnTo>
                    <a:pt x="2413" y="370484"/>
                  </a:lnTo>
                  <a:close/>
                </a:path>
                <a:path w="3175" h="584200">
                  <a:moveTo>
                    <a:pt x="2413" y="353352"/>
                  </a:moveTo>
                  <a:lnTo>
                    <a:pt x="1816" y="355714"/>
                  </a:lnTo>
                  <a:lnTo>
                    <a:pt x="2413" y="358076"/>
                  </a:lnTo>
                  <a:lnTo>
                    <a:pt x="2413" y="353352"/>
                  </a:lnTo>
                  <a:close/>
                </a:path>
                <a:path w="3175" h="584200">
                  <a:moveTo>
                    <a:pt x="2413" y="349808"/>
                  </a:moveTo>
                  <a:lnTo>
                    <a:pt x="1816" y="350405"/>
                  </a:lnTo>
                  <a:lnTo>
                    <a:pt x="1816" y="353949"/>
                  </a:lnTo>
                  <a:lnTo>
                    <a:pt x="2413" y="353352"/>
                  </a:lnTo>
                  <a:lnTo>
                    <a:pt x="2413" y="349808"/>
                  </a:lnTo>
                  <a:close/>
                </a:path>
                <a:path w="3175" h="584200">
                  <a:moveTo>
                    <a:pt x="2413" y="346849"/>
                  </a:moveTo>
                  <a:lnTo>
                    <a:pt x="1816" y="345668"/>
                  </a:lnTo>
                  <a:lnTo>
                    <a:pt x="1816" y="346265"/>
                  </a:lnTo>
                  <a:lnTo>
                    <a:pt x="1206" y="347446"/>
                  </a:lnTo>
                  <a:lnTo>
                    <a:pt x="2413" y="349808"/>
                  </a:lnTo>
                  <a:lnTo>
                    <a:pt x="2413" y="346849"/>
                  </a:lnTo>
                  <a:close/>
                </a:path>
                <a:path w="3175" h="584200">
                  <a:moveTo>
                    <a:pt x="2413" y="341541"/>
                  </a:moveTo>
                  <a:lnTo>
                    <a:pt x="2400" y="340944"/>
                  </a:lnTo>
                  <a:lnTo>
                    <a:pt x="1816" y="340944"/>
                  </a:lnTo>
                  <a:lnTo>
                    <a:pt x="1816" y="340360"/>
                  </a:lnTo>
                  <a:lnTo>
                    <a:pt x="1206" y="341541"/>
                  </a:lnTo>
                  <a:lnTo>
                    <a:pt x="1816" y="345668"/>
                  </a:lnTo>
                  <a:lnTo>
                    <a:pt x="2413" y="345668"/>
                  </a:lnTo>
                  <a:lnTo>
                    <a:pt x="2413" y="341541"/>
                  </a:lnTo>
                  <a:close/>
                </a:path>
                <a:path w="3175" h="584200">
                  <a:moveTo>
                    <a:pt x="2413" y="289534"/>
                  </a:moveTo>
                  <a:lnTo>
                    <a:pt x="1816" y="290131"/>
                  </a:lnTo>
                  <a:lnTo>
                    <a:pt x="2413" y="290131"/>
                  </a:lnTo>
                  <a:lnTo>
                    <a:pt x="2413" y="289534"/>
                  </a:lnTo>
                  <a:close/>
                </a:path>
                <a:path w="3175" h="584200">
                  <a:moveTo>
                    <a:pt x="2413" y="203263"/>
                  </a:moveTo>
                  <a:lnTo>
                    <a:pt x="1206" y="206222"/>
                  </a:lnTo>
                  <a:lnTo>
                    <a:pt x="1816" y="207403"/>
                  </a:lnTo>
                  <a:lnTo>
                    <a:pt x="1816" y="216852"/>
                  </a:lnTo>
                  <a:lnTo>
                    <a:pt x="2413" y="216852"/>
                  </a:lnTo>
                  <a:lnTo>
                    <a:pt x="2413" y="203263"/>
                  </a:lnTo>
                  <a:close/>
                </a:path>
                <a:path w="3175" h="584200">
                  <a:moveTo>
                    <a:pt x="2413" y="104584"/>
                  </a:moveTo>
                  <a:lnTo>
                    <a:pt x="1816" y="109905"/>
                  </a:lnTo>
                  <a:lnTo>
                    <a:pt x="1206" y="114630"/>
                  </a:lnTo>
                  <a:lnTo>
                    <a:pt x="1816" y="116408"/>
                  </a:lnTo>
                  <a:lnTo>
                    <a:pt x="1816" y="116992"/>
                  </a:lnTo>
                  <a:lnTo>
                    <a:pt x="1816" y="119354"/>
                  </a:lnTo>
                  <a:lnTo>
                    <a:pt x="1320" y="119354"/>
                  </a:lnTo>
                  <a:lnTo>
                    <a:pt x="1816" y="121729"/>
                  </a:lnTo>
                  <a:lnTo>
                    <a:pt x="2413" y="127635"/>
                  </a:lnTo>
                  <a:lnTo>
                    <a:pt x="2413" y="104584"/>
                  </a:lnTo>
                  <a:close/>
                </a:path>
                <a:path w="3175" h="584200">
                  <a:moveTo>
                    <a:pt x="2413" y="99860"/>
                  </a:moveTo>
                  <a:lnTo>
                    <a:pt x="1816" y="99275"/>
                  </a:lnTo>
                  <a:lnTo>
                    <a:pt x="1816" y="99860"/>
                  </a:lnTo>
                  <a:lnTo>
                    <a:pt x="2413" y="104584"/>
                  </a:lnTo>
                  <a:lnTo>
                    <a:pt x="2413" y="99860"/>
                  </a:lnTo>
                  <a:close/>
                </a:path>
                <a:path w="3175" h="584200">
                  <a:moveTo>
                    <a:pt x="2413" y="88633"/>
                  </a:moveTo>
                  <a:lnTo>
                    <a:pt x="1816" y="89230"/>
                  </a:lnTo>
                  <a:lnTo>
                    <a:pt x="1816" y="92773"/>
                  </a:lnTo>
                  <a:lnTo>
                    <a:pt x="2413" y="96316"/>
                  </a:lnTo>
                  <a:lnTo>
                    <a:pt x="2413" y="88633"/>
                  </a:lnTo>
                  <a:close/>
                </a:path>
                <a:path w="3175" h="584200">
                  <a:moveTo>
                    <a:pt x="2413" y="85090"/>
                  </a:moveTo>
                  <a:lnTo>
                    <a:pt x="1816" y="85674"/>
                  </a:lnTo>
                  <a:lnTo>
                    <a:pt x="1206" y="88036"/>
                  </a:lnTo>
                  <a:lnTo>
                    <a:pt x="1816" y="87744"/>
                  </a:lnTo>
                  <a:lnTo>
                    <a:pt x="2413" y="87452"/>
                  </a:lnTo>
                  <a:lnTo>
                    <a:pt x="1816" y="86855"/>
                  </a:lnTo>
                  <a:lnTo>
                    <a:pt x="2413" y="85090"/>
                  </a:lnTo>
                  <a:close/>
                </a:path>
                <a:path w="3175" h="584200">
                  <a:moveTo>
                    <a:pt x="2413" y="62636"/>
                  </a:moveTo>
                  <a:lnTo>
                    <a:pt x="1206" y="64401"/>
                  </a:lnTo>
                  <a:lnTo>
                    <a:pt x="1206" y="66179"/>
                  </a:lnTo>
                  <a:lnTo>
                    <a:pt x="2413" y="62636"/>
                  </a:lnTo>
                  <a:close/>
                </a:path>
                <a:path w="3175" h="584200">
                  <a:moveTo>
                    <a:pt x="2413" y="56730"/>
                  </a:moveTo>
                  <a:lnTo>
                    <a:pt x="1816" y="60274"/>
                  </a:lnTo>
                  <a:lnTo>
                    <a:pt x="2413" y="62636"/>
                  </a:lnTo>
                  <a:lnTo>
                    <a:pt x="2413" y="56730"/>
                  </a:lnTo>
                  <a:close/>
                </a:path>
                <a:path w="3175" h="584200">
                  <a:moveTo>
                    <a:pt x="2413" y="55537"/>
                  </a:moveTo>
                  <a:lnTo>
                    <a:pt x="1816" y="54952"/>
                  </a:lnTo>
                  <a:lnTo>
                    <a:pt x="2413" y="56730"/>
                  </a:lnTo>
                  <a:lnTo>
                    <a:pt x="2413" y="55537"/>
                  </a:lnTo>
                  <a:close/>
                </a:path>
                <a:path w="3175" h="584200">
                  <a:moveTo>
                    <a:pt x="2413" y="51409"/>
                  </a:moveTo>
                  <a:lnTo>
                    <a:pt x="1816" y="49631"/>
                  </a:lnTo>
                  <a:lnTo>
                    <a:pt x="1206" y="50812"/>
                  </a:lnTo>
                  <a:lnTo>
                    <a:pt x="1206" y="52590"/>
                  </a:lnTo>
                  <a:lnTo>
                    <a:pt x="2413" y="53771"/>
                  </a:lnTo>
                  <a:lnTo>
                    <a:pt x="2413" y="51409"/>
                  </a:lnTo>
                  <a:close/>
                </a:path>
                <a:path w="3175" h="584200">
                  <a:moveTo>
                    <a:pt x="2413" y="44907"/>
                  </a:moveTo>
                  <a:lnTo>
                    <a:pt x="1816" y="46685"/>
                  </a:lnTo>
                  <a:lnTo>
                    <a:pt x="1206" y="45504"/>
                  </a:lnTo>
                  <a:lnTo>
                    <a:pt x="1816" y="47866"/>
                  </a:lnTo>
                  <a:lnTo>
                    <a:pt x="2413" y="48450"/>
                  </a:lnTo>
                  <a:lnTo>
                    <a:pt x="2413" y="44907"/>
                  </a:lnTo>
                  <a:close/>
                </a:path>
                <a:path w="3175" h="584200">
                  <a:moveTo>
                    <a:pt x="2413" y="26593"/>
                  </a:moveTo>
                  <a:lnTo>
                    <a:pt x="1816" y="30137"/>
                  </a:lnTo>
                  <a:lnTo>
                    <a:pt x="2413" y="33083"/>
                  </a:lnTo>
                  <a:lnTo>
                    <a:pt x="2413" y="26593"/>
                  </a:lnTo>
                  <a:close/>
                </a:path>
                <a:path w="3175" h="584200">
                  <a:moveTo>
                    <a:pt x="2413" y="25412"/>
                  </a:moveTo>
                  <a:lnTo>
                    <a:pt x="1206" y="24815"/>
                  </a:lnTo>
                  <a:lnTo>
                    <a:pt x="2413" y="26593"/>
                  </a:lnTo>
                  <a:lnTo>
                    <a:pt x="2413" y="25412"/>
                  </a:lnTo>
                  <a:close/>
                </a:path>
                <a:path w="3175" h="584200">
                  <a:moveTo>
                    <a:pt x="2413" y="21272"/>
                  </a:moveTo>
                  <a:lnTo>
                    <a:pt x="1206" y="19494"/>
                  </a:lnTo>
                  <a:lnTo>
                    <a:pt x="2413" y="25412"/>
                  </a:lnTo>
                  <a:lnTo>
                    <a:pt x="2413" y="21272"/>
                  </a:lnTo>
                  <a:close/>
                </a:path>
                <a:path w="3175" h="584200">
                  <a:moveTo>
                    <a:pt x="2413" y="17729"/>
                  </a:moveTo>
                  <a:lnTo>
                    <a:pt x="1816" y="17729"/>
                  </a:lnTo>
                  <a:lnTo>
                    <a:pt x="1816" y="18313"/>
                  </a:lnTo>
                  <a:lnTo>
                    <a:pt x="2413" y="20091"/>
                  </a:lnTo>
                  <a:lnTo>
                    <a:pt x="2413" y="17729"/>
                  </a:lnTo>
                  <a:close/>
                </a:path>
                <a:path w="3175" h="584200">
                  <a:moveTo>
                    <a:pt x="2413" y="13589"/>
                  </a:moveTo>
                  <a:lnTo>
                    <a:pt x="1816" y="14770"/>
                  </a:lnTo>
                  <a:lnTo>
                    <a:pt x="2413" y="17729"/>
                  </a:lnTo>
                  <a:lnTo>
                    <a:pt x="2413" y="13589"/>
                  </a:lnTo>
                  <a:close/>
                </a:path>
                <a:path w="3175" h="584200">
                  <a:moveTo>
                    <a:pt x="2413" y="10629"/>
                  </a:moveTo>
                  <a:lnTo>
                    <a:pt x="1816" y="12407"/>
                  </a:lnTo>
                  <a:lnTo>
                    <a:pt x="2413" y="13589"/>
                  </a:lnTo>
                  <a:lnTo>
                    <a:pt x="2413" y="10629"/>
                  </a:lnTo>
                  <a:close/>
                </a:path>
                <a:path w="3175" h="584200">
                  <a:moveTo>
                    <a:pt x="2413" y="10045"/>
                  </a:moveTo>
                  <a:lnTo>
                    <a:pt x="2120" y="10045"/>
                  </a:lnTo>
                  <a:lnTo>
                    <a:pt x="2413" y="10629"/>
                  </a:lnTo>
                  <a:lnTo>
                    <a:pt x="2413" y="10045"/>
                  </a:lnTo>
                  <a:close/>
                </a:path>
                <a:path w="3175" h="584200">
                  <a:moveTo>
                    <a:pt x="2413" y="0"/>
                  </a:moveTo>
                  <a:lnTo>
                    <a:pt x="1816" y="1181"/>
                  </a:lnTo>
                  <a:lnTo>
                    <a:pt x="2413" y="1778"/>
                  </a:lnTo>
                  <a:lnTo>
                    <a:pt x="2413" y="0"/>
                  </a:lnTo>
                  <a:close/>
                </a:path>
                <a:path w="3175" h="584200">
                  <a:moveTo>
                    <a:pt x="2501" y="511365"/>
                  </a:moveTo>
                  <a:lnTo>
                    <a:pt x="2413" y="511124"/>
                  </a:lnTo>
                  <a:lnTo>
                    <a:pt x="2413" y="511632"/>
                  </a:lnTo>
                  <a:lnTo>
                    <a:pt x="2501" y="511365"/>
                  </a:lnTo>
                  <a:close/>
                </a:path>
                <a:path w="3175" h="584200">
                  <a:moveTo>
                    <a:pt x="2501" y="296278"/>
                  </a:moveTo>
                  <a:lnTo>
                    <a:pt x="2247" y="303123"/>
                  </a:lnTo>
                  <a:lnTo>
                    <a:pt x="1206" y="316725"/>
                  </a:lnTo>
                  <a:lnTo>
                    <a:pt x="1206" y="320268"/>
                  </a:lnTo>
                  <a:lnTo>
                    <a:pt x="2501" y="319278"/>
                  </a:lnTo>
                  <a:lnTo>
                    <a:pt x="2501" y="296278"/>
                  </a:lnTo>
                  <a:close/>
                </a:path>
                <a:path w="3175" h="584200">
                  <a:moveTo>
                    <a:pt x="2540" y="403339"/>
                  </a:moveTo>
                  <a:lnTo>
                    <a:pt x="2413" y="402399"/>
                  </a:lnTo>
                  <a:lnTo>
                    <a:pt x="2413" y="402983"/>
                  </a:lnTo>
                  <a:lnTo>
                    <a:pt x="2540" y="403339"/>
                  </a:lnTo>
                  <a:close/>
                </a:path>
                <a:path w="3175" h="584200">
                  <a:moveTo>
                    <a:pt x="2565" y="397078"/>
                  </a:moveTo>
                  <a:lnTo>
                    <a:pt x="2425" y="396519"/>
                  </a:lnTo>
                  <a:lnTo>
                    <a:pt x="2247" y="395160"/>
                  </a:lnTo>
                  <a:lnTo>
                    <a:pt x="1816" y="397078"/>
                  </a:lnTo>
                  <a:lnTo>
                    <a:pt x="2565" y="397078"/>
                  </a:lnTo>
                  <a:close/>
                </a:path>
                <a:path w="3175" h="584200">
                  <a:moveTo>
                    <a:pt x="2565" y="65303"/>
                  </a:moveTo>
                  <a:lnTo>
                    <a:pt x="2501" y="65176"/>
                  </a:lnTo>
                  <a:lnTo>
                    <a:pt x="2413" y="65582"/>
                  </a:lnTo>
                  <a:lnTo>
                    <a:pt x="2565" y="65303"/>
                  </a:lnTo>
                  <a:close/>
                </a:path>
                <a:path w="3175" h="584200">
                  <a:moveTo>
                    <a:pt x="2616" y="180022"/>
                  </a:moveTo>
                  <a:lnTo>
                    <a:pt x="2413" y="179044"/>
                  </a:lnTo>
                  <a:lnTo>
                    <a:pt x="2413" y="179628"/>
                  </a:lnTo>
                  <a:lnTo>
                    <a:pt x="2616" y="180022"/>
                  </a:lnTo>
                  <a:close/>
                </a:path>
                <a:path w="3175" h="584200">
                  <a:moveTo>
                    <a:pt x="2679" y="482333"/>
                  </a:moveTo>
                  <a:lnTo>
                    <a:pt x="2400" y="481660"/>
                  </a:lnTo>
                  <a:lnTo>
                    <a:pt x="1816" y="483946"/>
                  </a:lnTo>
                  <a:lnTo>
                    <a:pt x="2413" y="483946"/>
                  </a:lnTo>
                  <a:lnTo>
                    <a:pt x="2413" y="483349"/>
                  </a:lnTo>
                  <a:lnTo>
                    <a:pt x="2679" y="482333"/>
                  </a:lnTo>
                  <a:close/>
                </a:path>
                <a:path w="3175" h="584200">
                  <a:moveTo>
                    <a:pt x="2870" y="510247"/>
                  </a:moveTo>
                  <a:lnTo>
                    <a:pt x="2413" y="511124"/>
                  </a:lnTo>
                  <a:lnTo>
                    <a:pt x="2565" y="511162"/>
                  </a:lnTo>
                  <a:lnTo>
                    <a:pt x="2870" y="510247"/>
                  </a:lnTo>
                  <a:close/>
                </a:path>
                <a:path w="3175" h="584200">
                  <a:moveTo>
                    <a:pt x="2870" y="6502"/>
                  </a:moveTo>
                  <a:lnTo>
                    <a:pt x="2413" y="6502"/>
                  </a:lnTo>
                  <a:lnTo>
                    <a:pt x="2413" y="5321"/>
                  </a:lnTo>
                  <a:lnTo>
                    <a:pt x="1816" y="7086"/>
                  </a:lnTo>
                  <a:lnTo>
                    <a:pt x="2425" y="8242"/>
                  </a:lnTo>
                  <a:lnTo>
                    <a:pt x="2870" y="6502"/>
                  </a:lnTo>
                  <a:close/>
                </a:path>
                <a:path w="3175" h="584200">
                  <a:moveTo>
                    <a:pt x="2882" y="65976"/>
                  </a:moveTo>
                  <a:lnTo>
                    <a:pt x="2616" y="65582"/>
                  </a:lnTo>
                  <a:lnTo>
                    <a:pt x="1816" y="66776"/>
                  </a:lnTo>
                  <a:lnTo>
                    <a:pt x="2413" y="64401"/>
                  </a:lnTo>
                  <a:lnTo>
                    <a:pt x="1206" y="66179"/>
                  </a:lnTo>
                  <a:lnTo>
                    <a:pt x="1206" y="67957"/>
                  </a:lnTo>
                  <a:lnTo>
                    <a:pt x="1816" y="67957"/>
                  </a:lnTo>
                  <a:lnTo>
                    <a:pt x="1206" y="71501"/>
                  </a:lnTo>
                  <a:lnTo>
                    <a:pt x="1816" y="72085"/>
                  </a:lnTo>
                  <a:lnTo>
                    <a:pt x="1816" y="71501"/>
                  </a:lnTo>
                  <a:lnTo>
                    <a:pt x="2413" y="72085"/>
                  </a:lnTo>
                  <a:lnTo>
                    <a:pt x="2413" y="69138"/>
                  </a:lnTo>
                  <a:lnTo>
                    <a:pt x="2882" y="65976"/>
                  </a:lnTo>
                  <a:close/>
                </a:path>
                <a:path w="3175" h="584200">
                  <a:moveTo>
                    <a:pt x="2933" y="80365"/>
                  </a:moveTo>
                  <a:lnTo>
                    <a:pt x="2425" y="82689"/>
                  </a:lnTo>
                  <a:lnTo>
                    <a:pt x="1816" y="82130"/>
                  </a:lnTo>
                  <a:lnTo>
                    <a:pt x="1816" y="85090"/>
                  </a:lnTo>
                  <a:lnTo>
                    <a:pt x="2933" y="83985"/>
                  </a:lnTo>
                  <a:lnTo>
                    <a:pt x="2933" y="80365"/>
                  </a:lnTo>
                  <a:close/>
                </a:path>
                <a:path w="3175" h="584200">
                  <a:moveTo>
                    <a:pt x="2971" y="391972"/>
                  </a:moveTo>
                  <a:lnTo>
                    <a:pt x="2946" y="391756"/>
                  </a:lnTo>
                  <a:lnTo>
                    <a:pt x="1816" y="391756"/>
                  </a:lnTo>
                  <a:lnTo>
                    <a:pt x="2247" y="395160"/>
                  </a:lnTo>
                  <a:lnTo>
                    <a:pt x="2971" y="391972"/>
                  </a:lnTo>
                  <a:close/>
                </a:path>
                <a:path w="3175" h="584200">
                  <a:moveTo>
                    <a:pt x="3022" y="554850"/>
                  </a:moveTo>
                  <a:lnTo>
                    <a:pt x="1816" y="553072"/>
                  </a:lnTo>
                  <a:lnTo>
                    <a:pt x="596" y="553669"/>
                  </a:lnTo>
                  <a:lnTo>
                    <a:pt x="1816" y="557212"/>
                  </a:lnTo>
                  <a:lnTo>
                    <a:pt x="1816" y="562533"/>
                  </a:lnTo>
                  <a:lnTo>
                    <a:pt x="2413" y="561289"/>
                  </a:lnTo>
                  <a:lnTo>
                    <a:pt x="2413" y="556031"/>
                  </a:lnTo>
                  <a:lnTo>
                    <a:pt x="2870" y="556006"/>
                  </a:lnTo>
                  <a:lnTo>
                    <a:pt x="3022" y="556031"/>
                  </a:lnTo>
                  <a:lnTo>
                    <a:pt x="3022" y="555434"/>
                  </a:lnTo>
                  <a:lnTo>
                    <a:pt x="3022" y="554850"/>
                  </a:lnTo>
                  <a:close/>
                </a:path>
                <a:path w="3175" h="584200">
                  <a:moveTo>
                    <a:pt x="3022" y="551891"/>
                  </a:moveTo>
                  <a:lnTo>
                    <a:pt x="2413" y="550710"/>
                  </a:lnTo>
                  <a:lnTo>
                    <a:pt x="2413" y="549529"/>
                  </a:lnTo>
                  <a:lnTo>
                    <a:pt x="2413" y="545985"/>
                  </a:lnTo>
                  <a:lnTo>
                    <a:pt x="1206" y="548347"/>
                  </a:lnTo>
                  <a:lnTo>
                    <a:pt x="1816" y="548944"/>
                  </a:lnTo>
                  <a:lnTo>
                    <a:pt x="1206" y="550710"/>
                  </a:lnTo>
                  <a:lnTo>
                    <a:pt x="1816" y="551599"/>
                  </a:lnTo>
                  <a:lnTo>
                    <a:pt x="2413" y="552488"/>
                  </a:lnTo>
                  <a:lnTo>
                    <a:pt x="3022" y="551891"/>
                  </a:lnTo>
                  <a:close/>
                </a:path>
                <a:path w="3175" h="584200">
                  <a:moveTo>
                    <a:pt x="3022" y="525310"/>
                  </a:moveTo>
                  <a:lnTo>
                    <a:pt x="2413" y="524713"/>
                  </a:lnTo>
                  <a:lnTo>
                    <a:pt x="2413" y="525310"/>
                  </a:lnTo>
                  <a:lnTo>
                    <a:pt x="3022" y="525894"/>
                  </a:lnTo>
                  <a:lnTo>
                    <a:pt x="3022" y="525310"/>
                  </a:lnTo>
                  <a:close/>
                </a:path>
                <a:path w="3175" h="584200">
                  <a:moveTo>
                    <a:pt x="3022" y="514083"/>
                  </a:moveTo>
                  <a:lnTo>
                    <a:pt x="2413" y="514083"/>
                  </a:lnTo>
                  <a:lnTo>
                    <a:pt x="2413" y="511632"/>
                  </a:lnTo>
                  <a:lnTo>
                    <a:pt x="1816" y="513486"/>
                  </a:lnTo>
                  <a:lnTo>
                    <a:pt x="2755" y="515188"/>
                  </a:lnTo>
                  <a:lnTo>
                    <a:pt x="3022" y="514667"/>
                  </a:lnTo>
                  <a:lnTo>
                    <a:pt x="3022" y="514083"/>
                  </a:lnTo>
                  <a:close/>
                </a:path>
                <a:path w="3175" h="584200">
                  <a:moveTo>
                    <a:pt x="3022" y="511708"/>
                  </a:moveTo>
                  <a:lnTo>
                    <a:pt x="2616" y="511314"/>
                  </a:lnTo>
                  <a:lnTo>
                    <a:pt x="3022" y="512889"/>
                  </a:lnTo>
                  <a:lnTo>
                    <a:pt x="3022" y="511708"/>
                  </a:lnTo>
                  <a:close/>
                </a:path>
                <a:path w="3175" h="584200">
                  <a:moveTo>
                    <a:pt x="3022" y="503440"/>
                  </a:moveTo>
                  <a:lnTo>
                    <a:pt x="2413" y="507580"/>
                  </a:lnTo>
                  <a:lnTo>
                    <a:pt x="3022" y="508762"/>
                  </a:lnTo>
                  <a:lnTo>
                    <a:pt x="3022" y="50344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7499452" y="4681778"/>
              <a:ext cx="3810" cy="467995"/>
            </a:xfrm>
            <a:custGeom>
              <a:avLst/>
              <a:gdLst/>
              <a:ahLst/>
              <a:cxnLst/>
              <a:rect l="l" t="t" r="r" b="b"/>
              <a:pathLst>
                <a:path w="3809" h="467995">
                  <a:moveTo>
                    <a:pt x="304" y="465328"/>
                  </a:moveTo>
                  <a:lnTo>
                    <a:pt x="101" y="464337"/>
                  </a:lnTo>
                  <a:lnTo>
                    <a:pt x="304" y="465328"/>
                  </a:lnTo>
                  <a:close/>
                </a:path>
                <a:path w="3809" h="467995">
                  <a:moveTo>
                    <a:pt x="609" y="466217"/>
                  </a:moveTo>
                  <a:lnTo>
                    <a:pt x="304" y="465328"/>
                  </a:lnTo>
                  <a:lnTo>
                    <a:pt x="609" y="466801"/>
                  </a:lnTo>
                  <a:lnTo>
                    <a:pt x="609" y="466217"/>
                  </a:lnTo>
                  <a:close/>
                </a:path>
                <a:path w="3809" h="467995">
                  <a:moveTo>
                    <a:pt x="609" y="462673"/>
                  </a:moveTo>
                  <a:lnTo>
                    <a:pt x="0" y="462076"/>
                  </a:lnTo>
                  <a:lnTo>
                    <a:pt x="0" y="463854"/>
                  </a:lnTo>
                  <a:lnTo>
                    <a:pt x="101" y="464337"/>
                  </a:lnTo>
                  <a:lnTo>
                    <a:pt x="609" y="463854"/>
                  </a:lnTo>
                  <a:lnTo>
                    <a:pt x="609" y="462673"/>
                  </a:lnTo>
                  <a:close/>
                </a:path>
                <a:path w="3809" h="467995">
                  <a:moveTo>
                    <a:pt x="1219" y="466801"/>
                  </a:moveTo>
                  <a:lnTo>
                    <a:pt x="609" y="466801"/>
                  </a:lnTo>
                  <a:lnTo>
                    <a:pt x="1219" y="467398"/>
                  </a:lnTo>
                  <a:lnTo>
                    <a:pt x="1219" y="466801"/>
                  </a:lnTo>
                  <a:close/>
                </a:path>
                <a:path w="3809" h="467995">
                  <a:moveTo>
                    <a:pt x="1219" y="463854"/>
                  </a:moveTo>
                  <a:lnTo>
                    <a:pt x="609" y="463854"/>
                  </a:lnTo>
                  <a:lnTo>
                    <a:pt x="609" y="464439"/>
                  </a:lnTo>
                  <a:lnTo>
                    <a:pt x="1219" y="464515"/>
                  </a:lnTo>
                  <a:lnTo>
                    <a:pt x="1219" y="463854"/>
                  </a:lnTo>
                  <a:close/>
                </a:path>
                <a:path w="3809" h="467995">
                  <a:moveTo>
                    <a:pt x="1651" y="464578"/>
                  </a:moveTo>
                  <a:lnTo>
                    <a:pt x="1219" y="464515"/>
                  </a:lnTo>
                  <a:lnTo>
                    <a:pt x="1219" y="465035"/>
                  </a:lnTo>
                  <a:lnTo>
                    <a:pt x="1651" y="464578"/>
                  </a:lnTo>
                  <a:close/>
                </a:path>
                <a:path w="3809" h="467995">
                  <a:moveTo>
                    <a:pt x="2336" y="463854"/>
                  </a:moveTo>
                  <a:lnTo>
                    <a:pt x="1651" y="464578"/>
                  </a:lnTo>
                  <a:lnTo>
                    <a:pt x="2336" y="464654"/>
                  </a:lnTo>
                  <a:lnTo>
                    <a:pt x="2336" y="463854"/>
                  </a:lnTo>
                  <a:close/>
                </a:path>
                <a:path w="3809" h="467995">
                  <a:moveTo>
                    <a:pt x="2336" y="459714"/>
                  </a:moveTo>
                  <a:lnTo>
                    <a:pt x="1219" y="458533"/>
                  </a:lnTo>
                  <a:lnTo>
                    <a:pt x="1219" y="460311"/>
                  </a:lnTo>
                  <a:lnTo>
                    <a:pt x="2336" y="463854"/>
                  </a:lnTo>
                  <a:lnTo>
                    <a:pt x="2336" y="459714"/>
                  </a:lnTo>
                  <a:close/>
                </a:path>
                <a:path w="3809" h="467995">
                  <a:moveTo>
                    <a:pt x="3060" y="584"/>
                  </a:moveTo>
                  <a:lnTo>
                    <a:pt x="2946" y="0"/>
                  </a:lnTo>
                  <a:lnTo>
                    <a:pt x="2946" y="584"/>
                  </a:lnTo>
                  <a:close/>
                </a:path>
                <a:path w="3809" h="467995">
                  <a:moveTo>
                    <a:pt x="3149" y="439623"/>
                  </a:moveTo>
                  <a:lnTo>
                    <a:pt x="2946" y="439039"/>
                  </a:lnTo>
                  <a:lnTo>
                    <a:pt x="2946" y="440220"/>
                  </a:lnTo>
                  <a:lnTo>
                    <a:pt x="3149" y="439623"/>
                  </a:lnTo>
                  <a:close/>
                </a:path>
                <a:path w="3809" h="467995">
                  <a:moveTo>
                    <a:pt x="3352" y="434111"/>
                  </a:moveTo>
                  <a:lnTo>
                    <a:pt x="2946" y="433717"/>
                  </a:lnTo>
                  <a:lnTo>
                    <a:pt x="2946" y="434301"/>
                  </a:lnTo>
                  <a:lnTo>
                    <a:pt x="3352" y="434111"/>
                  </a:lnTo>
                  <a:close/>
                </a:path>
                <a:path w="3809" h="467995">
                  <a:moveTo>
                    <a:pt x="3556" y="452628"/>
                  </a:moveTo>
                  <a:lnTo>
                    <a:pt x="2946" y="453212"/>
                  </a:lnTo>
                  <a:lnTo>
                    <a:pt x="2946" y="454393"/>
                  </a:lnTo>
                  <a:lnTo>
                    <a:pt x="2336" y="456171"/>
                  </a:lnTo>
                  <a:lnTo>
                    <a:pt x="3556" y="455574"/>
                  </a:lnTo>
                  <a:lnTo>
                    <a:pt x="3556" y="452628"/>
                  </a:lnTo>
                  <a:close/>
                </a:path>
                <a:path w="3809" h="467995">
                  <a:moveTo>
                    <a:pt x="3556" y="442582"/>
                  </a:moveTo>
                  <a:lnTo>
                    <a:pt x="1739" y="444347"/>
                  </a:lnTo>
                  <a:lnTo>
                    <a:pt x="2946" y="447306"/>
                  </a:lnTo>
                  <a:lnTo>
                    <a:pt x="2946" y="443763"/>
                  </a:lnTo>
                  <a:lnTo>
                    <a:pt x="3556" y="447890"/>
                  </a:lnTo>
                  <a:lnTo>
                    <a:pt x="3556" y="442582"/>
                  </a:lnTo>
                  <a:close/>
                </a:path>
                <a:path w="3809" h="467995">
                  <a:moveTo>
                    <a:pt x="3556" y="440804"/>
                  </a:moveTo>
                  <a:lnTo>
                    <a:pt x="2946" y="440804"/>
                  </a:lnTo>
                  <a:lnTo>
                    <a:pt x="2946" y="441985"/>
                  </a:lnTo>
                  <a:lnTo>
                    <a:pt x="3556" y="442582"/>
                  </a:lnTo>
                  <a:lnTo>
                    <a:pt x="3556" y="440804"/>
                  </a:lnTo>
                  <a:close/>
                </a:path>
                <a:path w="3809" h="467995">
                  <a:moveTo>
                    <a:pt x="3556" y="438442"/>
                  </a:moveTo>
                  <a:lnTo>
                    <a:pt x="3149" y="439623"/>
                  </a:lnTo>
                  <a:lnTo>
                    <a:pt x="3556" y="440804"/>
                  </a:lnTo>
                  <a:lnTo>
                    <a:pt x="3556" y="438442"/>
                  </a:lnTo>
                  <a:close/>
                </a:path>
                <a:path w="3809" h="467995">
                  <a:moveTo>
                    <a:pt x="3556" y="434301"/>
                  </a:moveTo>
                  <a:lnTo>
                    <a:pt x="2336" y="434898"/>
                  </a:lnTo>
                  <a:lnTo>
                    <a:pt x="3556" y="438442"/>
                  </a:lnTo>
                  <a:lnTo>
                    <a:pt x="3556" y="434301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7498093" y="4566759"/>
              <a:ext cx="12700" cy="579120"/>
            </a:xfrm>
            <a:custGeom>
              <a:avLst/>
              <a:gdLst/>
              <a:ahLst/>
              <a:cxnLst/>
              <a:rect l="l" t="t" r="r" b="b"/>
              <a:pathLst>
                <a:path w="12700" h="579120">
                  <a:moveTo>
                    <a:pt x="1028" y="576406"/>
                  </a:moveTo>
                  <a:lnTo>
                    <a:pt x="238" y="577091"/>
                  </a:lnTo>
                  <a:lnTo>
                    <a:pt x="238" y="578700"/>
                  </a:lnTo>
                  <a:lnTo>
                    <a:pt x="1028" y="576406"/>
                  </a:lnTo>
                  <a:close/>
                </a:path>
                <a:path w="12700" h="579120">
                  <a:moveTo>
                    <a:pt x="1647" y="575871"/>
                  </a:moveTo>
                  <a:lnTo>
                    <a:pt x="1028" y="576406"/>
                  </a:lnTo>
                  <a:lnTo>
                    <a:pt x="238" y="578700"/>
                  </a:lnTo>
                  <a:lnTo>
                    <a:pt x="694" y="577894"/>
                  </a:lnTo>
                  <a:lnTo>
                    <a:pt x="1647" y="575871"/>
                  </a:lnTo>
                  <a:close/>
                </a:path>
                <a:path w="12700" h="579120">
                  <a:moveTo>
                    <a:pt x="7747" y="445536"/>
                  </a:moveTo>
                  <a:lnTo>
                    <a:pt x="6586" y="453676"/>
                  </a:lnTo>
                  <a:lnTo>
                    <a:pt x="6695" y="454558"/>
                  </a:lnTo>
                  <a:lnTo>
                    <a:pt x="6771" y="455747"/>
                  </a:lnTo>
                  <a:lnTo>
                    <a:pt x="7711" y="467283"/>
                  </a:lnTo>
                  <a:lnTo>
                    <a:pt x="6503" y="479468"/>
                  </a:lnTo>
                  <a:lnTo>
                    <a:pt x="7124" y="493232"/>
                  </a:lnTo>
                  <a:lnTo>
                    <a:pt x="6523" y="507322"/>
                  </a:lnTo>
                  <a:lnTo>
                    <a:pt x="7120" y="522235"/>
                  </a:lnTo>
                  <a:lnTo>
                    <a:pt x="5957" y="535040"/>
                  </a:lnTo>
                  <a:lnTo>
                    <a:pt x="4761" y="549824"/>
                  </a:lnTo>
                  <a:lnTo>
                    <a:pt x="6467" y="565398"/>
                  </a:lnTo>
                  <a:lnTo>
                    <a:pt x="6488" y="565588"/>
                  </a:lnTo>
                  <a:lnTo>
                    <a:pt x="5420" y="567855"/>
                  </a:lnTo>
                  <a:lnTo>
                    <a:pt x="6156" y="571967"/>
                  </a:lnTo>
                  <a:lnTo>
                    <a:pt x="1647" y="575871"/>
                  </a:lnTo>
                  <a:lnTo>
                    <a:pt x="315" y="578700"/>
                  </a:lnTo>
                  <a:lnTo>
                    <a:pt x="0" y="578700"/>
                  </a:lnTo>
                  <a:lnTo>
                    <a:pt x="2045" y="577894"/>
                  </a:lnTo>
                  <a:lnTo>
                    <a:pt x="7946" y="572578"/>
                  </a:lnTo>
                  <a:lnTo>
                    <a:pt x="5942" y="558695"/>
                  </a:lnTo>
                  <a:lnTo>
                    <a:pt x="7120" y="542900"/>
                  </a:lnTo>
                  <a:lnTo>
                    <a:pt x="8300" y="528728"/>
                  </a:lnTo>
                  <a:lnTo>
                    <a:pt x="8839" y="516343"/>
                  </a:lnTo>
                  <a:lnTo>
                    <a:pt x="8848" y="513777"/>
                  </a:lnTo>
                  <a:lnTo>
                    <a:pt x="8304" y="497911"/>
                  </a:lnTo>
                  <a:lnTo>
                    <a:pt x="8304" y="483730"/>
                  </a:lnTo>
                  <a:lnTo>
                    <a:pt x="9481" y="469638"/>
                  </a:lnTo>
                  <a:lnTo>
                    <a:pt x="8933" y="455747"/>
                  </a:lnTo>
                  <a:lnTo>
                    <a:pt x="8812" y="454084"/>
                  </a:lnTo>
                  <a:lnTo>
                    <a:pt x="7747" y="445536"/>
                  </a:lnTo>
                  <a:close/>
                </a:path>
                <a:path w="12700" h="579120">
                  <a:moveTo>
                    <a:pt x="5582" y="445536"/>
                  </a:moveTo>
                  <a:lnTo>
                    <a:pt x="4805" y="450921"/>
                  </a:lnTo>
                  <a:lnTo>
                    <a:pt x="4429" y="453676"/>
                  </a:lnTo>
                  <a:lnTo>
                    <a:pt x="4531" y="455747"/>
                  </a:lnTo>
                  <a:lnTo>
                    <a:pt x="5554" y="467283"/>
                  </a:lnTo>
                  <a:lnTo>
                    <a:pt x="4431" y="479468"/>
                  </a:lnTo>
                  <a:lnTo>
                    <a:pt x="4376" y="480127"/>
                  </a:lnTo>
                  <a:lnTo>
                    <a:pt x="4961" y="493232"/>
                  </a:lnTo>
                  <a:lnTo>
                    <a:pt x="4371" y="507322"/>
                  </a:lnTo>
                  <a:lnTo>
                    <a:pt x="4956" y="522235"/>
                  </a:lnTo>
                  <a:lnTo>
                    <a:pt x="3784" y="535040"/>
                  </a:lnTo>
                  <a:lnTo>
                    <a:pt x="2603" y="549824"/>
                  </a:lnTo>
                  <a:lnTo>
                    <a:pt x="4377" y="565398"/>
                  </a:lnTo>
                  <a:lnTo>
                    <a:pt x="1028" y="576406"/>
                  </a:lnTo>
                  <a:lnTo>
                    <a:pt x="1647" y="575871"/>
                  </a:lnTo>
                  <a:lnTo>
                    <a:pt x="5420" y="567855"/>
                  </a:lnTo>
                  <a:lnTo>
                    <a:pt x="3781" y="558695"/>
                  </a:lnTo>
                  <a:lnTo>
                    <a:pt x="4950" y="542900"/>
                  </a:lnTo>
                  <a:lnTo>
                    <a:pt x="6130" y="528728"/>
                  </a:lnTo>
                  <a:lnTo>
                    <a:pt x="6774" y="516343"/>
                  </a:lnTo>
                  <a:lnTo>
                    <a:pt x="6140" y="497911"/>
                  </a:lnTo>
                  <a:lnTo>
                    <a:pt x="6144" y="483730"/>
                  </a:lnTo>
                  <a:lnTo>
                    <a:pt x="7317" y="469638"/>
                  </a:lnTo>
                  <a:lnTo>
                    <a:pt x="6771" y="455747"/>
                  </a:lnTo>
                  <a:lnTo>
                    <a:pt x="6661" y="454734"/>
                  </a:lnTo>
                  <a:lnTo>
                    <a:pt x="6642" y="454558"/>
                  </a:lnTo>
                  <a:lnTo>
                    <a:pt x="6529" y="454084"/>
                  </a:lnTo>
                  <a:lnTo>
                    <a:pt x="6246" y="450921"/>
                  </a:lnTo>
                  <a:lnTo>
                    <a:pt x="5582" y="445536"/>
                  </a:lnTo>
                  <a:close/>
                </a:path>
                <a:path w="12700" h="579120">
                  <a:moveTo>
                    <a:pt x="6888" y="516343"/>
                  </a:moveTo>
                  <a:lnTo>
                    <a:pt x="6469" y="522235"/>
                  </a:lnTo>
                  <a:lnTo>
                    <a:pt x="6141" y="528592"/>
                  </a:lnTo>
                  <a:lnTo>
                    <a:pt x="4962" y="542731"/>
                  </a:lnTo>
                  <a:lnTo>
                    <a:pt x="3781" y="558695"/>
                  </a:lnTo>
                  <a:lnTo>
                    <a:pt x="5420" y="567855"/>
                  </a:lnTo>
                  <a:lnTo>
                    <a:pt x="6488" y="565588"/>
                  </a:lnTo>
                  <a:lnTo>
                    <a:pt x="4761" y="549824"/>
                  </a:lnTo>
                  <a:lnTo>
                    <a:pt x="5940" y="535224"/>
                  </a:lnTo>
                  <a:lnTo>
                    <a:pt x="7120" y="522235"/>
                  </a:lnTo>
                  <a:lnTo>
                    <a:pt x="6888" y="516343"/>
                  </a:lnTo>
                  <a:close/>
                </a:path>
                <a:path w="12700" h="579120">
                  <a:moveTo>
                    <a:pt x="6533" y="480127"/>
                  </a:moveTo>
                  <a:lnTo>
                    <a:pt x="6144" y="483730"/>
                  </a:lnTo>
                  <a:lnTo>
                    <a:pt x="6140" y="497911"/>
                  </a:lnTo>
                  <a:lnTo>
                    <a:pt x="6463" y="507322"/>
                  </a:lnTo>
                  <a:lnTo>
                    <a:pt x="6928" y="497911"/>
                  </a:lnTo>
                  <a:lnTo>
                    <a:pt x="7124" y="493232"/>
                  </a:lnTo>
                  <a:lnTo>
                    <a:pt x="6533" y="480127"/>
                  </a:lnTo>
                  <a:close/>
                </a:path>
                <a:path w="12700" h="579120">
                  <a:moveTo>
                    <a:pt x="6771" y="455747"/>
                  </a:moveTo>
                  <a:lnTo>
                    <a:pt x="7229" y="467283"/>
                  </a:lnTo>
                  <a:lnTo>
                    <a:pt x="7317" y="469638"/>
                  </a:lnTo>
                  <a:lnTo>
                    <a:pt x="6493" y="479468"/>
                  </a:lnTo>
                  <a:lnTo>
                    <a:pt x="7711" y="467283"/>
                  </a:lnTo>
                  <a:lnTo>
                    <a:pt x="6771" y="455747"/>
                  </a:lnTo>
                  <a:close/>
                </a:path>
                <a:path w="12700" h="579120">
                  <a:moveTo>
                    <a:pt x="7780" y="404622"/>
                  </a:moveTo>
                  <a:lnTo>
                    <a:pt x="6170" y="440506"/>
                  </a:lnTo>
                  <a:lnTo>
                    <a:pt x="6116" y="441331"/>
                  </a:lnTo>
                  <a:lnTo>
                    <a:pt x="5566" y="445405"/>
                  </a:lnTo>
                  <a:lnTo>
                    <a:pt x="6586" y="453676"/>
                  </a:lnTo>
                  <a:lnTo>
                    <a:pt x="7713" y="445536"/>
                  </a:lnTo>
                  <a:lnTo>
                    <a:pt x="7731" y="445405"/>
                  </a:lnTo>
                  <a:lnTo>
                    <a:pt x="7223" y="441331"/>
                  </a:lnTo>
                  <a:lnTo>
                    <a:pt x="7121" y="440506"/>
                  </a:lnTo>
                  <a:lnTo>
                    <a:pt x="8300" y="426503"/>
                  </a:lnTo>
                  <a:lnTo>
                    <a:pt x="8816" y="414642"/>
                  </a:lnTo>
                  <a:lnTo>
                    <a:pt x="8889" y="412970"/>
                  </a:lnTo>
                  <a:lnTo>
                    <a:pt x="7780" y="404622"/>
                  </a:lnTo>
                  <a:close/>
                </a:path>
                <a:path w="12700" h="579120">
                  <a:moveTo>
                    <a:pt x="9464" y="0"/>
                  </a:moveTo>
                  <a:lnTo>
                    <a:pt x="4392" y="13748"/>
                  </a:lnTo>
                  <a:lnTo>
                    <a:pt x="4367" y="29379"/>
                  </a:lnTo>
                  <a:lnTo>
                    <a:pt x="3780" y="42922"/>
                  </a:lnTo>
                  <a:lnTo>
                    <a:pt x="3779" y="56514"/>
                  </a:lnTo>
                  <a:lnTo>
                    <a:pt x="4961" y="73138"/>
                  </a:lnTo>
                  <a:lnTo>
                    <a:pt x="3781" y="89013"/>
                  </a:lnTo>
                  <a:lnTo>
                    <a:pt x="3839" y="107970"/>
                  </a:lnTo>
                  <a:lnTo>
                    <a:pt x="4270" y="120921"/>
                  </a:lnTo>
                  <a:lnTo>
                    <a:pt x="4363" y="136956"/>
                  </a:lnTo>
                  <a:lnTo>
                    <a:pt x="3191" y="152749"/>
                  </a:lnTo>
                  <a:lnTo>
                    <a:pt x="4304" y="165705"/>
                  </a:lnTo>
                  <a:lnTo>
                    <a:pt x="4347" y="193010"/>
                  </a:lnTo>
                  <a:lnTo>
                    <a:pt x="3785" y="207872"/>
                  </a:lnTo>
                  <a:lnTo>
                    <a:pt x="4371" y="220831"/>
                  </a:lnTo>
                  <a:lnTo>
                    <a:pt x="4947" y="236875"/>
                  </a:lnTo>
                  <a:lnTo>
                    <a:pt x="3197" y="250187"/>
                  </a:lnTo>
                  <a:lnTo>
                    <a:pt x="5539" y="263364"/>
                  </a:lnTo>
                  <a:lnTo>
                    <a:pt x="5567" y="263520"/>
                  </a:lnTo>
                  <a:lnTo>
                    <a:pt x="4957" y="280505"/>
                  </a:lnTo>
                  <a:lnTo>
                    <a:pt x="4213" y="299453"/>
                  </a:lnTo>
                  <a:lnTo>
                    <a:pt x="3191" y="312881"/>
                  </a:lnTo>
                  <a:lnTo>
                    <a:pt x="4163" y="325987"/>
                  </a:lnTo>
                  <a:lnTo>
                    <a:pt x="4279" y="328325"/>
                  </a:lnTo>
                  <a:lnTo>
                    <a:pt x="3779" y="341876"/>
                  </a:lnTo>
                  <a:lnTo>
                    <a:pt x="4343" y="355506"/>
                  </a:lnTo>
                  <a:lnTo>
                    <a:pt x="4369" y="356146"/>
                  </a:lnTo>
                  <a:lnTo>
                    <a:pt x="3780" y="369053"/>
                  </a:lnTo>
                  <a:lnTo>
                    <a:pt x="4519" y="387961"/>
                  </a:lnTo>
                  <a:lnTo>
                    <a:pt x="4953" y="399678"/>
                  </a:lnTo>
                  <a:lnTo>
                    <a:pt x="4960" y="399863"/>
                  </a:lnTo>
                  <a:lnTo>
                    <a:pt x="6739" y="412970"/>
                  </a:lnTo>
                  <a:lnTo>
                    <a:pt x="6141" y="426367"/>
                  </a:lnTo>
                  <a:lnTo>
                    <a:pt x="4962" y="440506"/>
                  </a:lnTo>
                  <a:lnTo>
                    <a:pt x="5566" y="445405"/>
                  </a:lnTo>
                  <a:lnTo>
                    <a:pt x="6116" y="441331"/>
                  </a:lnTo>
                  <a:lnTo>
                    <a:pt x="6170" y="440506"/>
                  </a:lnTo>
                  <a:lnTo>
                    <a:pt x="7780" y="404622"/>
                  </a:lnTo>
                  <a:lnTo>
                    <a:pt x="7138" y="399863"/>
                  </a:lnTo>
                  <a:lnTo>
                    <a:pt x="7113" y="399678"/>
                  </a:lnTo>
                  <a:lnTo>
                    <a:pt x="6535" y="383912"/>
                  </a:lnTo>
                  <a:lnTo>
                    <a:pt x="5942" y="369053"/>
                  </a:lnTo>
                  <a:lnTo>
                    <a:pt x="6386" y="359338"/>
                  </a:lnTo>
                  <a:lnTo>
                    <a:pt x="6181" y="356146"/>
                  </a:lnTo>
                  <a:lnTo>
                    <a:pt x="6141" y="346690"/>
                  </a:lnTo>
                  <a:lnTo>
                    <a:pt x="5942" y="341876"/>
                  </a:lnTo>
                  <a:lnTo>
                    <a:pt x="6142" y="336395"/>
                  </a:lnTo>
                  <a:lnTo>
                    <a:pt x="6178" y="327815"/>
                  </a:lnTo>
                  <a:lnTo>
                    <a:pt x="6326" y="325987"/>
                  </a:lnTo>
                  <a:lnTo>
                    <a:pt x="5406" y="313642"/>
                  </a:lnTo>
                  <a:lnTo>
                    <a:pt x="5350" y="312881"/>
                  </a:lnTo>
                  <a:lnTo>
                    <a:pt x="6271" y="300903"/>
                  </a:lnTo>
                  <a:lnTo>
                    <a:pt x="6151" y="299453"/>
                  </a:lnTo>
                  <a:lnTo>
                    <a:pt x="6729" y="283456"/>
                  </a:lnTo>
                  <a:lnTo>
                    <a:pt x="6738" y="267334"/>
                  </a:lnTo>
                  <a:lnTo>
                    <a:pt x="7418" y="261722"/>
                  </a:lnTo>
                  <a:lnTo>
                    <a:pt x="5344" y="250187"/>
                  </a:lnTo>
                  <a:lnTo>
                    <a:pt x="7114" y="236875"/>
                  </a:lnTo>
                  <a:lnTo>
                    <a:pt x="6575" y="221920"/>
                  </a:lnTo>
                  <a:lnTo>
                    <a:pt x="5948" y="207872"/>
                  </a:lnTo>
                  <a:lnTo>
                    <a:pt x="6511" y="193010"/>
                  </a:lnTo>
                  <a:lnTo>
                    <a:pt x="6472" y="165705"/>
                  </a:lnTo>
                  <a:lnTo>
                    <a:pt x="5350" y="152749"/>
                  </a:lnTo>
                  <a:lnTo>
                    <a:pt x="6531" y="136956"/>
                  </a:lnTo>
                  <a:lnTo>
                    <a:pt x="6435" y="120921"/>
                  </a:lnTo>
                  <a:lnTo>
                    <a:pt x="6005" y="107970"/>
                  </a:lnTo>
                  <a:lnTo>
                    <a:pt x="5943" y="89013"/>
                  </a:lnTo>
                  <a:lnTo>
                    <a:pt x="7120" y="73138"/>
                  </a:lnTo>
                  <a:lnTo>
                    <a:pt x="5946" y="56514"/>
                  </a:lnTo>
                  <a:lnTo>
                    <a:pt x="5943" y="42922"/>
                  </a:lnTo>
                  <a:lnTo>
                    <a:pt x="6532" y="29379"/>
                  </a:lnTo>
                  <a:lnTo>
                    <a:pt x="6580" y="13748"/>
                  </a:lnTo>
                  <a:lnTo>
                    <a:pt x="9464" y="0"/>
                  </a:lnTo>
                  <a:close/>
                </a:path>
                <a:path w="12700" h="579120">
                  <a:moveTo>
                    <a:pt x="9523" y="0"/>
                  </a:moveTo>
                  <a:lnTo>
                    <a:pt x="9100" y="12932"/>
                  </a:lnTo>
                  <a:lnTo>
                    <a:pt x="7911" y="25811"/>
                  </a:lnTo>
                  <a:lnTo>
                    <a:pt x="7529" y="42922"/>
                  </a:lnTo>
                  <a:lnTo>
                    <a:pt x="7496" y="44376"/>
                  </a:lnTo>
                  <a:lnTo>
                    <a:pt x="8650" y="62565"/>
                  </a:lnTo>
                  <a:lnTo>
                    <a:pt x="9684" y="76683"/>
                  </a:lnTo>
                  <a:lnTo>
                    <a:pt x="10269" y="92640"/>
                  </a:lnTo>
                  <a:lnTo>
                    <a:pt x="9094" y="107838"/>
                  </a:lnTo>
                  <a:lnTo>
                    <a:pt x="8502" y="120921"/>
                  </a:lnTo>
                  <a:lnTo>
                    <a:pt x="8486" y="150590"/>
                  </a:lnTo>
                  <a:lnTo>
                    <a:pt x="6737" y="165705"/>
                  </a:lnTo>
                  <a:lnTo>
                    <a:pt x="8510" y="178975"/>
                  </a:lnTo>
                  <a:lnTo>
                    <a:pt x="7933" y="192461"/>
                  </a:lnTo>
                  <a:lnTo>
                    <a:pt x="7903" y="207872"/>
                  </a:lnTo>
                  <a:lnTo>
                    <a:pt x="6821" y="220831"/>
                  </a:lnTo>
                  <a:lnTo>
                    <a:pt x="6736" y="221920"/>
                  </a:lnTo>
                  <a:lnTo>
                    <a:pt x="7328" y="236875"/>
                  </a:lnTo>
                  <a:lnTo>
                    <a:pt x="8497" y="252819"/>
                  </a:lnTo>
                  <a:lnTo>
                    <a:pt x="7418" y="261722"/>
                  </a:lnTo>
                  <a:lnTo>
                    <a:pt x="7713" y="263364"/>
                  </a:lnTo>
                  <a:lnTo>
                    <a:pt x="7123" y="280505"/>
                  </a:lnTo>
                  <a:lnTo>
                    <a:pt x="6382" y="299453"/>
                  </a:lnTo>
                  <a:lnTo>
                    <a:pt x="6271" y="300903"/>
                  </a:lnTo>
                  <a:lnTo>
                    <a:pt x="7261" y="312881"/>
                  </a:lnTo>
                  <a:lnTo>
                    <a:pt x="7323" y="313642"/>
                  </a:lnTo>
                  <a:lnTo>
                    <a:pt x="6326" y="325987"/>
                  </a:lnTo>
                  <a:lnTo>
                    <a:pt x="6438" y="328325"/>
                  </a:lnTo>
                  <a:lnTo>
                    <a:pt x="6142" y="336395"/>
                  </a:lnTo>
                  <a:lnTo>
                    <a:pt x="6141" y="346690"/>
                  </a:lnTo>
                  <a:lnTo>
                    <a:pt x="6506" y="355506"/>
                  </a:lnTo>
                  <a:lnTo>
                    <a:pt x="6532" y="356146"/>
                  </a:lnTo>
                  <a:lnTo>
                    <a:pt x="6386" y="359338"/>
                  </a:lnTo>
                  <a:lnTo>
                    <a:pt x="7322" y="373893"/>
                  </a:lnTo>
                  <a:lnTo>
                    <a:pt x="6901" y="383912"/>
                  </a:lnTo>
                  <a:lnTo>
                    <a:pt x="6683" y="387961"/>
                  </a:lnTo>
                  <a:lnTo>
                    <a:pt x="7915" y="401690"/>
                  </a:lnTo>
                  <a:lnTo>
                    <a:pt x="7780" y="404622"/>
                  </a:lnTo>
                  <a:lnTo>
                    <a:pt x="8889" y="412970"/>
                  </a:lnTo>
                  <a:lnTo>
                    <a:pt x="8306" y="426367"/>
                  </a:lnTo>
                  <a:lnTo>
                    <a:pt x="7121" y="440506"/>
                  </a:lnTo>
                  <a:lnTo>
                    <a:pt x="7731" y="445405"/>
                  </a:lnTo>
                  <a:lnTo>
                    <a:pt x="8295" y="441331"/>
                  </a:lnTo>
                  <a:lnTo>
                    <a:pt x="8893" y="428235"/>
                  </a:lnTo>
                  <a:lnTo>
                    <a:pt x="9484" y="414642"/>
                  </a:lnTo>
                  <a:lnTo>
                    <a:pt x="10072" y="401690"/>
                  </a:lnTo>
                  <a:lnTo>
                    <a:pt x="8948" y="388572"/>
                  </a:lnTo>
                  <a:lnTo>
                    <a:pt x="8895" y="387961"/>
                  </a:lnTo>
                  <a:lnTo>
                    <a:pt x="9483" y="373893"/>
                  </a:lnTo>
                  <a:lnTo>
                    <a:pt x="8348" y="356146"/>
                  </a:lnTo>
                  <a:lnTo>
                    <a:pt x="8345" y="327815"/>
                  </a:lnTo>
                  <a:lnTo>
                    <a:pt x="9481" y="313642"/>
                  </a:lnTo>
                  <a:lnTo>
                    <a:pt x="8433" y="300903"/>
                  </a:lnTo>
                  <a:lnTo>
                    <a:pt x="8314" y="299453"/>
                  </a:lnTo>
                  <a:lnTo>
                    <a:pt x="8893" y="283456"/>
                  </a:lnTo>
                  <a:lnTo>
                    <a:pt x="8910" y="267334"/>
                  </a:lnTo>
                  <a:lnTo>
                    <a:pt x="10657" y="252819"/>
                  </a:lnTo>
                  <a:lnTo>
                    <a:pt x="9497" y="236875"/>
                  </a:lnTo>
                  <a:lnTo>
                    <a:pt x="8893" y="221920"/>
                  </a:lnTo>
                  <a:lnTo>
                    <a:pt x="10072" y="207872"/>
                  </a:lnTo>
                  <a:lnTo>
                    <a:pt x="10097" y="192461"/>
                  </a:lnTo>
                  <a:lnTo>
                    <a:pt x="10659" y="178975"/>
                  </a:lnTo>
                  <a:lnTo>
                    <a:pt x="8996" y="166514"/>
                  </a:lnTo>
                  <a:lnTo>
                    <a:pt x="8887" y="165705"/>
                  </a:lnTo>
                  <a:lnTo>
                    <a:pt x="10657" y="150590"/>
                  </a:lnTo>
                  <a:lnTo>
                    <a:pt x="10665" y="120921"/>
                  </a:lnTo>
                  <a:lnTo>
                    <a:pt x="11254" y="107970"/>
                  </a:lnTo>
                  <a:lnTo>
                    <a:pt x="12433" y="92640"/>
                  </a:lnTo>
                  <a:lnTo>
                    <a:pt x="11849" y="76683"/>
                  </a:lnTo>
                  <a:lnTo>
                    <a:pt x="10829" y="62713"/>
                  </a:lnTo>
                  <a:lnTo>
                    <a:pt x="9660" y="44376"/>
                  </a:lnTo>
                  <a:lnTo>
                    <a:pt x="9994" y="29379"/>
                  </a:lnTo>
                  <a:lnTo>
                    <a:pt x="10074" y="25811"/>
                  </a:lnTo>
                  <a:lnTo>
                    <a:pt x="11152" y="13969"/>
                  </a:lnTo>
                  <a:lnTo>
                    <a:pt x="11246" y="12932"/>
                  </a:lnTo>
                  <a:lnTo>
                    <a:pt x="9523" y="0"/>
                  </a:lnTo>
                  <a:close/>
                </a:path>
                <a:path w="12700" h="579120">
                  <a:moveTo>
                    <a:pt x="6141" y="346690"/>
                  </a:moveTo>
                  <a:lnTo>
                    <a:pt x="6181" y="356146"/>
                  </a:lnTo>
                  <a:lnTo>
                    <a:pt x="6386" y="359338"/>
                  </a:lnTo>
                  <a:lnTo>
                    <a:pt x="6506" y="355506"/>
                  </a:lnTo>
                  <a:lnTo>
                    <a:pt x="6141" y="346690"/>
                  </a:lnTo>
                  <a:close/>
                </a:path>
                <a:path w="12700" h="579120">
                  <a:moveTo>
                    <a:pt x="6326" y="325987"/>
                  </a:moveTo>
                  <a:lnTo>
                    <a:pt x="6178" y="327815"/>
                  </a:lnTo>
                  <a:lnTo>
                    <a:pt x="6142" y="336395"/>
                  </a:lnTo>
                  <a:lnTo>
                    <a:pt x="6438" y="328325"/>
                  </a:lnTo>
                  <a:lnTo>
                    <a:pt x="6457" y="327815"/>
                  </a:lnTo>
                  <a:lnTo>
                    <a:pt x="6326" y="325987"/>
                  </a:lnTo>
                  <a:close/>
                </a:path>
                <a:path w="12700" h="579120">
                  <a:moveTo>
                    <a:pt x="7418" y="261722"/>
                  </a:moveTo>
                  <a:lnTo>
                    <a:pt x="6738" y="267334"/>
                  </a:lnTo>
                  <a:lnTo>
                    <a:pt x="6729" y="283456"/>
                  </a:lnTo>
                  <a:lnTo>
                    <a:pt x="6151" y="299453"/>
                  </a:lnTo>
                  <a:lnTo>
                    <a:pt x="6271" y="300903"/>
                  </a:lnTo>
                  <a:lnTo>
                    <a:pt x="6382" y="299453"/>
                  </a:lnTo>
                  <a:lnTo>
                    <a:pt x="7007" y="283456"/>
                  </a:lnTo>
                  <a:lnTo>
                    <a:pt x="7708" y="263520"/>
                  </a:lnTo>
                  <a:lnTo>
                    <a:pt x="7713" y="263364"/>
                  </a:lnTo>
                  <a:lnTo>
                    <a:pt x="7418" y="261722"/>
                  </a:lnTo>
                  <a:close/>
                </a:path>
              </a:pathLst>
            </a:custGeom>
            <a:solidFill>
              <a:srgbClr val="D12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7499413" y="4658726"/>
              <a:ext cx="8255" cy="384175"/>
            </a:xfrm>
            <a:custGeom>
              <a:avLst/>
              <a:gdLst/>
              <a:ahLst/>
              <a:cxnLst/>
              <a:rect l="l" t="t" r="r" b="b"/>
              <a:pathLst>
                <a:path w="8254" h="384175">
                  <a:moveTo>
                    <a:pt x="7081" y="307856"/>
                  </a:moveTo>
                  <a:lnTo>
                    <a:pt x="7671" y="308447"/>
                  </a:lnTo>
                  <a:lnTo>
                    <a:pt x="7081" y="308447"/>
                  </a:lnTo>
                  <a:lnTo>
                    <a:pt x="7081" y="307856"/>
                  </a:lnTo>
                  <a:lnTo>
                    <a:pt x="7081" y="308447"/>
                  </a:lnTo>
                  <a:lnTo>
                    <a:pt x="7081" y="307856"/>
                  </a:lnTo>
                  <a:close/>
                </a:path>
                <a:path w="8254" h="384175">
                  <a:moveTo>
                    <a:pt x="4721" y="0"/>
                  </a:moveTo>
                  <a:lnTo>
                    <a:pt x="5311" y="1181"/>
                  </a:lnTo>
                  <a:lnTo>
                    <a:pt x="4721" y="1181"/>
                  </a:lnTo>
                  <a:lnTo>
                    <a:pt x="4721" y="590"/>
                  </a:lnTo>
                  <a:lnTo>
                    <a:pt x="4721" y="0"/>
                  </a:lnTo>
                  <a:close/>
                </a:path>
                <a:path w="8254" h="384175">
                  <a:moveTo>
                    <a:pt x="0" y="5318"/>
                  </a:moveTo>
                  <a:lnTo>
                    <a:pt x="0" y="4727"/>
                  </a:lnTo>
                  <a:lnTo>
                    <a:pt x="0" y="4136"/>
                  </a:lnTo>
                  <a:lnTo>
                    <a:pt x="0" y="4727"/>
                  </a:lnTo>
                  <a:lnTo>
                    <a:pt x="0" y="5318"/>
                  </a:lnTo>
                  <a:lnTo>
                    <a:pt x="589" y="5318"/>
                  </a:lnTo>
                  <a:lnTo>
                    <a:pt x="0" y="5318"/>
                  </a:lnTo>
                  <a:close/>
                </a:path>
                <a:path w="8254" h="384175">
                  <a:moveTo>
                    <a:pt x="589" y="7681"/>
                  </a:moveTo>
                  <a:lnTo>
                    <a:pt x="589" y="8863"/>
                  </a:lnTo>
                  <a:lnTo>
                    <a:pt x="589" y="9454"/>
                  </a:lnTo>
                  <a:lnTo>
                    <a:pt x="589" y="8272"/>
                  </a:lnTo>
                  <a:lnTo>
                    <a:pt x="589" y="7681"/>
                  </a:lnTo>
                  <a:close/>
                </a:path>
                <a:path w="8254" h="384175">
                  <a:moveTo>
                    <a:pt x="4131" y="384081"/>
                  </a:moveTo>
                  <a:lnTo>
                    <a:pt x="3540" y="384081"/>
                  </a:lnTo>
                  <a:lnTo>
                    <a:pt x="4131" y="384081"/>
                  </a:lnTo>
                  <a:lnTo>
                    <a:pt x="3540" y="383490"/>
                  </a:lnTo>
                  <a:lnTo>
                    <a:pt x="4131" y="383490"/>
                  </a:lnTo>
                  <a:lnTo>
                    <a:pt x="4131" y="384081"/>
                  </a:lnTo>
                  <a:close/>
                </a:path>
                <a:path w="8254" h="384175">
                  <a:moveTo>
                    <a:pt x="4721" y="381127"/>
                  </a:moveTo>
                  <a:lnTo>
                    <a:pt x="4131" y="381127"/>
                  </a:lnTo>
                  <a:lnTo>
                    <a:pt x="4131" y="380536"/>
                  </a:lnTo>
                  <a:lnTo>
                    <a:pt x="4131" y="381127"/>
                  </a:lnTo>
                  <a:lnTo>
                    <a:pt x="4721" y="381127"/>
                  </a:lnTo>
                  <a:close/>
                </a:path>
                <a:path w="8254" h="384175">
                  <a:moveTo>
                    <a:pt x="4721" y="374627"/>
                  </a:moveTo>
                  <a:lnTo>
                    <a:pt x="4131" y="374627"/>
                  </a:lnTo>
                  <a:lnTo>
                    <a:pt x="4721" y="374627"/>
                  </a:lnTo>
                  <a:lnTo>
                    <a:pt x="4131" y="374627"/>
                  </a:lnTo>
                  <a:lnTo>
                    <a:pt x="4721" y="374627"/>
                  </a:lnTo>
                  <a:lnTo>
                    <a:pt x="4131" y="374627"/>
                  </a:lnTo>
                  <a:lnTo>
                    <a:pt x="4721" y="374627"/>
                  </a:lnTo>
                  <a:close/>
                </a:path>
                <a:path w="8254" h="384175">
                  <a:moveTo>
                    <a:pt x="3540" y="309629"/>
                  </a:moveTo>
                  <a:lnTo>
                    <a:pt x="2950" y="309629"/>
                  </a:lnTo>
                  <a:lnTo>
                    <a:pt x="3540" y="309629"/>
                  </a:lnTo>
                  <a:close/>
                </a:path>
                <a:path w="8254" h="384175">
                  <a:moveTo>
                    <a:pt x="2360" y="357491"/>
                  </a:moveTo>
                  <a:lnTo>
                    <a:pt x="2950" y="357491"/>
                  </a:lnTo>
                  <a:lnTo>
                    <a:pt x="3540" y="358082"/>
                  </a:lnTo>
                  <a:lnTo>
                    <a:pt x="4131" y="358082"/>
                  </a:lnTo>
                  <a:lnTo>
                    <a:pt x="2950" y="358082"/>
                  </a:lnTo>
                  <a:lnTo>
                    <a:pt x="3540" y="358082"/>
                  </a:lnTo>
                  <a:lnTo>
                    <a:pt x="2950" y="358673"/>
                  </a:lnTo>
                  <a:lnTo>
                    <a:pt x="2950" y="358082"/>
                  </a:lnTo>
                  <a:lnTo>
                    <a:pt x="2360" y="358082"/>
                  </a:lnTo>
                  <a:lnTo>
                    <a:pt x="2360" y="357491"/>
                  </a:lnTo>
                  <a:close/>
                </a:path>
                <a:path w="8254" h="384175">
                  <a:moveTo>
                    <a:pt x="3540" y="368127"/>
                  </a:moveTo>
                  <a:lnTo>
                    <a:pt x="3540" y="368718"/>
                  </a:lnTo>
                  <a:lnTo>
                    <a:pt x="3540" y="368127"/>
                  </a:lnTo>
                  <a:lnTo>
                    <a:pt x="3540" y="368718"/>
                  </a:lnTo>
                  <a:lnTo>
                    <a:pt x="3540" y="368127"/>
                  </a:lnTo>
                  <a:lnTo>
                    <a:pt x="3540" y="368718"/>
                  </a:lnTo>
                  <a:lnTo>
                    <a:pt x="3540" y="368127"/>
                  </a:lnTo>
                  <a:close/>
                </a:path>
                <a:path w="8254" h="384175">
                  <a:moveTo>
                    <a:pt x="3540" y="380536"/>
                  </a:moveTo>
                  <a:lnTo>
                    <a:pt x="3540" y="381718"/>
                  </a:lnTo>
                  <a:lnTo>
                    <a:pt x="3540" y="381127"/>
                  </a:lnTo>
                  <a:lnTo>
                    <a:pt x="3540" y="380536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7502954" y="465754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90" y="0"/>
                  </a:moveTo>
                  <a:lnTo>
                    <a:pt x="0" y="0"/>
                  </a:lnTo>
                  <a:lnTo>
                    <a:pt x="590" y="590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7498234" y="4657544"/>
              <a:ext cx="5715" cy="448309"/>
            </a:xfrm>
            <a:custGeom>
              <a:avLst/>
              <a:gdLst/>
              <a:ahLst/>
              <a:cxnLst/>
              <a:rect l="l" t="t" r="r" b="b"/>
              <a:pathLst>
                <a:path w="5715" h="448310">
                  <a:moveTo>
                    <a:pt x="5311" y="0"/>
                  </a:moveTo>
                  <a:lnTo>
                    <a:pt x="4721" y="0"/>
                  </a:lnTo>
                  <a:lnTo>
                    <a:pt x="5311" y="0"/>
                  </a:lnTo>
                  <a:lnTo>
                    <a:pt x="4721" y="0"/>
                  </a:lnTo>
                  <a:lnTo>
                    <a:pt x="5311" y="590"/>
                  </a:lnTo>
                  <a:lnTo>
                    <a:pt x="5311" y="0"/>
                  </a:lnTo>
                  <a:close/>
                </a:path>
                <a:path w="5715" h="448310">
                  <a:moveTo>
                    <a:pt x="0" y="73270"/>
                  </a:moveTo>
                  <a:lnTo>
                    <a:pt x="589" y="73270"/>
                  </a:lnTo>
                  <a:lnTo>
                    <a:pt x="0" y="73270"/>
                  </a:lnTo>
                  <a:close/>
                </a:path>
                <a:path w="5715" h="448310">
                  <a:moveTo>
                    <a:pt x="1770" y="434898"/>
                  </a:moveTo>
                  <a:lnTo>
                    <a:pt x="1770" y="435489"/>
                  </a:lnTo>
                  <a:lnTo>
                    <a:pt x="1770" y="434898"/>
                  </a:lnTo>
                  <a:lnTo>
                    <a:pt x="1770" y="435489"/>
                  </a:lnTo>
                  <a:lnTo>
                    <a:pt x="1770" y="434898"/>
                  </a:lnTo>
                  <a:close/>
                </a:path>
                <a:path w="5715" h="448310">
                  <a:moveTo>
                    <a:pt x="1770" y="446125"/>
                  </a:moveTo>
                  <a:lnTo>
                    <a:pt x="1770" y="447898"/>
                  </a:lnTo>
                  <a:lnTo>
                    <a:pt x="1770" y="446716"/>
                  </a:lnTo>
                  <a:lnTo>
                    <a:pt x="1770" y="446125"/>
                  </a:lnTo>
                  <a:close/>
                </a:path>
                <a:path w="5715" h="448310">
                  <a:moveTo>
                    <a:pt x="589" y="322628"/>
                  </a:moveTo>
                  <a:lnTo>
                    <a:pt x="589" y="321446"/>
                  </a:lnTo>
                  <a:lnTo>
                    <a:pt x="589" y="322037"/>
                  </a:lnTo>
                  <a:lnTo>
                    <a:pt x="589" y="322628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7500004" y="5017991"/>
              <a:ext cx="635" cy="1270"/>
            </a:xfrm>
            <a:custGeom>
              <a:avLst/>
              <a:gdLst/>
              <a:ahLst/>
              <a:cxnLst/>
              <a:rect l="l" t="t" r="r" b="b"/>
              <a:pathLst>
                <a:path w="634" h="1270">
                  <a:moveTo>
                    <a:pt x="0" y="0"/>
                  </a:moveTo>
                  <a:lnTo>
                    <a:pt x="0" y="1182"/>
                  </a:lnTo>
                  <a:lnTo>
                    <a:pt x="589" y="1182"/>
                  </a:lnTo>
                  <a:lnTo>
                    <a:pt x="589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7499413" y="5016218"/>
              <a:ext cx="1270" cy="132715"/>
            </a:xfrm>
            <a:custGeom>
              <a:avLst/>
              <a:gdLst/>
              <a:ahLst/>
              <a:cxnLst/>
              <a:rect l="l" t="t" r="r" b="b"/>
              <a:pathLst>
                <a:path w="1270" h="132714">
                  <a:moveTo>
                    <a:pt x="1180" y="2954"/>
                  </a:moveTo>
                  <a:lnTo>
                    <a:pt x="1180" y="2363"/>
                  </a:lnTo>
                  <a:lnTo>
                    <a:pt x="589" y="1772"/>
                  </a:lnTo>
                  <a:lnTo>
                    <a:pt x="589" y="2363"/>
                  </a:lnTo>
                  <a:lnTo>
                    <a:pt x="589" y="2954"/>
                  </a:lnTo>
                  <a:lnTo>
                    <a:pt x="1180" y="2954"/>
                  </a:lnTo>
                  <a:close/>
                </a:path>
                <a:path w="1270" h="132714">
                  <a:moveTo>
                    <a:pt x="589" y="0"/>
                  </a:moveTo>
                  <a:lnTo>
                    <a:pt x="589" y="590"/>
                  </a:lnTo>
                  <a:lnTo>
                    <a:pt x="589" y="1181"/>
                  </a:lnTo>
                  <a:lnTo>
                    <a:pt x="589" y="1772"/>
                  </a:lnTo>
                  <a:lnTo>
                    <a:pt x="589" y="1181"/>
                  </a:lnTo>
                  <a:lnTo>
                    <a:pt x="589" y="590"/>
                  </a:lnTo>
                  <a:lnTo>
                    <a:pt x="589" y="0"/>
                  </a:lnTo>
                  <a:close/>
                </a:path>
                <a:path w="1270" h="132714">
                  <a:moveTo>
                    <a:pt x="0" y="132360"/>
                  </a:moveTo>
                  <a:lnTo>
                    <a:pt x="0" y="131769"/>
                  </a:lnTo>
                  <a:lnTo>
                    <a:pt x="0" y="13236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499413" y="5148578"/>
              <a:ext cx="635" cy="1270"/>
            </a:xfrm>
            <a:custGeom>
              <a:avLst/>
              <a:gdLst/>
              <a:ahLst/>
              <a:cxnLst/>
              <a:rect l="l" t="t" r="r" b="b"/>
              <a:pathLst>
                <a:path w="634" h="1270">
                  <a:moveTo>
                    <a:pt x="590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590" y="1182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7499413" y="5148578"/>
              <a:ext cx="635" cy="1270"/>
            </a:xfrm>
            <a:custGeom>
              <a:avLst/>
              <a:gdLst/>
              <a:ahLst/>
              <a:cxnLst/>
              <a:rect l="l" t="t" r="r" b="b"/>
              <a:pathLst>
                <a:path w="634" h="1270">
                  <a:moveTo>
                    <a:pt x="589" y="1182"/>
                  </a:moveTo>
                  <a:lnTo>
                    <a:pt x="589" y="0"/>
                  </a:lnTo>
                  <a:lnTo>
                    <a:pt x="0" y="0"/>
                  </a:lnTo>
                  <a:lnTo>
                    <a:pt x="0" y="591"/>
                  </a:lnTo>
                  <a:lnTo>
                    <a:pt x="589" y="1182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7498824" y="5133214"/>
              <a:ext cx="1270" cy="3175"/>
            </a:xfrm>
            <a:custGeom>
              <a:avLst/>
              <a:gdLst/>
              <a:ahLst/>
              <a:cxnLst/>
              <a:rect l="l" t="t" r="r" b="b"/>
              <a:pathLst>
                <a:path w="1270" h="3175">
                  <a:moveTo>
                    <a:pt x="589" y="0"/>
                  </a:moveTo>
                  <a:lnTo>
                    <a:pt x="589" y="591"/>
                  </a:lnTo>
                  <a:lnTo>
                    <a:pt x="0" y="1772"/>
                  </a:lnTo>
                  <a:lnTo>
                    <a:pt x="0" y="2955"/>
                  </a:lnTo>
                  <a:lnTo>
                    <a:pt x="589" y="2955"/>
                  </a:lnTo>
                  <a:lnTo>
                    <a:pt x="1179" y="1182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7498824" y="5133214"/>
              <a:ext cx="1270" cy="3175"/>
            </a:xfrm>
            <a:custGeom>
              <a:avLst/>
              <a:gdLst/>
              <a:ahLst/>
              <a:cxnLst/>
              <a:rect l="l" t="t" r="r" b="b"/>
              <a:pathLst>
                <a:path w="1270" h="3175">
                  <a:moveTo>
                    <a:pt x="589" y="0"/>
                  </a:moveTo>
                  <a:lnTo>
                    <a:pt x="589" y="590"/>
                  </a:lnTo>
                  <a:lnTo>
                    <a:pt x="0" y="1772"/>
                  </a:lnTo>
                  <a:lnTo>
                    <a:pt x="0" y="2954"/>
                  </a:lnTo>
                  <a:lnTo>
                    <a:pt x="589" y="2954"/>
                  </a:lnTo>
                  <a:lnTo>
                    <a:pt x="1180" y="1181"/>
                  </a:lnTo>
                  <a:lnTo>
                    <a:pt x="58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7502360" y="5119039"/>
              <a:ext cx="1270" cy="4445"/>
            </a:xfrm>
            <a:custGeom>
              <a:avLst/>
              <a:gdLst/>
              <a:ahLst/>
              <a:cxnLst/>
              <a:rect l="l" t="t" r="r" b="b"/>
              <a:pathLst>
                <a:path w="1270" h="4445">
                  <a:moveTo>
                    <a:pt x="469" y="2476"/>
                  </a:moveTo>
                  <a:lnTo>
                    <a:pt x="0" y="2959"/>
                  </a:lnTo>
                  <a:lnTo>
                    <a:pt x="0" y="4140"/>
                  </a:lnTo>
                  <a:lnTo>
                    <a:pt x="469" y="2476"/>
                  </a:lnTo>
                  <a:close/>
                </a:path>
                <a:path w="1270" h="4445">
                  <a:moveTo>
                    <a:pt x="1181" y="0"/>
                  </a:moveTo>
                  <a:lnTo>
                    <a:pt x="469" y="2476"/>
                  </a:lnTo>
                  <a:lnTo>
                    <a:pt x="584" y="3543"/>
                  </a:lnTo>
                  <a:lnTo>
                    <a:pt x="1181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7502365" y="5119033"/>
              <a:ext cx="1270" cy="4445"/>
            </a:xfrm>
            <a:custGeom>
              <a:avLst/>
              <a:gdLst/>
              <a:ahLst/>
              <a:cxnLst/>
              <a:rect l="l" t="t" r="r" b="b"/>
              <a:pathLst>
                <a:path w="1270" h="4445">
                  <a:moveTo>
                    <a:pt x="589" y="3545"/>
                  </a:moveTo>
                  <a:lnTo>
                    <a:pt x="1180" y="0"/>
                  </a:lnTo>
                  <a:lnTo>
                    <a:pt x="0" y="4135"/>
                  </a:lnTo>
                  <a:lnTo>
                    <a:pt x="0" y="590"/>
                  </a:lnTo>
                  <a:lnTo>
                    <a:pt x="0" y="3545"/>
                  </a:lnTo>
                  <a:lnTo>
                    <a:pt x="0" y="2954"/>
                  </a:lnTo>
                  <a:lnTo>
                    <a:pt x="589" y="2363"/>
                  </a:lnTo>
                  <a:lnTo>
                    <a:pt x="589" y="3545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502944" y="5109590"/>
              <a:ext cx="635" cy="3175"/>
            </a:xfrm>
            <a:custGeom>
              <a:avLst/>
              <a:gdLst/>
              <a:ahLst/>
              <a:cxnLst/>
              <a:rect l="l" t="t" r="r" b="b"/>
              <a:pathLst>
                <a:path w="634" h="3175">
                  <a:moveTo>
                    <a:pt x="596" y="1181"/>
                  </a:moveTo>
                  <a:lnTo>
                    <a:pt x="0" y="0"/>
                  </a:lnTo>
                  <a:lnTo>
                    <a:pt x="0" y="584"/>
                  </a:lnTo>
                  <a:lnTo>
                    <a:pt x="596" y="1181"/>
                  </a:lnTo>
                  <a:close/>
                </a:path>
                <a:path w="634" h="3175">
                  <a:moveTo>
                    <a:pt x="596" y="1181"/>
                  </a:moveTo>
                  <a:lnTo>
                    <a:pt x="0" y="1181"/>
                  </a:lnTo>
                  <a:lnTo>
                    <a:pt x="0" y="2946"/>
                  </a:lnTo>
                  <a:lnTo>
                    <a:pt x="596" y="1181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502954" y="5109579"/>
              <a:ext cx="635" cy="3175"/>
            </a:xfrm>
            <a:custGeom>
              <a:avLst/>
              <a:gdLst/>
              <a:ahLst/>
              <a:cxnLst/>
              <a:rect l="l" t="t" r="r" b="b"/>
              <a:pathLst>
                <a:path w="634" h="3175">
                  <a:moveTo>
                    <a:pt x="589" y="1181"/>
                  </a:moveTo>
                  <a:lnTo>
                    <a:pt x="0" y="590"/>
                  </a:lnTo>
                  <a:lnTo>
                    <a:pt x="0" y="0"/>
                  </a:lnTo>
                  <a:lnTo>
                    <a:pt x="589" y="1181"/>
                  </a:lnTo>
                  <a:lnTo>
                    <a:pt x="0" y="2954"/>
                  </a:lnTo>
                  <a:lnTo>
                    <a:pt x="0" y="1181"/>
                  </a:lnTo>
                  <a:lnTo>
                    <a:pt x="589" y="118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502954" y="504753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90" y="0"/>
                  </a:moveTo>
                  <a:lnTo>
                    <a:pt x="0" y="590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502954" y="5047535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590"/>
                  </a:moveTo>
                  <a:lnTo>
                    <a:pt x="589" y="0"/>
                  </a:lnTo>
                  <a:lnTo>
                    <a:pt x="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7499413" y="5036308"/>
              <a:ext cx="635" cy="1905"/>
            </a:xfrm>
            <a:custGeom>
              <a:avLst/>
              <a:gdLst/>
              <a:ahLst/>
              <a:cxnLst/>
              <a:rect l="l" t="t" r="r" b="b"/>
              <a:pathLst>
                <a:path w="634" h="1904">
                  <a:moveTo>
                    <a:pt x="590" y="0"/>
                  </a:moveTo>
                  <a:lnTo>
                    <a:pt x="0" y="1182"/>
                  </a:lnTo>
                  <a:lnTo>
                    <a:pt x="590" y="1772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7499413" y="5036308"/>
              <a:ext cx="635" cy="1905"/>
            </a:xfrm>
            <a:custGeom>
              <a:avLst/>
              <a:gdLst/>
              <a:ahLst/>
              <a:cxnLst/>
              <a:rect l="l" t="t" r="r" b="b"/>
              <a:pathLst>
                <a:path w="634" h="1904">
                  <a:moveTo>
                    <a:pt x="0" y="1181"/>
                  </a:moveTo>
                  <a:lnTo>
                    <a:pt x="589" y="1772"/>
                  </a:lnTo>
                  <a:lnTo>
                    <a:pt x="589" y="0"/>
                  </a:lnTo>
                  <a:lnTo>
                    <a:pt x="0" y="1181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7502954" y="4924038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70" h="1904">
                  <a:moveTo>
                    <a:pt x="590" y="0"/>
                  </a:moveTo>
                  <a:lnTo>
                    <a:pt x="0" y="590"/>
                  </a:lnTo>
                  <a:lnTo>
                    <a:pt x="0" y="1181"/>
                  </a:lnTo>
                  <a:lnTo>
                    <a:pt x="1181" y="1771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7502954" y="4924038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70" h="1904">
                  <a:moveTo>
                    <a:pt x="589" y="0"/>
                  </a:moveTo>
                  <a:lnTo>
                    <a:pt x="0" y="590"/>
                  </a:lnTo>
                  <a:lnTo>
                    <a:pt x="0" y="1181"/>
                  </a:lnTo>
                  <a:lnTo>
                    <a:pt x="1180" y="1772"/>
                  </a:lnTo>
                  <a:lnTo>
                    <a:pt x="589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7502954" y="4877357"/>
              <a:ext cx="635" cy="1905"/>
            </a:xfrm>
            <a:custGeom>
              <a:avLst/>
              <a:gdLst/>
              <a:ahLst/>
              <a:cxnLst/>
              <a:rect l="l" t="t" r="r" b="b"/>
              <a:pathLst>
                <a:path w="634" h="1904">
                  <a:moveTo>
                    <a:pt x="590" y="0"/>
                  </a:moveTo>
                  <a:lnTo>
                    <a:pt x="0" y="1182"/>
                  </a:lnTo>
                  <a:lnTo>
                    <a:pt x="0" y="1772"/>
                  </a:lnTo>
                  <a:lnTo>
                    <a:pt x="590" y="1182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7502954" y="4876767"/>
              <a:ext cx="635" cy="2540"/>
            </a:xfrm>
            <a:custGeom>
              <a:avLst/>
              <a:gdLst/>
              <a:ahLst/>
              <a:cxnLst/>
              <a:rect l="l" t="t" r="r" b="b"/>
              <a:pathLst>
                <a:path w="634" h="2539">
                  <a:moveTo>
                    <a:pt x="0" y="2363"/>
                  </a:moveTo>
                  <a:lnTo>
                    <a:pt x="589" y="1772"/>
                  </a:lnTo>
                  <a:lnTo>
                    <a:pt x="589" y="590"/>
                  </a:lnTo>
                  <a:lnTo>
                    <a:pt x="0" y="0"/>
                  </a:lnTo>
                  <a:lnTo>
                    <a:pt x="589" y="590"/>
                  </a:lnTo>
                  <a:lnTo>
                    <a:pt x="0" y="1772"/>
                  </a:lnTo>
                  <a:lnTo>
                    <a:pt x="0" y="2363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7504135" y="4742042"/>
              <a:ext cx="635" cy="1905"/>
            </a:xfrm>
            <a:custGeom>
              <a:avLst/>
              <a:gdLst/>
              <a:ahLst/>
              <a:cxnLst/>
              <a:rect l="l" t="t" r="r" b="b"/>
              <a:pathLst>
                <a:path w="634" h="1904">
                  <a:moveTo>
                    <a:pt x="0" y="0"/>
                  </a:moveTo>
                  <a:lnTo>
                    <a:pt x="0" y="1181"/>
                  </a:lnTo>
                  <a:lnTo>
                    <a:pt x="590" y="17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7504135" y="4742042"/>
              <a:ext cx="1270" cy="287655"/>
            </a:xfrm>
            <a:custGeom>
              <a:avLst/>
              <a:gdLst/>
              <a:ahLst/>
              <a:cxnLst/>
              <a:rect l="l" t="t" r="r" b="b"/>
              <a:pathLst>
                <a:path w="1270" h="287654">
                  <a:moveTo>
                    <a:pt x="589" y="1772"/>
                  </a:moveTo>
                  <a:lnTo>
                    <a:pt x="0" y="0"/>
                  </a:lnTo>
                  <a:lnTo>
                    <a:pt x="0" y="1181"/>
                  </a:lnTo>
                  <a:lnTo>
                    <a:pt x="589" y="1772"/>
                  </a:lnTo>
                  <a:close/>
                </a:path>
                <a:path w="1270" h="287654">
                  <a:moveTo>
                    <a:pt x="589" y="287175"/>
                  </a:moveTo>
                  <a:lnTo>
                    <a:pt x="1180" y="287175"/>
                  </a:lnTo>
                  <a:lnTo>
                    <a:pt x="589" y="287175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7505315" y="4993764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70" h="1270">
                  <a:moveTo>
                    <a:pt x="589" y="0"/>
                  </a:moveTo>
                  <a:lnTo>
                    <a:pt x="0" y="590"/>
                  </a:lnTo>
                  <a:lnTo>
                    <a:pt x="1181" y="1182"/>
                  </a:lnTo>
                  <a:lnTo>
                    <a:pt x="1181" y="590"/>
                  </a:lnTo>
                  <a:lnTo>
                    <a:pt x="589" y="59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7505315" y="4993764"/>
              <a:ext cx="1270" cy="16510"/>
            </a:xfrm>
            <a:custGeom>
              <a:avLst/>
              <a:gdLst/>
              <a:ahLst/>
              <a:cxnLst/>
              <a:rect l="l" t="t" r="r" b="b"/>
              <a:pathLst>
                <a:path w="1270" h="16510">
                  <a:moveTo>
                    <a:pt x="1180" y="590"/>
                  </a:moveTo>
                  <a:lnTo>
                    <a:pt x="589" y="590"/>
                  </a:lnTo>
                  <a:lnTo>
                    <a:pt x="589" y="0"/>
                  </a:lnTo>
                  <a:lnTo>
                    <a:pt x="0" y="590"/>
                  </a:lnTo>
                  <a:lnTo>
                    <a:pt x="1180" y="1181"/>
                  </a:lnTo>
                  <a:lnTo>
                    <a:pt x="1180" y="590"/>
                  </a:lnTo>
                  <a:close/>
                </a:path>
                <a:path w="1270" h="16510">
                  <a:moveTo>
                    <a:pt x="589" y="15953"/>
                  </a:moveTo>
                  <a:lnTo>
                    <a:pt x="589" y="15362"/>
                  </a:lnTo>
                  <a:lnTo>
                    <a:pt x="589" y="15953"/>
                  </a:lnTo>
                  <a:lnTo>
                    <a:pt x="589" y="15362"/>
                  </a:lnTo>
                  <a:lnTo>
                    <a:pt x="589" y="15953"/>
                  </a:lnTo>
                  <a:lnTo>
                    <a:pt x="589" y="15362"/>
                  </a:lnTo>
                  <a:lnTo>
                    <a:pt x="589" y="15953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7504722" y="5037493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584" y="0"/>
                  </a:moveTo>
                  <a:lnTo>
                    <a:pt x="0" y="596"/>
                  </a:lnTo>
                  <a:lnTo>
                    <a:pt x="584" y="393"/>
                  </a:lnTo>
                  <a:lnTo>
                    <a:pt x="584" y="0"/>
                  </a:lnTo>
                  <a:close/>
                </a:path>
                <a:path w="1904" h="635">
                  <a:moveTo>
                    <a:pt x="1765" y="0"/>
                  </a:moveTo>
                  <a:lnTo>
                    <a:pt x="584" y="393"/>
                  </a:lnTo>
                  <a:lnTo>
                    <a:pt x="584" y="596"/>
                  </a:lnTo>
                  <a:lnTo>
                    <a:pt x="1765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7504726" y="5037490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589" y="590"/>
                  </a:moveTo>
                  <a:lnTo>
                    <a:pt x="1770" y="0"/>
                  </a:lnTo>
                  <a:lnTo>
                    <a:pt x="0" y="590"/>
                  </a:lnTo>
                  <a:lnTo>
                    <a:pt x="589" y="590"/>
                  </a:lnTo>
                  <a:lnTo>
                    <a:pt x="0" y="590"/>
                  </a:lnTo>
                  <a:lnTo>
                    <a:pt x="589" y="0"/>
                  </a:lnTo>
                  <a:lnTo>
                    <a:pt x="589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7505315" y="5035717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590"/>
                  </a:moveTo>
                  <a:lnTo>
                    <a:pt x="589" y="0"/>
                  </a:lnTo>
                  <a:lnTo>
                    <a:pt x="589" y="590"/>
                  </a:lnTo>
                  <a:lnTo>
                    <a:pt x="0" y="590"/>
                  </a:lnTo>
                  <a:lnTo>
                    <a:pt x="589" y="59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7505315" y="5023308"/>
              <a:ext cx="1270" cy="13335"/>
            </a:xfrm>
            <a:custGeom>
              <a:avLst/>
              <a:gdLst/>
              <a:ahLst/>
              <a:cxnLst/>
              <a:rect l="l" t="t" r="r" b="b"/>
              <a:pathLst>
                <a:path w="1270" h="13335">
                  <a:moveTo>
                    <a:pt x="589" y="12999"/>
                  </a:moveTo>
                  <a:lnTo>
                    <a:pt x="589" y="12408"/>
                  </a:lnTo>
                  <a:lnTo>
                    <a:pt x="589" y="12999"/>
                  </a:lnTo>
                  <a:lnTo>
                    <a:pt x="0" y="12999"/>
                  </a:lnTo>
                  <a:lnTo>
                    <a:pt x="589" y="12999"/>
                  </a:lnTo>
                  <a:close/>
                </a:path>
                <a:path w="1270" h="13335">
                  <a:moveTo>
                    <a:pt x="1180" y="590"/>
                  </a:moveTo>
                  <a:lnTo>
                    <a:pt x="1180" y="0"/>
                  </a:lnTo>
                  <a:lnTo>
                    <a:pt x="118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7505906" y="50073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589" y="0"/>
                  </a:moveTo>
                  <a:lnTo>
                    <a:pt x="0" y="0"/>
                  </a:lnTo>
                  <a:lnTo>
                    <a:pt x="0" y="590"/>
                  </a:lnTo>
                  <a:lnTo>
                    <a:pt x="589" y="59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7505906" y="5007354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0" y="0"/>
                  </a:moveTo>
                  <a:lnTo>
                    <a:pt x="589" y="0"/>
                  </a:lnTo>
                  <a:lnTo>
                    <a:pt x="589" y="590"/>
                  </a:lnTo>
                  <a:lnTo>
                    <a:pt x="0" y="59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7505315" y="500026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5">
                  <a:moveTo>
                    <a:pt x="1181" y="0"/>
                  </a:moveTo>
                  <a:lnTo>
                    <a:pt x="0" y="0"/>
                  </a:lnTo>
                  <a:lnTo>
                    <a:pt x="589" y="590"/>
                  </a:lnTo>
                  <a:lnTo>
                    <a:pt x="1181" y="0"/>
                  </a:lnTo>
                  <a:close/>
                </a:path>
              </a:pathLst>
            </a:custGeom>
            <a:solidFill>
              <a:srgbClr val="535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7505315" y="4979582"/>
              <a:ext cx="1905" cy="21590"/>
            </a:xfrm>
            <a:custGeom>
              <a:avLst/>
              <a:gdLst/>
              <a:ahLst/>
              <a:cxnLst/>
              <a:rect l="l" t="t" r="r" b="b"/>
              <a:pathLst>
                <a:path w="1904" h="21589">
                  <a:moveTo>
                    <a:pt x="589" y="21271"/>
                  </a:moveTo>
                  <a:lnTo>
                    <a:pt x="589" y="20680"/>
                  </a:lnTo>
                  <a:lnTo>
                    <a:pt x="1179" y="20680"/>
                  </a:lnTo>
                  <a:lnTo>
                    <a:pt x="589" y="21271"/>
                  </a:lnTo>
                  <a:lnTo>
                    <a:pt x="589" y="20680"/>
                  </a:lnTo>
                  <a:lnTo>
                    <a:pt x="0" y="20680"/>
                  </a:lnTo>
                  <a:lnTo>
                    <a:pt x="589" y="21271"/>
                  </a:lnTo>
                  <a:close/>
                </a:path>
                <a:path w="1904" h="21589">
                  <a:moveTo>
                    <a:pt x="1770" y="590"/>
                  </a:moveTo>
                  <a:lnTo>
                    <a:pt x="1770" y="0"/>
                  </a:lnTo>
                  <a:lnTo>
                    <a:pt x="1770" y="590"/>
                  </a:lnTo>
                  <a:close/>
                </a:path>
              </a:pathLst>
            </a:custGeom>
            <a:ln w="3175">
              <a:solidFill>
                <a:srgbClr val="D12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9" name="object 3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90147" y="4627443"/>
            <a:ext cx="2727006" cy="1875930"/>
          </a:xfrm>
          <a:prstGeom prst="rect">
            <a:avLst/>
          </a:prstGeom>
        </p:spPr>
      </p:pic>
      <p:pic>
        <p:nvPicPr>
          <p:cNvPr id="340" name="object 3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57970" y="1350017"/>
            <a:ext cx="71420" cy="71400"/>
          </a:xfrm>
          <a:prstGeom prst="rect">
            <a:avLst/>
          </a:prstGeom>
        </p:spPr>
      </p:pic>
      <p:sp>
        <p:nvSpPr>
          <p:cNvPr id="341" name="object 341"/>
          <p:cNvSpPr txBox="1"/>
          <p:nvPr/>
        </p:nvSpPr>
        <p:spPr>
          <a:xfrm>
            <a:off x="4924837" y="1225862"/>
            <a:ext cx="3114675" cy="235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Founded</a:t>
            </a:r>
            <a:r>
              <a:rPr sz="1700" spc="4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in</a:t>
            </a:r>
            <a:r>
              <a:rPr sz="1700" spc="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-20" dirty="0">
                <a:solidFill>
                  <a:srgbClr val="53504A"/>
                </a:solidFill>
                <a:latin typeface="Trebuchet MS"/>
                <a:cs typeface="Trebuchet MS"/>
              </a:rPr>
              <a:t>1010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700" spc="60" dirty="0">
                <a:solidFill>
                  <a:srgbClr val="53504A"/>
                </a:solidFill>
                <a:latin typeface="Trebuchet MS"/>
                <a:cs typeface="Trebuchet MS"/>
              </a:rPr>
              <a:t>Area:</a:t>
            </a:r>
            <a:r>
              <a:rPr sz="1700" spc="3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3</a:t>
            </a:r>
            <a:r>
              <a:rPr sz="1700" spc="1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105" dirty="0">
                <a:solidFill>
                  <a:srgbClr val="53504A"/>
                </a:solidFill>
                <a:latin typeface="Trebuchet MS"/>
                <a:cs typeface="Trebuchet MS"/>
              </a:rPr>
              <a:t>359</a:t>
            </a:r>
            <a:r>
              <a:rPr sz="1700" spc="12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sq</a:t>
            </a:r>
            <a:r>
              <a:rPr sz="1700" spc="8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105" dirty="0">
                <a:solidFill>
                  <a:srgbClr val="53504A"/>
                </a:solidFill>
                <a:latin typeface="Trebuchet MS"/>
                <a:cs typeface="Trebuchet MS"/>
              </a:rPr>
              <a:t>km</a:t>
            </a: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Population:</a:t>
            </a:r>
            <a:r>
              <a:rPr sz="1700" spc="31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60" dirty="0">
                <a:solidFill>
                  <a:srgbClr val="53504A"/>
                </a:solidFill>
                <a:latin typeface="Trebuchet MS"/>
                <a:cs typeface="Trebuchet MS"/>
              </a:rPr>
              <a:t>8.2</a:t>
            </a:r>
            <a:r>
              <a:rPr sz="1700" spc="4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35" dirty="0">
                <a:solidFill>
                  <a:srgbClr val="53504A"/>
                </a:solidFill>
                <a:latin typeface="Trebuchet MS"/>
                <a:cs typeface="Trebuchet MS"/>
              </a:rPr>
              <a:t>millions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700" spc="75" dirty="0">
                <a:solidFill>
                  <a:srgbClr val="53504A"/>
                </a:solidFill>
                <a:latin typeface="Trebuchet MS"/>
                <a:cs typeface="Trebuchet MS"/>
              </a:rPr>
              <a:t>Number</a:t>
            </a:r>
            <a:r>
              <a:rPr sz="1700" spc="229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of</a:t>
            </a:r>
            <a:r>
              <a:rPr sz="1700" spc="1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district:</a:t>
            </a:r>
            <a:r>
              <a:rPr sz="1700" spc="1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80" dirty="0">
                <a:solidFill>
                  <a:srgbClr val="53504A"/>
                </a:solidFill>
                <a:latin typeface="Trebuchet MS"/>
                <a:cs typeface="Trebuchet MS"/>
              </a:rPr>
              <a:t>30 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Income</a:t>
            </a:r>
            <a:r>
              <a:rPr sz="1700" spc="8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per</a:t>
            </a:r>
            <a:r>
              <a:rPr sz="1700" spc="7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capita:</a:t>
            </a:r>
            <a:r>
              <a:rPr sz="1700" spc="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6</a:t>
            </a:r>
            <a:r>
              <a:rPr sz="1700" spc="37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90" dirty="0">
                <a:solidFill>
                  <a:srgbClr val="53504A"/>
                </a:solidFill>
                <a:latin typeface="Trebuchet MS"/>
                <a:cs typeface="Trebuchet MS"/>
              </a:rPr>
              <a:t>000</a:t>
            </a:r>
            <a:r>
              <a:rPr sz="1700" spc="15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95" dirty="0">
                <a:solidFill>
                  <a:srgbClr val="53504A"/>
                </a:solidFill>
                <a:latin typeface="Trebuchet MS"/>
                <a:cs typeface="Trebuchet MS"/>
              </a:rPr>
              <a:t>USD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342" name="object 34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57970" y="1888779"/>
            <a:ext cx="71420" cy="71400"/>
          </a:xfrm>
          <a:prstGeom prst="rect">
            <a:avLst/>
          </a:prstGeom>
        </p:spPr>
      </p:pic>
      <p:pic>
        <p:nvPicPr>
          <p:cNvPr id="343" name="object 3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57970" y="2427541"/>
            <a:ext cx="71420" cy="71401"/>
          </a:xfrm>
          <a:prstGeom prst="rect">
            <a:avLst/>
          </a:prstGeom>
        </p:spPr>
      </p:pic>
      <p:pic>
        <p:nvPicPr>
          <p:cNvPr id="344" name="object 3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57970" y="2966304"/>
            <a:ext cx="71420" cy="71400"/>
          </a:xfrm>
          <a:prstGeom prst="rect">
            <a:avLst/>
          </a:prstGeom>
        </p:spPr>
      </p:pic>
      <p:pic>
        <p:nvPicPr>
          <p:cNvPr id="345" name="object 3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57970" y="3505065"/>
            <a:ext cx="71420" cy="71401"/>
          </a:xfrm>
          <a:prstGeom prst="rect">
            <a:avLst/>
          </a:prstGeom>
        </p:spPr>
      </p:pic>
      <p:grpSp>
        <p:nvGrpSpPr>
          <p:cNvPr id="346" name="object 346"/>
          <p:cNvGrpSpPr/>
          <p:nvPr/>
        </p:nvGrpSpPr>
        <p:grpSpPr>
          <a:xfrm>
            <a:off x="1888172" y="4549266"/>
            <a:ext cx="2901315" cy="1931035"/>
            <a:chOff x="1888172" y="4549266"/>
            <a:chExt cx="2901315" cy="1931035"/>
          </a:xfrm>
        </p:grpSpPr>
        <p:pic>
          <p:nvPicPr>
            <p:cNvPr id="347" name="object 3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00038" y="4555197"/>
              <a:ext cx="2818626" cy="1912776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8172" y="4549266"/>
              <a:ext cx="2901090" cy="193056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50900"/>
            <a:ext cx="10388600" cy="5842000"/>
            <a:chOff x="152400" y="850900"/>
            <a:chExt cx="10388600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50900"/>
              <a:ext cx="10388600" cy="5841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9189" y="3723852"/>
              <a:ext cx="5242486" cy="119447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39478" y="3934104"/>
            <a:ext cx="462026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FDFDFD"/>
                </a:solidFill>
              </a:rPr>
              <a:t>HOCHIMINH</a:t>
            </a:r>
            <a:r>
              <a:rPr sz="4400" spc="370" dirty="0">
                <a:solidFill>
                  <a:srgbClr val="FDFDFD"/>
                </a:solidFill>
              </a:rPr>
              <a:t> </a:t>
            </a:r>
            <a:r>
              <a:rPr sz="4400" spc="-20" dirty="0">
                <a:solidFill>
                  <a:srgbClr val="FDFDFD"/>
                </a:solidFill>
              </a:rPr>
              <a:t>CITY</a:t>
            </a:r>
            <a:endParaRPr sz="4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9539" y="4430658"/>
            <a:ext cx="3194493" cy="203820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055548" y="4540378"/>
            <a:ext cx="2901315" cy="1931035"/>
            <a:chOff x="7055548" y="4540378"/>
            <a:chExt cx="2901315" cy="19310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67414" y="4546309"/>
              <a:ext cx="2818625" cy="19127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55548" y="4540378"/>
              <a:ext cx="2901090" cy="193056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6371366" y="1164262"/>
            <a:ext cx="3107055" cy="3067050"/>
            <a:chOff x="6371366" y="1164262"/>
            <a:chExt cx="3107055" cy="3067050"/>
          </a:xfrm>
        </p:grpSpPr>
        <p:sp>
          <p:nvSpPr>
            <p:cNvPr id="7" name="object 7"/>
            <p:cNvSpPr/>
            <p:nvPr/>
          </p:nvSpPr>
          <p:spPr>
            <a:xfrm>
              <a:off x="7588112" y="1207115"/>
              <a:ext cx="1890395" cy="2566670"/>
            </a:xfrm>
            <a:custGeom>
              <a:avLst/>
              <a:gdLst/>
              <a:ahLst/>
              <a:cxnLst/>
              <a:rect l="l" t="t" r="r" b="b"/>
              <a:pathLst>
                <a:path w="1890395" h="2566670">
                  <a:moveTo>
                    <a:pt x="1890281" y="0"/>
                  </a:moveTo>
                  <a:lnTo>
                    <a:pt x="28562" y="0"/>
                  </a:lnTo>
                  <a:lnTo>
                    <a:pt x="0" y="2523228"/>
                  </a:lnTo>
                  <a:lnTo>
                    <a:pt x="28562" y="2566081"/>
                  </a:lnTo>
                  <a:lnTo>
                    <a:pt x="1890281" y="2566081"/>
                  </a:lnTo>
                  <a:lnTo>
                    <a:pt x="1890281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02394" y="1179845"/>
              <a:ext cx="1864360" cy="2583180"/>
            </a:xfrm>
            <a:custGeom>
              <a:avLst/>
              <a:gdLst/>
              <a:ahLst/>
              <a:cxnLst/>
              <a:rect l="l" t="t" r="r" b="b"/>
              <a:pathLst>
                <a:path w="1864359" h="2583179">
                  <a:moveTo>
                    <a:pt x="1840947" y="0"/>
                  </a:moveTo>
                  <a:lnTo>
                    <a:pt x="28561" y="16882"/>
                  </a:lnTo>
                  <a:lnTo>
                    <a:pt x="0" y="2538811"/>
                  </a:lnTo>
                  <a:lnTo>
                    <a:pt x="28561" y="2582964"/>
                  </a:lnTo>
                  <a:lnTo>
                    <a:pt x="1864315" y="2582964"/>
                  </a:lnTo>
                  <a:lnTo>
                    <a:pt x="1864315" y="42854"/>
                  </a:lnTo>
                  <a:lnTo>
                    <a:pt x="184094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82919" y="1164262"/>
              <a:ext cx="1861820" cy="2566670"/>
            </a:xfrm>
            <a:custGeom>
              <a:avLst/>
              <a:gdLst/>
              <a:ahLst/>
              <a:cxnLst/>
              <a:rect l="l" t="t" r="r" b="b"/>
              <a:pathLst>
                <a:path w="1861820" h="2566670">
                  <a:moveTo>
                    <a:pt x="1861719" y="0"/>
                  </a:moveTo>
                  <a:lnTo>
                    <a:pt x="0" y="0"/>
                  </a:lnTo>
                  <a:lnTo>
                    <a:pt x="0" y="2566081"/>
                  </a:lnTo>
                  <a:lnTo>
                    <a:pt x="1861719" y="2566081"/>
                  </a:lnTo>
                  <a:lnTo>
                    <a:pt x="1861719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08813" y="1217479"/>
              <a:ext cx="1678740" cy="245317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21868" y="1164262"/>
              <a:ext cx="24765" cy="2566670"/>
            </a:xfrm>
            <a:custGeom>
              <a:avLst/>
              <a:gdLst/>
              <a:ahLst/>
              <a:cxnLst/>
              <a:rect l="l" t="t" r="r" b="b"/>
              <a:pathLst>
                <a:path w="24765" h="2566670">
                  <a:moveTo>
                    <a:pt x="24666" y="0"/>
                  </a:moveTo>
                  <a:lnTo>
                    <a:pt x="0" y="0"/>
                  </a:lnTo>
                  <a:lnTo>
                    <a:pt x="0" y="2566081"/>
                  </a:lnTo>
                  <a:lnTo>
                    <a:pt x="24666" y="2566081"/>
                  </a:lnTo>
                  <a:lnTo>
                    <a:pt x="24666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71366" y="1730944"/>
              <a:ext cx="1750674" cy="250028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91919" y="1408742"/>
            <a:ext cx="3398520" cy="235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indent="-23367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6379" algn="l"/>
              </a:tabLst>
            </a:pP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Founded</a:t>
            </a:r>
            <a:r>
              <a:rPr sz="1700" spc="204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in</a:t>
            </a:r>
            <a:r>
              <a:rPr sz="1700" spc="2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1698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5"/>
              </a:spcBef>
              <a:buClr>
                <a:srgbClr val="53504A"/>
              </a:buClr>
              <a:buFont typeface="Arial MT"/>
              <a:buChar char="•"/>
            </a:pPr>
            <a:endParaRPr sz="17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buFont typeface="Arial MT"/>
              <a:buChar char="•"/>
              <a:tabLst>
                <a:tab pos="246379" algn="l"/>
              </a:tabLst>
            </a:pPr>
            <a:r>
              <a:rPr sz="1700" spc="60" dirty="0">
                <a:solidFill>
                  <a:srgbClr val="53504A"/>
                </a:solidFill>
                <a:latin typeface="Trebuchet MS"/>
                <a:cs typeface="Trebuchet MS"/>
              </a:rPr>
              <a:t>Area:</a:t>
            </a:r>
            <a:r>
              <a:rPr sz="1700" spc="1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2</a:t>
            </a:r>
            <a:r>
              <a:rPr sz="1700" spc="1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061</a:t>
            </a:r>
            <a:r>
              <a:rPr sz="1700" spc="1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sq</a:t>
            </a:r>
            <a:r>
              <a:rPr sz="1700" spc="16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35" dirty="0">
                <a:solidFill>
                  <a:srgbClr val="53504A"/>
                </a:solidFill>
                <a:latin typeface="Trebuchet MS"/>
                <a:cs typeface="Trebuchet MS"/>
              </a:rPr>
              <a:t>km</a:t>
            </a:r>
            <a:endParaRPr sz="17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spcBef>
                <a:spcPts val="1560"/>
              </a:spcBef>
              <a:buFont typeface="Arial MT"/>
              <a:buChar char="•"/>
              <a:tabLst>
                <a:tab pos="246379" algn="l"/>
              </a:tabLst>
            </a:pPr>
            <a:r>
              <a:rPr sz="1700" spc="45" dirty="0">
                <a:solidFill>
                  <a:srgbClr val="53504A"/>
                </a:solidFill>
                <a:latin typeface="Trebuchet MS"/>
                <a:cs typeface="Trebuchet MS"/>
              </a:rPr>
              <a:t>Population:</a:t>
            </a:r>
            <a:r>
              <a:rPr sz="1700" spc="17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9.2</a:t>
            </a:r>
            <a:r>
              <a:rPr sz="1700" spc="18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35" dirty="0">
                <a:solidFill>
                  <a:srgbClr val="53504A"/>
                </a:solidFill>
                <a:latin typeface="Trebuchet MS"/>
                <a:cs typeface="Trebuchet MS"/>
              </a:rPr>
              <a:t>millions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80"/>
              </a:spcBef>
              <a:buClr>
                <a:srgbClr val="53504A"/>
              </a:buClr>
              <a:buFont typeface="Arial MT"/>
              <a:buChar char="•"/>
            </a:pPr>
            <a:endParaRPr sz="17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buFont typeface="Arial MT"/>
              <a:buChar char="•"/>
              <a:tabLst>
                <a:tab pos="246379" algn="l"/>
              </a:tabLst>
            </a:pPr>
            <a:r>
              <a:rPr sz="1700" spc="75" dirty="0">
                <a:solidFill>
                  <a:srgbClr val="53504A"/>
                </a:solidFill>
                <a:latin typeface="Trebuchet MS"/>
                <a:cs typeface="Trebuchet MS"/>
              </a:rPr>
              <a:t>Number</a:t>
            </a:r>
            <a:r>
              <a:rPr sz="1700" spc="204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45" dirty="0">
                <a:solidFill>
                  <a:srgbClr val="53504A"/>
                </a:solidFill>
                <a:latin typeface="Trebuchet MS"/>
                <a:cs typeface="Trebuchet MS"/>
              </a:rPr>
              <a:t>of</a:t>
            </a:r>
            <a:r>
              <a:rPr sz="1700" spc="204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80" dirty="0">
                <a:solidFill>
                  <a:srgbClr val="53504A"/>
                </a:solidFill>
                <a:latin typeface="Trebuchet MS"/>
                <a:cs typeface="Trebuchet MS"/>
              </a:rPr>
              <a:t>district:</a:t>
            </a:r>
            <a:r>
              <a:rPr sz="1700" spc="1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75" dirty="0">
                <a:solidFill>
                  <a:srgbClr val="53504A"/>
                </a:solidFill>
                <a:latin typeface="Trebuchet MS"/>
                <a:cs typeface="Trebuchet MS"/>
              </a:rPr>
              <a:t>24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5"/>
              </a:spcBef>
              <a:buClr>
                <a:srgbClr val="53504A"/>
              </a:buClr>
              <a:buFont typeface="Arial MT"/>
              <a:buChar char="•"/>
            </a:pPr>
            <a:endParaRPr sz="17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buFont typeface="Arial MT"/>
              <a:buChar char="•"/>
              <a:tabLst>
                <a:tab pos="246379" algn="l"/>
              </a:tabLst>
            </a:pP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Income</a:t>
            </a:r>
            <a:r>
              <a:rPr sz="1700" spc="16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per</a:t>
            </a:r>
            <a:r>
              <a:rPr sz="1700" spc="17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capita:</a:t>
            </a:r>
            <a:r>
              <a:rPr sz="1700" spc="1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6</a:t>
            </a:r>
            <a:r>
              <a:rPr sz="1700" spc="17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800</a:t>
            </a:r>
            <a:r>
              <a:rPr sz="1700" spc="17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30" dirty="0">
                <a:solidFill>
                  <a:srgbClr val="53504A"/>
                </a:solidFill>
                <a:latin typeface="Trebuchet MS"/>
                <a:cs typeface="Trebuchet MS"/>
              </a:rPr>
              <a:t>USD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9216" y="2506691"/>
            <a:ext cx="4385310" cy="102870"/>
            <a:chOff x="959216" y="2506691"/>
            <a:chExt cx="4385310" cy="102870"/>
          </a:xfrm>
        </p:grpSpPr>
        <p:sp>
          <p:nvSpPr>
            <p:cNvPr id="3" name="object 3"/>
            <p:cNvSpPr/>
            <p:nvPr/>
          </p:nvSpPr>
          <p:spPr>
            <a:xfrm>
              <a:off x="1056369" y="2558082"/>
              <a:ext cx="974725" cy="0"/>
            </a:xfrm>
            <a:custGeom>
              <a:avLst/>
              <a:gdLst/>
              <a:ahLst/>
              <a:cxnLst/>
              <a:rect l="l" t="t" r="r" b="b"/>
              <a:pathLst>
                <a:path w="974725">
                  <a:moveTo>
                    <a:pt x="0" y="0"/>
                  </a:moveTo>
                  <a:lnTo>
                    <a:pt x="974321" y="0"/>
                  </a:lnTo>
                </a:path>
              </a:pathLst>
            </a:custGeom>
            <a:ln w="25663">
              <a:solidFill>
                <a:srgbClr val="FFC2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9216" y="2506691"/>
              <a:ext cx="103569" cy="1027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4273" y="2506691"/>
              <a:ext cx="103569" cy="10278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30037" y="2558082"/>
              <a:ext cx="1390015" cy="0"/>
            </a:xfrm>
            <a:custGeom>
              <a:avLst/>
              <a:gdLst/>
              <a:ahLst/>
              <a:cxnLst/>
              <a:rect l="l" t="t" r="r" b="b"/>
              <a:pathLst>
                <a:path w="1390014">
                  <a:moveTo>
                    <a:pt x="0" y="0"/>
                  </a:moveTo>
                  <a:lnTo>
                    <a:pt x="1389478" y="0"/>
                  </a:lnTo>
                </a:path>
              </a:pathLst>
            </a:custGeom>
            <a:ln w="25663">
              <a:solidFill>
                <a:srgbClr val="FDD0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18456" y="2506691"/>
              <a:ext cx="1826049" cy="102781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0787" y="2089700"/>
            <a:ext cx="376585" cy="36350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628653" y="2707568"/>
            <a:ext cx="389890" cy="383540"/>
            <a:chOff x="2628653" y="2707568"/>
            <a:chExt cx="389890" cy="383540"/>
          </a:xfrm>
        </p:grpSpPr>
        <p:sp>
          <p:nvSpPr>
            <p:cNvPr id="10" name="object 10"/>
            <p:cNvSpPr/>
            <p:nvPr/>
          </p:nvSpPr>
          <p:spPr>
            <a:xfrm>
              <a:off x="2722199" y="2799706"/>
              <a:ext cx="202565" cy="199390"/>
            </a:xfrm>
            <a:custGeom>
              <a:avLst/>
              <a:gdLst/>
              <a:ahLst/>
              <a:cxnLst/>
              <a:rect l="l" t="t" r="r" b="b"/>
              <a:pathLst>
                <a:path w="202564" h="199389">
                  <a:moveTo>
                    <a:pt x="106071" y="0"/>
                  </a:moveTo>
                  <a:lnTo>
                    <a:pt x="96137" y="0"/>
                  </a:lnTo>
                  <a:lnTo>
                    <a:pt x="67049" y="5693"/>
                  </a:lnTo>
                  <a:lnTo>
                    <a:pt x="19899" y="40090"/>
                  </a:lnTo>
                  <a:lnTo>
                    <a:pt x="121" y="94462"/>
                  </a:lnTo>
                  <a:lnTo>
                    <a:pt x="0" y="99349"/>
                  </a:lnTo>
                  <a:lnTo>
                    <a:pt x="485" y="109099"/>
                  </a:lnTo>
                  <a:lnTo>
                    <a:pt x="22948" y="162453"/>
                  </a:lnTo>
                  <a:lnTo>
                    <a:pt x="71755" y="194536"/>
                  </a:lnTo>
                  <a:lnTo>
                    <a:pt x="101104" y="198818"/>
                  </a:lnTo>
                  <a:lnTo>
                    <a:pt x="106071" y="198699"/>
                  </a:lnTo>
                  <a:lnTo>
                    <a:pt x="161338" y="179240"/>
                  </a:lnTo>
                  <a:lnTo>
                    <a:pt x="196302" y="132853"/>
                  </a:lnTo>
                  <a:lnTo>
                    <a:pt x="202088" y="104236"/>
                  </a:lnTo>
                  <a:lnTo>
                    <a:pt x="202088" y="94462"/>
                  </a:lnTo>
                  <a:lnTo>
                    <a:pt x="182309" y="40090"/>
                  </a:lnTo>
                  <a:lnTo>
                    <a:pt x="135161" y="5693"/>
                  </a:lnTo>
                  <a:lnTo>
                    <a:pt x="106071" y="0"/>
                  </a:lnTo>
                  <a:close/>
                </a:path>
              </a:pathLst>
            </a:custGeom>
            <a:solidFill>
              <a:srgbClr val="FFD6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28646" y="2707576"/>
              <a:ext cx="389890" cy="383540"/>
            </a:xfrm>
            <a:custGeom>
              <a:avLst/>
              <a:gdLst/>
              <a:ahLst/>
              <a:cxnLst/>
              <a:rect l="l" t="t" r="r" b="b"/>
              <a:pathLst>
                <a:path w="389889" h="383539">
                  <a:moveTo>
                    <a:pt x="68249" y="188544"/>
                  </a:moveTo>
                  <a:lnTo>
                    <a:pt x="65938" y="186232"/>
                  </a:lnTo>
                  <a:lnTo>
                    <a:pt x="2311" y="186232"/>
                  </a:lnTo>
                  <a:lnTo>
                    <a:pt x="0" y="188544"/>
                  </a:lnTo>
                  <a:lnTo>
                    <a:pt x="0" y="194424"/>
                  </a:lnTo>
                  <a:lnTo>
                    <a:pt x="2311" y="196735"/>
                  </a:lnTo>
                  <a:lnTo>
                    <a:pt x="65938" y="196735"/>
                  </a:lnTo>
                  <a:lnTo>
                    <a:pt x="68249" y="194424"/>
                  </a:lnTo>
                  <a:lnTo>
                    <a:pt x="68249" y="188544"/>
                  </a:lnTo>
                  <a:close/>
                </a:path>
                <a:path w="389889" h="383539">
                  <a:moveTo>
                    <a:pt x="78740" y="241744"/>
                  </a:moveTo>
                  <a:lnTo>
                    <a:pt x="77584" y="239115"/>
                  </a:lnTo>
                  <a:lnTo>
                    <a:pt x="76542" y="236397"/>
                  </a:lnTo>
                  <a:lnTo>
                    <a:pt x="73393" y="235127"/>
                  </a:lnTo>
                  <a:lnTo>
                    <a:pt x="70764" y="236283"/>
                  </a:lnTo>
                  <a:lnTo>
                    <a:pt x="45885" y="246468"/>
                  </a:lnTo>
                  <a:lnTo>
                    <a:pt x="43154" y="247510"/>
                  </a:lnTo>
                  <a:lnTo>
                    <a:pt x="41897" y="250659"/>
                  </a:lnTo>
                  <a:lnTo>
                    <a:pt x="43891" y="255282"/>
                  </a:lnTo>
                  <a:lnTo>
                    <a:pt x="45885" y="256540"/>
                  </a:lnTo>
                  <a:lnTo>
                    <a:pt x="48501" y="256540"/>
                  </a:lnTo>
                  <a:lnTo>
                    <a:pt x="49237" y="256438"/>
                  </a:lnTo>
                  <a:lnTo>
                    <a:pt x="49872" y="256120"/>
                  </a:lnTo>
                  <a:lnTo>
                    <a:pt x="74752" y="245935"/>
                  </a:lnTo>
                  <a:lnTo>
                    <a:pt x="77482" y="244894"/>
                  </a:lnTo>
                  <a:lnTo>
                    <a:pt x="78740" y="241744"/>
                  </a:lnTo>
                  <a:close/>
                </a:path>
                <a:path w="389889" h="383539">
                  <a:moveTo>
                    <a:pt x="78740" y="141122"/>
                  </a:moveTo>
                  <a:lnTo>
                    <a:pt x="77482" y="138074"/>
                  </a:lnTo>
                  <a:lnTo>
                    <a:pt x="49974" y="126847"/>
                  </a:lnTo>
                  <a:lnTo>
                    <a:pt x="47244" y="125806"/>
                  </a:lnTo>
                  <a:lnTo>
                    <a:pt x="44196" y="127063"/>
                  </a:lnTo>
                  <a:lnTo>
                    <a:pt x="42100" y="132410"/>
                  </a:lnTo>
                  <a:lnTo>
                    <a:pt x="43357" y="135458"/>
                  </a:lnTo>
                  <a:lnTo>
                    <a:pt x="70866" y="146685"/>
                  </a:lnTo>
                  <a:lnTo>
                    <a:pt x="71501" y="147002"/>
                  </a:lnTo>
                  <a:lnTo>
                    <a:pt x="72237" y="147104"/>
                  </a:lnTo>
                  <a:lnTo>
                    <a:pt x="74853" y="147104"/>
                  </a:lnTo>
                  <a:lnTo>
                    <a:pt x="76847" y="145846"/>
                  </a:lnTo>
                  <a:lnTo>
                    <a:pt x="77698" y="143852"/>
                  </a:lnTo>
                  <a:lnTo>
                    <a:pt x="78740" y="141122"/>
                  </a:lnTo>
                  <a:close/>
                </a:path>
                <a:path w="389889" h="383539">
                  <a:moveTo>
                    <a:pt x="107302" y="281406"/>
                  </a:moveTo>
                  <a:lnTo>
                    <a:pt x="103314" y="277202"/>
                  </a:lnTo>
                  <a:lnTo>
                    <a:pt x="99949" y="277202"/>
                  </a:lnTo>
                  <a:lnTo>
                    <a:pt x="57010" y="319493"/>
                  </a:lnTo>
                  <a:lnTo>
                    <a:pt x="54914" y="321487"/>
                  </a:lnTo>
                  <a:lnTo>
                    <a:pt x="54914" y="324840"/>
                  </a:lnTo>
                  <a:lnTo>
                    <a:pt x="57950" y="327990"/>
                  </a:lnTo>
                  <a:lnTo>
                    <a:pt x="59321" y="328510"/>
                  </a:lnTo>
                  <a:lnTo>
                    <a:pt x="62052" y="328510"/>
                  </a:lnTo>
                  <a:lnTo>
                    <a:pt x="63309" y="327990"/>
                  </a:lnTo>
                  <a:lnTo>
                    <a:pt x="107302" y="284759"/>
                  </a:lnTo>
                  <a:lnTo>
                    <a:pt x="107302" y="281406"/>
                  </a:lnTo>
                  <a:close/>
                </a:path>
                <a:path w="389889" h="383539">
                  <a:moveTo>
                    <a:pt x="107302" y="98310"/>
                  </a:moveTo>
                  <a:lnTo>
                    <a:pt x="62255" y="54038"/>
                  </a:lnTo>
                  <a:lnTo>
                    <a:pt x="59004" y="54038"/>
                  </a:lnTo>
                  <a:lnTo>
                    <a:pt x="54914" y="58229"/>
                  </a:lnTo>
                  <a:lnTo>
                    <a:pt x="54914" y="61480"/>
                  </a:lnTo>
                  <a:lnTo>
                    <a:pt x="98907" y="104813"/>
                  </a:lnTo>
                  <a:lnTo>
                    <a:pt x="100164" y="105232"/>
                  </a:lnTo>
                  <a:lnTo>
                    <a:pt x="102895" y="105232"/>
                  </a:lnTo>
                  <a:lnTo>
                    <a:pt x="104254" y="104711"/>
                  </a:lnTo>
                  <a:lnTo>
                    <a:pt x="107302" y="101561"/>
                  </a:lnTo>
                  <a:lnTo>
                    <a:pt x="107302" y="98310"/>
                  </a:lnTo>
                  <a:close/>
                </a:path>
                <a:path w="389889" h="383539">
                  <a:moveTo>
                    <a:pt x="150025" y="72288"/>
                  </a:moveTo>
                  <a:lnTo>
                    <a:pt x="148983" y="69672"/>
                  </a:lnTo>
                  <a:lnTo>
                    <a:pt x="138696" y="45224"/>
                  </a:lnTo>
                  <a:lnTo>
                    <a:pt x="137541" y="42595"/>
                  </a:lnTo>
                  <a:lnTo>
                    <a:pt x="134493" y="41338"/>
                  </a:lnTo>
                  <a:lnTo>
                    <a:pt x="131762" y="42392"/>
                  </a:lnTo>
                  <a:lnTo>
                    <a:pt x="129133" y="43535"/>
                  </a:lnTo>
                  <a:lnTo>
                    <a:pt x="127876" y="46583"/>
                  </a:lnTo>
                  <a:lnTo>
                    <a:pt x="128930" y="49212"/>
                  </a:lnTo>
                  <a:lnTo>
                    <a:pt x="140055" y="75653"/>
                  </a:lnTo>
                  <a:lnTo>
                    <a:pt x="142049" y="76911"/>
                  </a:lnTo>
                  <a:lnTo>
                    <a:pt x="144881" y="76911"/>
                  </a:lnTo>
                  <a:lnTo>
                    <a:pt x="145516" y="76796"/>
                  </a:lnTo>
                  <a:lnTo>
                    <a:pt x="148767" y="75336"/>
                  </a:lnTo>
                  <a:lnTo>
                    <a:pt x="150025" y="72288"/>
                  </a:lnTo>
                  <a:close/>
                </a:path>
                <a:path w="389889" h="383539">
                  <a:moveTo>
                    <a:pt x="150139" y="310781"/>
                  </a:moveTo>
                  <a:lnTo>
                    <a:pt x="148882" y="307632"/>
                  </a:lnTo>
                  <a:lnTo>
                    <a:pt x="146151" y="306590"/>
                  </a:lnTo>
                  <a:lnTo>
                    <a:pt x="143421" y="305435"/>
                  </a:lnTo>
                  <a:lnTo>
                    <a:pt x="140373" y="306692"/>
                  </a:lnTo>
                  <a:lnTo>
                    <a:pt x="128930" y="333870"/>
                  </a:lnTo>
                  <a:lnTo>
                    <a:pt x="127774" y="336486"/>
                  </a:lnTo>
                  <a:lnTo>
                    <a:pt x="129032" y="339636"/>
                  </a:lnTo>
                  <a:lnTo>
                    <a:pt x="131762" y="340690"/>
                  </a:lnTo>
                  <a:lnTo>
                    <a:pt x="132397" y="341007"/>
                  </a:lnTo>
                  <a:lnTo>
                    <a:pt x="133134" y="341109"/>
                  </a:lnTo>
                  <a:lnTo>
                    <a:pt x="135851" y="341109"/>
                  </a:lnTo>
                  <a:lnTo>
                    <a:pt x="137858" y="339852"/>
                  </a:lnTo>
                  <a:lnTo>
                    <a:pt x="148983" y="313410"/>
                  </a:lnTo>
                  <a:lnTo>
                    <a:pt x="150139" y="310781"/>
                  </a:lnTo>
                  <a:close/>
                </a:path>
                <a:path w="389889" h="383539">
                  <a:moveTo>
                    <a:pt x="199898" y="317919"/>
                  </a:moveTo>
                  <a:lnTo>
                    <a:pt x="197586" y="315607"/>
                  </a:lnTo>
                  <a:lnTo>
                    <a:pt x="191706" y="315607"/>
                  </a:lnTo>
                  <a:lnTo>
                    <a:pt x="189407" y="317919"/>
                  </a:lnTo>
                  <a:lnTo>
                    <a:pt x="189407" y="380669"/>
                  </a:lnTo>
                  <a:lnTo>
                    <a:pt x="191706" y="382968"/>
                  </a:lnTo>
                  <a:lnTo>
                    <a:pt x="197586" y="382968"/>
                  </a:lnTo>
                  <a:lnTo>
                    <a:pt x="199898" y="380669"/>
                  </a:lnTo>
                  <a:lnTo>
                    <a:pt x="199898" y="317919"/>
                  </a:lnTo>
                  <a:close/>
                </a:path>
                <a:path w="389889" h="383539">
                  <a:moveTo>
                    <a:pt x="199898" y="2311"/>
                  </a:moveTo>
                  <a:lnTo>
                    <a:pt x="197586" y="0"/>
                  </a:lnTo>
                  <a:lnTo>
                    <a:pt x="191706" y="0"/>
                  </a:lnTo>
                  <a:lnTo>
                    <a:pt x="189407" y="2311"/>
                  </a:lnTo>
                  <a:lnTo>
                    <a:pt x="189407" y="65049"/>
                  </a:lnTo>
                  <a:lnTo>
                    <a:pt x="191706" y="67360"/>
                  </a:lnTo>
                  <a:lnTo>
                    <a:pt x="197485" y="67360"/>
                  </a:lnTo>
                  <a:lnTo>
                    <a:pt x="199898" y="64947"/>
                  </a:lnTo>
                  <a:lnTo>
                    <a:pt x="199898" y="2311"/>
                  </a:lnTo>
                  <a:close/>
                </a:path>
                <a:path w="389889" h="383539">
                  <a:moveTo>
                    <a:pt x="261315" y="336486"/>
                  </a:moveTo>
                  <a:lnTo>
                    <a:pt x="260273" y="333870"/>
                  </a:lnTo>
                  <a:lnTo>
                    <a:pt x="249986" y="309422"/>
                  </a:lnTo>
                  <a:lnTo>
                    <a:pt x="248831" y="306793"/>
                  </a:lnTo>
                  <a:lnTo>
                    <a:pt x="245783" y="305536"/>
                  </a:lnTo>
                  <a:lnTo>
                    <a:pt x="243052" y="306590"/>
                  </a:lnTo>
                  <a:lnTo>
                    <a:pt x="240423" y="307746"/>
                  </a:lnTo>
                  <a:lnTo>
                    <a:pt x="239166" y="310781"/>
                  </a:lnTo>
                  <a:lnTo>
                    <a:pt x="240220" y="313410"/>
                  </a:lnTo>
                  <a:lnTo>
                    <a:pt x="251345" y="339852"/>
                  </a:lnTo>
                  <a:lnTo>
                    <a:pt x="253339" y="341109"/>
                  </a:lnTo>
                  <a:lnTo>
                    <a:pt x="256070" y="341109"/>
                  </a:lnTo>
                  <a:lnTo>
                    <a:pt x="257441" y="340690"/>
                  </a:lnTo>
                  <a:lnTo>
                    <a:pt x="260057" y="339534"/>
                  </a:lnTo>
                  <a:lnTo>
                    <a:pt x="261315" y="336486"/>
                  </a:lnTo>
                  <a:close/>
                </a:path>
                <a:path w="389889" h="383539">
                  <a:moveTo>
                    <a:pt x="261429" y="46685"/>
                  </a:moveTo>
                  <a:lnTo>
                    <a:pt x="260159" y="43535"/>
                  </a:lnTo>
                  <a:lnTo>
                    <a:pt x="257441" y="42494"/>
                  </a:lnTo>
                  <a:lnTo>
                    <a:pt x="254711" y="41338"/>
                  </a:lnTo>
                  <a:lnTo>
                    <a:pt x="251663" y="42595"/>
                  </a:lnTo>
                  <a:lnTo>
                    <a:pt x="240220" y="69773"/>
                  </a:lnTo>
                  <a:lnTo>
                    <a:pt x="239064" y="72390"/>
                  </a:lnTo>
                  <a:lnTo>
                    <a:pt x="240322" y="75539"/>
                  </a:lnTo>
                  <a:lnTo>
                    <a:pt x="243052" y="76593"/>
                  </a:lnTo>
                  <a:lnTo>
                    <a:pt x="243687" y="76911"/>
                  </a:lnTo>
                  <a:lnTo>
                    <a:pt x="244411" y="77012"/>
                  </a:lnTo>
                  <a:lnTo>
                    <a:pt x="245046" y="77012"/>
                  </a:lnTo>
                  <a:lnTo>
                    <a:pt x="247142" y="76911"/>
                  </a:lnTo>
                  <a:lnTo>
                    <a:pt x="249135" y="75755"/>
                  </a:lnTo>
                  <a:lnTo>
                    <a:pt x="260273" y="49314"/>
                  </a:lnTo>
                  <a:lnTo>
                    <a:pt x="261429" y="46685"/>
                  </a:lnTo>
                  <a:close/>
                </a:path>
                <a:path w="389889" h="383539">
                  <a:moveTo>
                    <a:pt x="334289" y="321589"/>
                  </a:moveTo>
                  <a:lnTo>
                    <a:pt x="289242" y="277317"/>
                  </a:lnTo>
                  <a:lnTo>
                    <a:pt x="285991" y="277317"/>
                  </a:lnTo>
                  <a:lnTo>
                    <a:pt x="281901" y="281508"/>
                  </a:lnTo>
                  <a:lnTo>
                    <a:pt x="281901" y="284759"/>
                  </a:lnTo>
                  <a:lnTo>
                    <a:pt x="325882" y="328091"/>
                  </a:lnTo>
                  <a:lnTo>
                    <a:pt x="327152" y="328510"/>
                  </a:lnTo>
                  <a:lnTo>
                    <a:pt x="329882" y="328510"/>
                  </a:lnTo>
                  <a:lnTo>
                    <a:pt x="331241" y="327990"/>
                  </a:lnTo>
                  <a:lnTo>
                    <a:pt x="334289" y="324840"/>
                  </a:lnTo>
                  <a:lnTo>
                    <a:pt x="334289" y="321589"/>
                  </a:lnTo>
                  <a:close/>
                </a:path>
                <a:path w="389889" h="383539">
                  <a:moveTo>
                    <a:pt x="334289" y="58229"/>
                  </a:moveTo>
                  <a:lnTo>
                    <a:pt x="330301" y="54038"/>
                  </a:lnTo>
                  <a:lnTo>
                    <a:pt x="326936" y="54038"/>
                  </a:lnTo>
                  <a:lnTo>
                    <a:pt x="281901" y="98209"/>
                  </a:lnTo>
                  <a:lnTo>
                    <a:pt x="281901" y="101561"/>
                  </a:lnTo>
                  <a:lnTo>
                    <a:pt x="284937" y="104711"/>
                  </a:lnTo>
                  <a:lnTo>
                    <a:pt x="286308" y="105232"/>
                  </a:lnTo>
                  <a:lnTo>
                    <a:pt x="289039" y="105232"/>
                  </a:lnTo>
                  <a:lnTo>
                    <a:pt x="290398" y="104711"/>
                  </a:lnTo>
                  <a:lnTo>
                    <a:pt x="334289" y="61582"/>
                  </a:lnTo>
                  <a:lnTo>
                    <a:pt x="334289" y="58229"/>
                  </a:lnTo>
                  <a:close/>
                </a:path>
                <a:path w="389889" h="383539">
                  <a:moveTo>
                    <a:pt x="347306" y="250558"/>
                  </a:moveTo>
                  <a:lnTo>
                    <a:pt x="346049" y="247510"/>
                  </a:lnTo>
                  <a:lnTo>
                    <a:pt x="318439" y="236283"/>
                  </a:lnTo>
                  <a:lnTo>
                    <a:pt x="315709" y="235242"/>
                  </a:lnTo>
                  <a:lnTo>
                    <a:pt x="312661" y="236499"/>
                  </a:lnTo>
                  <a:lnTo>
                    <a:pt x="310565" y="241846"/>
                  </a:lnTo>
                  <a:lnTo>
                    <a:pt x="311823" y="244894"/>
                  </a:lnTo>
                  <a:lnTo>
                    <a:pt x="339331" y="256120"/>
                  </a:lnTo>
                  <a:lnTo>
                    <a:pt x="339953" y="256438"/>
                  </a:lnTo>
                  <a:lnTo>
                    <a:pt x="340690" y="256540"/>
                  </a:lnTo>
                  <a:lnTo>
                    <a:pt x="343420" y="256540"/>
                  </a:lnTo>
                  <a:lnTo>
                    <a:pt x="345414" y="255282"/>
                  </a:lnTo>
                  <a:lnTo>
                    <a:pt x="346252" y="253288"/>
                  </a:lnTo>
                  <a:lnTo>
                    <a:pt x="347306" y="250558"/>
                  </a:lnTo>
                  <a:close/>
                </a:path>
                <a:path w="389889" h="383539">
                  <a:moveTo>
                    <a:pt x="347306" y="132410"/>
                  </a:moveTo>
                  <a:lnTo>
                    <a:pt x="346151" y="129794"/>
                  </a:lnTo>
                  <a:lnTo>
                    <a:pt x="345097" y="127063"/>
                  </a:lnTo>
                  <a:lnTo>
                    <a:pt x="341947" y="125806"/>
                  </a:lnTo>
                  <a:lnTo>
                    <a:pt x="339331" y="126961"/>
                  </a:lnTo>
                  <a:lnTo>
                    <a:pt x="314439" y="137134"/>
                  </a:lnTo>
                  <a:lnTo>
                    <a:pt x="311708" y="138188"/>
                  </a:lnTo>
                  <a:lnTo>
                    <a:pt x="310451" y="141325"/>
                  </a:lnTo>
                  <a:lnTo>
                    <a:pt x="312445" y="145948"/>
                  </a:lnTo>
                  <a:lnTo>
                    <a:pt x="314439" y="147205"/>
                  </a:lnTo>
                  <a:lnTo>
                    <a:pt x="316433" y="147205"/>
                  </a:lnTo>
                  <a:lnTo>
                    <a:pt x="317804" y="147002"/>
                  </a:lnTo>
                  <a:lnTo>
                    <a:pt x="318439" y="146786"/>
                  </a:lnTo>
                  <a:lnTo>
                    <a:pt x="343319" y="136613"/>
                  </a:lnTo>
                  <a:lnTo>
                    <a:pt x="346049" y="135559"/>
                  </a:lnTo>
                  <a:lnTo>
                    <a:pt x="347306" y="132410"/>
                  </a:lnTo>
                  <a:close/>
                </a:path>
                <a:path w="389889" h="383539">
                  <a:moveTo>
                    <a:pt x="389305" y="188544"/>
                  </a:moveTo>
                  <a:lnTo>
                    <a:pt x="386994" y="186232"/>
                  </a:lnTo>
                  <a:lnTo>
                    <a:pt x="323367" y="186232"/>
                  </a:lnTo>
                  <a:lnTo>
                    <a:pt x="321056" y="188544"/>
                  </a:lnTo>
                  <a:lnTo>
                    <a:pt x="321056" y="194424"/>
                  </a:lnTo>
                  <a:lnTo>
                    <a:pt x="323367" y="196735"/>
                  </a:lnTo>
                  <a:lnTo>
                    <a:pt x="386994" y="196735"/>
                  </a:lnTo>
                  <a:lnTo>
                    <a:pt x="389305" y="194424"/>
                  </a:lnTo>
                  <a:lnTo>
                    <a:pt x="389305" y="188544"/>
                  </a:lnTo>
                  <a:close/>
                </a:path>
              </a:pathLst>
            </a:custGeom>
            <a:solidFill>
              <a:srgbClr val="D0A1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29106" y="2145942"/>
            <a:ext cx="315375" cy="374923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761137" y="2707448"/>
            <a:ext cx="396240" cy="395605"/>
            <a:chOff x="4761137" y="2707448"/>
            <a:chExt cx="396240" cy="39560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5980" y="2707448"/>
              <a:ext cx="306223" cy="1878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61137" y="2854580"/>
              <a:ext cx="257175" cy="100965"/>
            </a:xfrm>
            <a:custGeom>
              <a:avLst/>
              <a:gdLst/>
              <a:ahLst/>
              <a:cxnLst/>
              <a:rect l="l" t="t" r="r" b="b"/>
              <a:pathLst>
                <a:path w="257175" h="100964">
                  <a:moveTo>
                    <a:pt x="160854" y="0"/>
                  </a:moveTo>
                  <a:lnTo>
                    <a:pt x="134453" y="0"/>
                  </a:lnTo>
                  <a:lnTo>
                    <a:pt x="151864" y="17308"/>
                  </a:lnTo>
                  <a:lnTo>
                    <a:pt x="145724" y="28561"/>
                  </a:lnTo>
                  <a:lnTo>
                    <a:pt x="143635" y="34618"/>
                  </a:lnTo>
                  <a:lnTo>
                    <a:pt x="142227" y="40676"/>
                  </a:lnTo>
                  <a:lnTo>
                    <a:pt x="4217" y="40676"/>
                  </a:lnTo>
                  <a:lnTo>
                    <a:pt x="0" y="45004"/>
                  </a:lnTo>
                  <a:lnTo>
                    <a:pt x="0" y="55391"/>
                  </a:lnTo>
                  <a:lnTo>
                    <a:pt x="4217" y="59717"/>
                  </a:lnTo>
                  <a:lnTo>
                    <a:pt x="142227" y="59717"/>
                  </a:lnTo>
                  <a:lnTo>
                    <a:pt x="143634" y="65775"/>
                  </a:lnTo>
                  <a:lnTo>
                    <a:pt x="145721" y="71835"/>
                  </a:lnTo>
                  <a:lnTo>
                    <a:pt x="148473" y="77892"/>
                  </a:lnTo>
                  <a:lnTo>
                    <a:pt x="151880" y="83085"/>
                  </a:lnTo>
                  <a:lnTo>
                    <a:pt x="134453" y="100396"/>
                  </a:lnTo>
                  <a:lnTo>
                    <a:pt x="161051" y="100396"/>
                  </a:lnTo>
                  <a:lnTo>
                    <a:pt x="165196" y="96067"/>
                  </a:lnTo>
                  <a:lnTo>
                    <a:pt x="257103" y="96067"/>
                  </a:lnTo>
                  <a:lnTo>
                    <a:pt x="249269" y="88278"/>
                  </a:lnTo>
                  <a:lnTo>
                    <a:pt x="197954" y="88278"/>
                  </a:lnTo>
                  <a:lnTo>
                    <a:pt x="177046" y="81354"/>
                  </a:lnTo>
                  <a:lnTo>
                    <a:pt x="160977" y="57986"/>
                  </a:lnTo>
                  <a:lnTo>
                    <a:pt x="160254" y="50198"/>
                  </a:lnTo>
                  <a:lnTo>
                    <a:pt x="163090" y="35483"/>
                  </a:lnTo>
                  <a:lnTo>
                    <a:pt x="183517" y="15577"/>
                  </a:lnTo>
                  <a:lnTo>
                    <a:pt x="190553" y="12981"/>
                  </a:lnTo>
                  <a:lnTo>
                    <a:pt x="248386" y="12981"/>
                  </a:lnTo>
                  <a:lnTo>
                    <a:pt x="257100" y="4326"/>
                  </a:lnTo>
                  <a:lnTo>
                    <a:pt x="165211" y="4326"/>
                  </a:lnTo>
                  <a:lnTo>
                    <a:pt x="160854" y="0"/>
                  </a:lnTo>
                  <a:close/>
                </a:path>
              </a:pathLst>
            </a:custGeom>
            <a:solidFill>
              <a:srgbClr val="1678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8871" y="2854580"/>
              <a:ext cx="378176" cy="248392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35136" y="5868159"/>
            <a:ext cx="103881" cy="103856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960766" y="5868159"/>
            <a:ext cx="1800860" cy="104139"/>
            <a:chOff x="960766" y="5868159"/>
            <a:chExt cx="1800860" cy="104139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42494" y="5868159"/>
              <a:ext cx="118771" cy="10385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58112" y="5920087"/>
              <a:ext cx="1591310" cy="0"/>
            </a:xfrm>
            <a:custGeom>
              <a:avLst/>
              <a:gdLst/>
              <a:ahLst/>
              <a:cxnLst/>
              <a:rect l="l" t="t" r="r" b="b"/>
              <a:pathLst>
                <a:path w="1591310">
                  <a:moveTo>
                    <a:pt x="0" y="0"/>
                  </a:moveTo>
                  <a:lnTo>
                    <a:pt x="1590874" y="0"/>
                  </a:lnTo>
                </a:path>
              </a:pathLst>
            </a:custGeom>
            <a:ln w="25963">
              <a:solidFill>
                <a:srgbClr val="284A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0766" y="5868162"/>
              <a:ext cx="103838" cy="103850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3541316" y="5412945"/>
            <a:ext cx="389890" cy="383540"/>
            <a:chOff x="3541316" y="5412945"/>
            <a:chExt cx="389890" cy="383540"/>
          </a:xfrm>
        </p:grpSpPr>
        <p:sp>
          <p:nvSpPr>
            <p:cNvPr id="23" name="object 23"/>
            <p:cNvSpPr/>
            <p:nvPr/>
          </p:nvSpPr>
          <p:spPr>
            <a:xfrm>
              <a:off x="3634862" y="5505084"/>
              <a:ext cx="202565" cy="199390"/>
            </a:xfrm>
            <a:custGeom>
              <a:avLst/>
              <a:gdLst/>
              <a:ahLst/>
              <a:cxnLst/>
              <a:rect l="l" t="t" r="r" b="b"/>
              <a:pathLst>
                <a:path w="202564" h="199389">
                  <a:moveTo>
                    <a:pt x="106071" y="0"/>
                  </a:moveTo>
                  <a:lnTo>
                    <a:pt x="96137" y="0"/>
                  </a:lnTo>
                  <a:lnTo>
                    <a:pt x="67048" y="5692"/>
                  </a:lnTo>
                  <a:lnTo>
                    <a:pt x="19899" y="40090"/>
                  </a:lnTo>
                  <a:lnTo>
                    <a:pt x="121" y="94461"/>
                  </a:lnTo>
                  <a:lnTo>
                    <a:pt x="0" y="99348"/>
                  </a:lnTo>
                  <a:lnTo>
                    <a:pt x="485" y="109098"/>
                  </a:lnTo>
                  <a:lnTo>
                    <a:pt x="22948" y="162452"/>
                  </a:lnTo>
                  <a:lnTo>
                    <a:pt x="71754" y="194534"/>
                  </a:lnTo>
                  <a:lnTo>
                    <a:pt x="101104" y="198817"/>
                  </a:lnTo>
                  <a:lnTo>
                    <a:pt x="106071" y="198697"/>
                  </a:lnTo>
                  <a:lnTo>
                    <a:pt x="161338" y="179238"/>
                  </a:lnTo>
                  <a:lnTo>
                    <a:pt x="196302" y="132853"/>
                  </a:lnTo>
                  <a:lnTo>
                    <a:pt x="202088" y="104235"/>
                  </a:lnTo>
                  <a:lnTo>
                    <a:pt x="202088" y="94461"/>
                  </a:lnTo>
                  <a:lnTo>
                    <a:pt x="182309" y="40090"/>
                  </a:lnTo>
                  <a:lnTo>
                    <a:pt x="135161" y="5692"/>
                  </a:lnTo>
                  <a:lnTo>
                    <a:pt x="106071" y="0"/>
                  </a:lnTo>
                  <a:close/>
                </a:path>
              </a:pathLst>
            </a:custGeom>
            <a:solidFill>
              <a:srgbClr val="FFD6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41306" y="5412955"/>
              <a:ext cx="389890" cy="383540"/>
            </a:xfrm>
            <a:custGeom>
              <a:avLst/>
              <a:gdLst/>
              <a:ahLst/>
              <a:cxnLst/>
              <a:rect l="l" t="t" r="r" b="b"/>
              <a:pathLst>
                <a:path w="389889" h="383539">
                  <a:moveTo>
                    <a:pt x="68249" y="188544"/>
                  </a:moveTo>
                  <a:lnTo>
                    <a:pt x="65938" y="186232"/>
                  </a:lnTo>
                  <a:lnTo>
                    <a:pt x="2311" y="186232"/>
                  </a:lnTo>
                  <a:lnTo>
                    <a:pt x="0" y="188544"/>
                  </a:lnTo>
                  <a:lnTo>
                    <a:pt x="0" y="194424"/>
                  </a:lnTo>
                  <a:lnTo>
                    <a:pt x="2311" y="196723"/>
                  </a:lnTo>
                  <a:lnTo>
                    <a:pt x="65938" y="196723"/>
                  </a:lnTo>
                  <a:lnTo>
                    <a:pt x="68249" y="194424"/>
                  </a:lnTo>
                  <a:lnTo>
                    <a:pt x="68249" y="188544"/>
                  </a:lnTo>
                  <a:close/>
                </a:path>
                <a:path w="389889" h="383539">
                  <a:moveTo>
                    <a:pt x="78740" y="241744"/>
                  </a:moveTo>
                  <a:lnTo>
                    <a:pt x="77597" y="239115"/>
                  </a:lnTo>
                  <a:lnTo>
                    <a:pt x="76542" y="236385"/>
                  </a:lnTo>
                  <a:lnTo>
                    <a:pt x="73393" y="235127"/>
                  </a:lnTo>
                  <a:lnTo>
                    <a:pt x="70764" y="236283"/>
                  </a:lnTo>
                  <a:lnTo>
                    <a:pt x="45885" y="246468"/>
                  </a:lnTo>
                  <a:lnTo>
                    <a:pt x="43154" y="247510"/>
                  </a:lnTo>
                  <a:lnTo>
                    <a:pt x="41897" y="250659"/>
                  </a:lnTo>
                  <a:lnTo>
                    <a:pt x="43891" y="255282"/>
                  </a:lnTo>
                  <a:lnTo>
                    <a:pt x="45885" y="256540"/>
                  </a:lnTo>
                  <a:lnTo>
                    <a:pt x="48514" y="256540"/>
                  </a:lnTo>
                  <a:lnTo>
                    <a:pt x="49237" y="256425"/>
                  </a:lnTo>
                  <a:lnTo>
                    <a:pt x="49872" y="256120"/>
                  </a:lnTo>
                  <a:lnTo>
                    <a:pt x="74752" y="245935"/>
                  </a:lnTo>
                  <a:lnTo>
                    <a:pt x="77482" y="244894"/>
                  </a:lnTo>
                  <a:lnTo>
                    <a:pt x="78740" y="241744"/>
                  </a:lnTo>
                  <a:close/>
                </a:path>
                <a:path w="389889" h="383539">
                  <a:moveTo>
                    <a:pt x="78740" y="141122"/>
                  </a:moveTo>
                  <a:lnTo>
                    <a:pt x="77482" y="138074"/>
                  </a:lnTo>
                  <a:lnTo>
                    <a:pt x="49974" y="126847"/>
                  </a:lnTo>
                  <a:lnTo>
                    <a:pt x="47244" y="125793"/>
                  </a:lnTo>
                  <a:lnTo>
                    <a:pt x="44208" y="127063"/>
                  </a:lnTo>
                  <a:lnTo>
                    <a:pt x="42100" y="132410"/>
                  </a:lnTo>
                  <a:lnTo>
                    <a:pt x="43370" y="135458"/>
                  </a:lnTo>
                  <a:lnTo>
                    <a:pt x="70866" y="146685"/>
                  </a:lnTo>
                  <a:lnTo>
                    <a:pt x="71501" y="146989"/>
                  </a:lnTo>
                  <a:lnTo>
                    <a:pt x="72237" y="147104"/>
                  </a:lnTo>
                  <a:lnTo>
                    <a:pt x="74866" y="147104"/>
                  </a:lnTo>
                  <a:lnTo>
                    <a:pt x="76860" y="145846"/>
                  </a:lnTo>
                  <a:lnTo>
                    <a:pt x="77698" y="143852"/>
                  </a:lnTo>
                  <a:lnTo>
                    <a:pt x="78740" y="141122"/>
                  </a:lnTo>
                  <a:close/>
                </a:path>
                <a:path w="389889" h="383539">
                  <a:moveTo>
                    <a:pt x="107302" y="281406"/>
                  </a:moveTo>
                  <a:lnTo>
                    <a:pt x="103314" y="277202"/>
                  </a:lnTo>
                  <a:lnTo>
                    <a:pt x="99949" y="277202"/>
                  </a:lnTo>
                  <a:lnTo>
                    <a:pt x="57010" y="319493"/>
                  </a:lnTo>
                  <a:lnTo>
                    <a:pt x="54914" y="321487"/>
                  </a:lnTo>
                  <a:lnTo>
                    <a:pt x="54914" y="324840"/>
                  </a:lnTo>
                  <a:lnTo>
                    <a:pt x="57962" y="327990"/>
                  </a:lnTo>
                  <a:lnTo>
                    <a:pt x="59321" y="328510"/>
                  </a:lnTo>
                  <a:lnTo>
                    <a:pt x="62052" y="328510"/>
                  </a:lnTo>
                  <a:lnTo>
                    <a:pt x="63309" y="327990"/>
                  </a:lnTo>
                  <a:lnTo>
                    <a:pt x="107302" y="284759"/>
                  </a:lnTo>
                  <a:lnTo>
                    <a:pt x="107302" y="281406"/>
                  </a:lnTo>
                  <a:close/>
                </a:path>
                <a:path w="389889" h="383539">
                  <a:moveTo>
                    <a:pt x="107302" y="98310"/>
                  </a:moveTo>
                  <a:lnTo>
                    <a:pt x="62268" y="54025"/>
                  </a:lnTo>
                  <a:lnTo>
                    <a:pt x="59004" y="54025"/>
                  </a:lnTo>
                  <a:lnTo>
                    <a:pt x="54914" y="58229"/>
                  </a:lnTo>
                  <a:lnTo>
                    <a:pt x="54914" y="61480"/>
                  </a:lnTo>
                  <a:lnTo>
                    <a:pt x="98907" y="104813"/>
                  </a:lnTo>
                  <a:lnTo>
                    <a:pt x="100164" y="105232"/>
                  </a:lnTo>
                  <a:lnTo>
                    <a:pt x="102895" y="105232"/>
                  </a:lnTo>
                  <a:lnTo>
                    <a:pt x="104254" y="104711"/>
                  </a:lnTo>
                  <a:lnTo>
                    <a:pt x="107302" y="101561"/>
                  </a:lnTo>
                  <a:lnTo>
                    <a:pt x="107302" y="98310"/>
                  </a:lnTo>
                  <a:close/>
                </a:path>
                <a:path w="389889" h="383539">
                  <a:moveTo>
                    <a:pt x="150037" y="72288"/>
                  </a:moveTo>
                  <a:lnTo>
                    <a:pt x="148983" y="69659"/>
                  </a:lnTo>
                  <a:lnTo>
                    <a:pt x="138696" y="45212"/>
                  </a:lnTo>
                  <a:lnTo>
                    <a:pt x="137541" y="42595"/>
                  </a:lnTo>
                  <a:lnTo>
                    <a:pt x="134493" y="41338"/>
                  </a:lnTo>
                  <a:lnTo>
                    <a:pt x="131762" y="42379"/>
                  </a:lnTo>
                  <a:lnTo>
                    <a:pt x="129146" y="43535"/>
                  </a:lnTo>
                  <a:lnTo>
                    <a:pt x="127876" y="46583"/>
                  </a:lnTo>
                  <a:lnTo>
                    <a:pt x="128930" y="49199"/>
                  </a:lnTo>
                  <a:lnTo>
                    <a:pt x="140055" y="75641"/>
                  </a:lnTo>
                  <a:lnTo>
                    <a:pt x="142049" y="76898"/>
                  </a:lnTo>
                  <a:lnTo>
                    <a:pt x="144894" y="76898"/>
                  </a:lnTo>
                  <a:lnTo>
                    <a:pt x="145516" y="76796"/>
                  </a:lnTo>
                  <a:lnTo>
                    <a:pt x="148767" y="75336"/>
                  </a:lnTo>
                  <a:lnTo>
                    <a:pt x="150037" y="72288"/>
                  </a:lnTo>
                  <a:close/>
                </a:path>
                <a:path w="389889" h="383539">
                  <a:moveTo>
                    <a:pt x="150139" y="310781"/>
                  </a:moveTo>
                  <a:lnTo>
                    <a:pt x="148882" y="307632"/>
                  </a:lnTo>
                  <a:lnTo>
                    <a:pt x="146151" y="306590"/>
                  </a:lnTo>
                  <a:lnTo>
                    <a:pt x="143421" y="305435"/>
                  </a:lnTo>
                  <a:lnTo>
                    <a:pt x="140373" y="306692"/>
                  </a:lnTo>
                  <a:lnTo>
                    <a:pt x="128930" y="333870"/>
                  </a:lnTo>
                  <a:lnTo>
                    <a:pt x="127774" y="336486"/>
                  </a:lnTo>
                  <a:lnTo>
                    <a:pt x="129032" y="339636"/>
                  </a:lnTo>
                  <a:lnTo>
                    <a:pt x="131762" y="340690"/>
                  </a:lnTo>
                  <a:lnTo>
                    <a:pt x="132397" y="340995"/>
                  </a:lnTo>
                  <a:lnTo>
                    <a:pt x="133134" y="341109"/>
                  </a:lnTo>
                  <a:lnTo>
                    <a:pt x="135864" y="341109"/>
                  </a:lnTo>
                  <a:lnTo>
                    <a:pt x="137858" y="339852"/>
                  </a:lnTo>
                  <a:lnTo>
                    <a:pt x="148983" y="313410"/>
                  </a:lnTo>
                  <a:lnTo>
                    <a:pt x="150139" y="310781"/>
                  </a:lnTo>
                  <a:close/>
                </a:path>
                <a:path w="389889" h="383539">
                  <a:moveTo>
                    <a:pt x="199898" y="317919"/>
                  </a:moveTo>
                  <a:lnTo>
                    <a:pt x="197599" y="315607"/>
                  </a:lnTo>
                  <a:lnTo>
                    <a:pt x="191719" y="315607"/>
                  </a:lnTo>
                  <a:lnTo>
                    <a:pt x="189407" y="317919"/>
                  </a:lnTo>
                  <a:lnTo>
                    <a:pt x="189407" y="380657"/>
                  </a:lnTo>
                  <a:lnTo>
                    <a:pt x="191719" y="382968"/>
                  </a:lnTo>
                  <a:lnTo>
                    <a:pt x="197599" y="382968"/>
                  </a:lnTo>
                  <a:lnTo>
                    <a:pt x="199898" y="380657"/>
                  </a:lnTo>
                  <a:lnTo>
                    <a:pt x="199898" y="317919"/>
                  </a:lnTo>
                  <a:close/>
                </a:path>
                <a:path w="389889" h="383539">
                  <a:moveTo>
                    <a:pt x="199898" y="2298"/>
                  </a:moveTo>
                  <a:lnTo>
                    <a:pt x="197599" y="0"/>
                  </a:lnTo>
                  <a:lnTo>
                    <a:pt x="191719" y="0"/>
                  </a:lnTo>
                  <a:lnTo>
                    <a:pt x="189407" y="2298"/>
                  </a:lnTo>
                  <a:lnTo>
                    <a:pt x="189407" y="65049"/>
                  </a:lnTo>
                  <a:lnTo>
                    <a:pt x="191719" y="67360"/>
                  </a:lnTo>
                  <a:lnTo>
                    <a:pt x="197485" y="67360"/>
                  </a:lnTo>
                  <a:lnTo>
                    <a:pt x="199898" y="64947"/>
                  </a:lnTo>
                  <a:lnTo>
                    <a:pt x="199898" y="2298"/>
                  </a:lnTo>
                  <a:close/>
                </a:path>
                <a:path w="389889" h="383539">
                  <a:moveTo>
                    <a:pt x="261327" y="336486"/>
                  </a:moveTo>
                  <a:lnTo>
                    <a:pt x="260273" y="333870"/>
                  </a:lnTo>
                  <a:lnTo>
                    <a:pt x="249986" y="309422"/>
                  </a:lnTo>
                  <a:lnTo>
                    <a:pt x="248831" y="306793"/>
                  </a:lnTo>
                  <a:lnTo>
                    <a:pt x="245783" y="305536"/>
                  </a:lnTo>
                  <a:lnTo>
                    <a:pt x="243052" y="306590"/>
                  </a:lnTo>
                  <a:lnTo>
                    <a:pt x="240423" y="307733"/>
                  </a:lnTo>
                  <a:lnTo>
                    <a:pt x="239166" y="310781"/>
                  </a:lnTo>
                  <a:lnTo>
                    <a:pt x="240220" y="313410"/>
                  </a:lnTo>
                  <a:lnTo>
                    <a:pt x="251345" y="339852"/>
                  </a:lnTo>
                  <a:lnTo>
                    <a:pt x="253339" y="341109"/>
                  </a:lnTo>
                  <a:lnTo>
                    <a:pt x="256070" y="341109"/>
                  </a:lnTo>
                  <a:lnTo>
                    <a:pt x="257441" y="340690"/>
                  </a:lnTo>
                  <a:lnTo>
                    <a:pt x="260057" y="339534"/>
                  </a:lnTo>
                  <a:lnTo>
                    <a:pt x="261327" y="336486"/>
                  </a:lnTo>
                  <a:close/>
                </a:path>
                <a:path w="389889" h="383539">
                  <a:moveTo>
                    <a:pt x="261429" y="46685"/>
                  </a:moveTo>
                  <a:lnTo>
                    <a:pt x="260172" y="43535"/>
                  </a:lnTo>
                  <a:lnTo>
                    <a:pt x="257441" y="42494"/>
                  </a:lnTo>
                  <a:lnTo>
                    <a:pt x="254711" y="41338"/>
                  </a:lnTo>
                  <a:lnTo>
                    <a:pt x="251663" y="42595"/>
                  </a:lnTo>
                  <a:lnTo>
                    <a:pt x="240220" y="69773"/>
                  </a:lnTo>
                  <a:lnTo>
                    <a:pt x="239064" y="72390"/>
                  </a:lnTo>
                  <a:lnTo>
                    <a:pt x="240322" y="75539"/>
                  </a:lnTo>
                  <a:lnTo>
                    <a:pt x="243052" y="76593"/>
                  </a:lnTo>
                  <a:lnTo>
                    <a:pt x="243687" y="76898"/>
                  </a:lnTo>
                  <a:lnTo>
                    <a:pt x="244424" y="77012"/>
                  </a:lnTo>
                  <a:lnTo>
                    <a:pt x="245046" y="77012"/>
                  </a:lnTo>
                  <a:lnTo>
                    <a:pt x="247154" y="76898"/>
                  </a:lnTo>
                  <a:lnTo>
                    <a:pt x="249148" y="75755"/>
                  </a:lnTo>
                  <a:lnTo>
                    <a:pt x="260273" y="49314"/>
                  </a:lnTo>
                  <a:lnTo>
                    <a:pt x="261429" y="46685"/>
                  </a:lnTo>
                  <a:close/>
                </a:path>
                <a:path w="389889" h="383539">
                  <a:moveTo>
                    <a:pt x="334289" y="321589"/>
                  </a:moveTo>
                  <a:lnTo>
                    <a:pt x="289255" y="277317"/>
                  </a:lnTo>
                  <a:lnTo>
                    <a:pt x="285991" y="277317"/>
                  </a:lnTo>
                  <a:lnTo>
                    <a:pt x="281901" y="281508"/>
                  </a:lnTo>
                  <a:lnTo>
                    <a:pt x="281901" y="284759"/>
                  </a:lnTo>
                  <a:lnTo>
                    <a:pt x="325894" y="328091"/>
                  </a:lnTo>
                  <a:lnTo>
                    <a:pt x="327152" y="328510"/>
                  </a:lnTo>
                  <a:lnTo>
                    <a:pt x="329882" y="328510"/>
                  </a:lnTo>
                  <a:lnTo>
                    <a:pt x="331241" y="327990"/>
                  </a:lnTo>
                  <a:lnTo>
                    <a:pt x="334289" y="324840"/>
                  </a:lnTo>
                  <a:lnTo>
                    <a:pt x="334289" y="321589"/>
                  </a:lnTo>
                  <a:close/>
                </a:path>
                <a:path w="389889" h="383539">
                  <a:moveTo>
                    <a:pt x="334289" y="58229"/>
                  </a:moveTo>
                  <a:lnTo>
                    <a:pt x="330301" y="54025"/>
                  </a:lnTo>
                  <a:lnTo>
                    <a:pt x="326936" y="54025"/>
                  </a:lnTo>
                  <a:lnTo>
                    <a:pt x="281901" y="98209"/>
                  </a:lnTo>
                  <a:lnTo>
                    <a:pt x="281901" y="101561"/>
                  </a:lnTo>
                  <a:lnTo>
                    <a:pt x="284949" y="104711"/>
                  </a:lnTo>
                  <a:lnTo>
                    <a:pt x="286308" y="105232"/>
                  </a:lnTo>
                  <a:lnTo>
                    <a:pt x="289039" y="105232"/>
                  </a:lnTo>
                  <a:lnTo>
                    <a:pt x="290398" y="104711"/>
                  </a:lnTo>
                  <a:lnTo>
                    <a:pt x="334289" y="61582"/>
                  </a:lnTo>
                  <a:lnTo>
                    <a:pt x="334289" y="58229"/>
                  </a:lnTo>
                  <a:close/>
                </a:path>
                <a:path w="389889" h="383539">
                  <a:moveTo>
                    <a:pt x="347306" y="250558"/>
                  </a:moveTo>
                  <a:lnTo>
                    <a:pt x="346049" y="247510"/>
                  </a:lnTo>
                  <a:lnTo>
                    <a:pt x="318439" y="236283"/>
                  </a:lnTo>
                  <a:lnTo>
                    <a:pt x="315709" y="235242"/>
                  </a:lnTo>
                  <a:lnTo>
                    <a:pt x="312661" y="236499"/>
                  </a:lnTo>
                  <a:lnTo>
                    <a:pt x="310565" y="241846"/>
                  </a:lnTo>
                  <a:lnTo>
                    <a:pt x="311823" y="244894"/>
                  </a:lnTo>
                  <a:lnTo>
                    <a:pt x="339331" y="256120"/>
                  </a:lnTo>
                  <a:lnTo>
                    <a:pt x="339953" y="256425"/>
                  </a:lnTo>
                  <a:lnTo>
                    <a:pt x="340690" y="256540"/>
                  </a:lnTo>
                  <a:lnTo>
                    <a:pt x="343420" y="256540"/>
                  </a:lnTo>
                  <a:lnTo>
                    <a:pt x="345414" y="255282"/>
                  </a:lnTo>
                  <a:lnTo>
                    <a:pt x="346252" y="253288"/>
                  </a:lnTo>
                  <a:lnTo>
                    <a:pt x="347306" y="250558"/>
                  </a:lnTo>
                  <a:close/>
                </a:path>
                <a:path w="389889" h="383539">
                  <a:moveTo>
                    <a:pt x="347306" y="132410"/>
                  </a:moveTo>
                  <a:lnTo>
                    <a:pt x="346151" y="129781"/>
                  </a:lnTo>
                  <a:lnTo>
                    <a:pt x="345097" y="127063"/>
                  </a:lnTo>
                  <a:lnTo>
                    <a:pt x="341960" y="125793"/>
                  </a:lnTo>
                  <a:lnTo>
                    <a:pt x="339331" y="126949"/>
                  </a:lnTo>
                  <a:lnTo>
                    <a:pt x="314452" y="137134"/>
                  </a:lnTo>
                  <a:lnTo>
                    <a:pt x="311721" y="138176"/>
                  </a:lnTo>
                  <a:lnTo>
                    <a:pt x="310451" y="141325"/>
                  </a:lnTo>
                  <a:lnTo>
                    <a:pt x="312458" y="145948"/>
                  </a:lnTo>
                  <a:lnTo>
                    <a:pt x="314452" y="147205"/>
                  </a:lnTo>
                  <a:lnTo>
                    <a:pt x="316445" y="147205"/>
                  </a:lnTo>
                  <a:lnTo>
                    <a:pt x="317804" y="146989"/>
                  </a:lnTo>
                  <a:lnTo>
                    <a:pt x="318439" y="146786"/>
                  </a:lnTo>
                  <a:lnTo>
                    <a:pt x="343319" y="136601"/>
                  </a:lnTo>
                  <a:lnTo>
                    <a:pt x="346049" y="135559"/>
                  </a:lnTo>
                  <a:lnTo>
                    <a:pt x="347306" y="132410"/>
                  </a:lnTo>
                  <a:close/>
                </a:path>
                <a:path w="389889" h="383539">
                  <a:moveTo>
                    <a:pt x="389305" y="188544"/>
                  </a:moveTo>
                  <a:lnTo>
                    <a:pt x="386994" y="186232"/>
                  </a:lnTo>
                  <a:lnTo>
                    <a:pt x="323367" y="186232"/>
                  </a:lnTo>
                  <a:lnTo>
                    <a:pt x="321056" y="188544"/>
                  </a:lnTo>
                  <a:lnTo>
                    <a:pt x="321056" y="194424"/>
                  </a:lnTo>
                  <a:lnTo>
                    <a:pt x="323367" y="196723"/>
                  </a:lnTo>
                  <a:lnTo>
                    <a:pt x="386994" y="196723"/>
                  </a:lnTo>
                  <a:lnTo>
                    <a:pt x="389305" y="194424"/>
                  </a:lnTo>
                  <a:lnTo>
                    <a:pt x="389305" y="188544"/>
                  </a:lnTo>
                  <a:close/>
                </a:path>
              </a:pathLst>
            </a:custGeom>
            <a:solidFill>
              <a:srgbClr val="D0A1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613152" y="6018668"/>
            <a:ext cx="480695" cy="473709"/>
            <a:chOff x="1613152" y="6018668"/>
            <a:chExt cx="480695" cy="473709"/>
          </a:xfrm>
        </p:grpSpPr>
        <p:sp>
          <p:nvSpPr>
            <p:cNvPr id="26" name="object 26"/>
            <p:cNvSpPr/>
            <p:nvPr/>
          </p:nvSpPr>
          <p:spPr>
            <a:xfrm>
              <a:off x="1613152" y="6018668"/>
              <a:ext cx="480695" cy="267335"/>
            </a:xfrm>
            <a:custGeom>
              <a:avLst/>
              <a:gdLst/>
              <a:ahLst/>
              <a:cxnLst/>
              <a:rect l="l" t="t" r="r" b="b"/>
              <a:pathLst>
                <a:path w="480694" h="267335">
                  <a:moveTo>
                    <a:pt x="260254" y="0"/>
                  </a:moveTo>
                  <a:lnTo>
                    <a:pt x="231306" y="4958"/>
                  </a:lnTo>
                  <a:lnTo>
                    <a:pt x="206523" y="18694"/>
                  </a:lnTo>
                  <a:lnTo>
                    <a:pt x="187589" y="39498"/>
                  </a:lnTo>
                  <a:lnTo>
                    <a:pt x="176185" y="65660"/>
                  </a:lnTo>
                  <a:lnTo>
                    <a:pt x="168220" y="60530"/>
                  </a:lnTo>
                  <a:lnTo>
                    <a:pt x="159487" y="56663"/>
                  </a:lnTo>
                  <a:lnTo>
                    <a:pt x="150092" y="54221"/>
                  </a:lnTo>
                  <a:lnTo>
                    <a:pt x="140136" y="53370"/>
                  </a:lnTo>
                  <a:lnTo>
                    <a:pt x="116761" y="58089"/>
                  </a:lnTo>
                  <a:lnTo>
                    <a:pt x="97670" y="70958"/>
                  </a:lnTo>
                  <a:lnTo>
                    <a:pt x="84797" y="90044"/>
                  </a:lnTo>
                  <a:lnTo>
                    <a:pt x="80077" y="113413"/>
                  </a:lnTo>
                  <a:lnTo>
                    <a:pt x="80379" y="119378"/>
                  </a:lnTo>
                  <a:lnTo>
                    <a:pt x="81258" y="125172"/>
                  </a:lnTo>
                  <a:lnTo>
                    <a:pt x="82679" y="130770"/>
                  </a:lnTo>
                  <a:lnTo>
                    <a:pt x="84602" y="136150"/>
                  </a:lnTo>
                  <a:lnTo>
                    <a:pt x="75857" y="134194"/>
                  </a:lnTo>
                  <a:lnTo>
                    <a:pt x="19541" y="152965"/>
                  </a:lnTo>
                  <a:lnTo>
                    <a:pt x="0" y="200141"/>
                  </a:lnTo>
                  <a:lnTo>
                    <a:pt x="5242" y="226113"/>
                  </a:lnTo>
                  <a:lnTo>
                    <a:pt x="19541" y="247319"/>
                  </a:lnTo>
                  <a:lnTo>
                    <a:pt x="40753" y="261614"/>
                  </a:lnTo>
                  <a:lnTo>
                    <a:pt x="66730" y="266856"/>
                  </a:lnTo>
                  <a:lnTo>
                    <a:pt x="373700" y="266856"/>
                  </a:lnTo>
                  <a:lnTo>
                    <a:pt x="436756" y="246264"/>
                  </a:lnTo>
                  <a:lnTo>
                    <a:pt x="475028" y="193856"/>
                  </a:lnTo>
                  <a:lnTo>
                    <a:pt x="480471" y="160113"/>
                  </a:lnTo>
                  <a:lnTo>
                    <a:pt x="475028" y="126376"/>
                  </a:lnTo>
                  <a:lnTo>
                    <a:pt x="459870" y="97074"/>
                  </a:lnTo>
                  <a:lnTo>
                    <a:pt x="436756" y="73967"/>
                  </a:lnTo>
                  <a:lnTo>
                    <a:pt x="407446" y="58813"/>
                  </a:lnTo>
                  <a:lnTo>
                    <a:pt x="373700" y="53370"/>
                  </a:lnTo>
                  <a:lnTo>
                    <a:pt x="365521" y="53680"/>
                  </a:lnTo>
                  <a:lnTo>
                    <a:pt x="357511" y="54592"/>
                  </a:lnTo>
                  <a:lnTo>
                    <a:pt x="349691" y="56084"/>
                  </a:lnTo>
                  <a:lnTo>
                    <a:pt x="342082" y="58134"/>
                  </a:lnTo>
                  <a:lnTo>
                    <a:pt x="329628" y="34781"/>
                  </a:lnTo>
                  <a:lnTo>
                    <a:pt x="310934" y="16383"/>
                  </a:lnTo>
                  <a:lnTo>
                    <a:pt x="287355" y="4326"/>
                  </a:lnTo>
                  <a:lnTo>
                    <a:pt x="260254" y="0"/>
                  </a:lnTo>
                  <a:close/>
                </a:path>
              </a:pathLst>
            </a:custGeom>
            <a:solidFill>
              <a:srgbClr val="E1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19656" y="6306072"/>
              <a:ext cx="53975" cy="73025"/>
            </a:xfrm>
            <a:custGeom>
              <a:avLst/>
              <a:gdLst/>
              <a:ahLst/>
              <a:cxnLst/>
              <a:rect l="l" t="t" r="r" b="b"/>
              <a:pathLst>
                <a:path w="53975" h="73025">
                  <a:moveTo>
                    <a:pt x="52132" y="0"/>
                  </a:moveTo>
                  <a:lnTo>
                    <a:pt x="13827" y="22789"/>
                  </a:lnTo>
                  <a:lnTo>
                    <a:pt x="0" y="46793"/>
                  </a:lnTo>
                  <a:lnTo>
                    <a:pt x="2454" y="57116"/>
                  </a:lnTo>
                  <a:lnTo>
                    <a:pt x="8483" y="65456"/>
                  </a:lnTo>
                  <a:lnTo>
                    <a:pt x="17198" y="70979"/>
                  </a:lnTo>
                  <a:lnTo>
                    <a:pt x="27707" y="72851"/>
                  </a:lnTo>
                  <a:lnTo>
                    <a:pt x="38073" y="70538"/>
                  </a:lnTo>
                  <a:lnTo>
                    <a:pt x="46409" y="64647"/>
                  </a:lnTo>
                  <a:lnTo>
                    <a:pt x="51876" y="56056"/>
                  </a:lnTo>
                  <a:lnTo>
                    <a:pt x="53639" y="45645"/>
                  </a:lnTo>
                  <a:lnTo>
                    <a:pt x="52132" y="0"/>
                  </a:lnTo>
                  <a:close/>
                </a:path>
              </a:pathLst>
            </a:custGeom>
            <a:solidFill>
              <a:srgbClr val="5CA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26511" y="6346101"/>
              <a:ext cx="120371" cy="13236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786394" y="6306083"/>
              <a:ext cx="213995" cy="186055"/>
            </a:xfrm>
            <a:custGeom>
              <a:avLst/>
              <a:gdLst/>
              <a:ahLst/>
              <a:cxnLst/>
              <a:rect l="l" t="t" r="r" b="b"/>
              <a:pathLst>
                <a:path w="213994" h="186054">
                  <a:moveTo>
                    <a:pt x="53632" y="99009"/>
                  </a:moveTo>
                  <a:lnTo>
                    <a:pt x="52120" y="53365"/>
                  </a:lnTo>
                  <a:lnTo>
                    <a:pt x="13830" y="76161"/>
                  </a:lnTo>
                  <a:lnTo>
                    <a:pt x="8026" y="80391"/>
                  </a:lnTo>
                  <a:lnTo>
                    <a:pt x="3581" y="86004"/>
                  </a:lnTo>
                  <a:lnTo>
                    <a:pt x="812" y="92697"/>
                  </a:lnTo>
                  <a:lnTo>
                    <a:pt x="0" y="100164"/>
                  </a:lnTo>
                  <a:lnTo>
                    <a:pt x="2451" y="110490"/>
                  </a:lnTo>
                  <a:lnTo>
                    <a:pt x="8483" y="118821"/>
                  </a:lnTo>
                  <a:lnTo>
                    <a:pt x="17195" y="124345"/>
                  </a:lnTo>
                  <a:lnTo>
                    <a:pt x="27711" y="126212"/>
                  </a:lnTo>
                  <a:lnTo>
                    <a:pt x="38074" y="123901"/>
                  </a:lnTo>
                  <a:lnTo>
                    <a:pt x="46405" y="118021"/>
                  </a:lnTo>
                  <a:lnTo>
                    <a:pt x="51866" y="109423"/>
                  </a:lnTo>
                  <a:lnTo>
                    <a:pt x="53632" y="99009"/>
                  </a:lnTo>
                  <a:close/>
                </a:path>
                <a:path w="213994" h="186054">
                  <a:moveTo>
                    <a:pt x="120637" y="158521"/>
                  </a:moveTo>
                  <a:lnTo>
                    <a:pt x="119113" y="112877"/>
                  </a:lnTo>
                  <a:lnTo>
                    <a:pt x="80822" y="135661"/>
                  </a:lnTo>
                  <a:lnTo>
                    <a:pt x="75018" y="139903"/>
                  </a:lnTo>
                  <a:lnTo>
                    <a:pt x="70586" y="145516"/>
                  </a:lnTo>
                  <a:lnTo>
                    <a:pt x="67818" y="152209"/>
                  </a:lnTo>
                  <a:lnTo>
                    <a:pt x="67005" y="159664"/>
                  </a:lnTo>
                  <a:lnTo>
                    <a:pt x="69456" y="169989"/>
                  </a:lnTo>
                  <a:lnTo>
                    <a:pt x="75488" y="178333"/>
                  </a:lnTo>
                  <a:lnTo>
                    <a:pt x="84201" y="183857"/>
                  </a:lnTo>
                  <a:lnTo>
                    <a:pt x="94703" y="185724"/>
                  </a:lnTo>
                  <a:lnTo>
                    <a:pt x="105079" y="183413"/>
                  </a:lnTo>
                  <a:lnTo>
                    <a:pt x="113411" y="177520"/>
                  </a:lnTo>
                  <a:lnTo>
                    <a:pt x="118884" y="168935"/>
                  </a:lnTo>
                  <a:lnTo>
                    <a:pt x="120637" y="158521"/>
                  </a:lnTo>
                  <a:close/>
                </a:path>
                <a:path w="213994" h="186054">
                  <a:moveTo>
                    <a:pt x="133985" y="45643"/>
                  </a:moveTo>
                  <a:lnTo>
                    <a:pt x="132473" y="0"/>
                  </a:lnTo>
                  <a:lnTo>
                    <a:pt x="94183" y="22783"/>
                  </a:lnTo>
                  <a:lnTo>
                    <a:pt x="88379" y="27025"/>
                  </a:lnTo>
                  <a:lnTo>
                    <a:pt x="83947" y="32639"/>
                  </a:lnTo>
                  <a:lnTo>
                    <a:pt x="81178" y="39319"/>
                  </a:lnTo>
                  <a:lnTo>
                    <a:pt x="80365" y="46786"/>
                  </a:lnTo>
                  <a:lnTo>
                    <a:pt x="82816" y="57111"/>
                  </a:lnTo>
                  <a:lnTo>
                    <a:pt x="88849" y="65455"/>
                  </a:lnTo>
                  <a:lnTo>
                    <a:pt x="97561" y="70980"/>
                  </a:lnTo>
                  <a:lnTo>
                    <a:pt x="108064" y="72847"/>
                  </a:lnTo>
                  <a:lnTo>
                    <a:pt x="118427" y="70535"/>
                  </a:lnTo>
                  <a:lnTo>
                    <a:pt x="126758" y="64643"/>
                  </a:lnTo>
                  <a:lnTo>
                    <a:pt x="132232" y="56057"/>
                  </a:lnTo>
                  <a:lnTo>
                    <a:pt x="133985" y="45643"/>
                  </a:lnTo>
                  <a:close/>
                </a:path>
                <a:path w="213994" h="186054">
                  <a:moveTo>
                    <a:pt x="213791" y="85674"/>
                  </a:moveTo>
                  <a:lnTo>
                    <a:pt x="212280" y="40030"/>
                  </a:lnTo>
                  <a:lnTo>
                    <a:pt x="173990" y="62814"/>
                  </a:lnTo>
                  <a:lnTo>
                    <a:pt x="168173" y="67056"/>
                  </a:lnTo>
                  <a:lnTo>
                    <a:pt x="163741" y="72669"/>
                  </a:lnTo>
                  <a:lnTo>
                    <a:pt x="160972" y="79349"/>
                  </a:lnTo>
                  <a:lnTo>
                    <a:pt x="160159" y="86817"/>
                  </a:lnTo>
                  <a:lnTo>
                    <a:pt x="162610" y="97142"/>
                  </a:lnTo>
                  <a:lnTo>
                    <a:pt x="168643" y="105486"/>
                  </a:lnTo>
                  <a:lnTo>
                    <a:pt x="177355" y="110998"/>
                  </a:lnTo>
                  <a:lnTo>
                    <a:pt x="187871" y="112877"/>
                  </a:lnTo>
                  <a:lnTo>
                    <a:pt x="198234" y="110566"/>
                  </a:lnTo>
                  <a:lnTo>
                    <a:pt x="206565" y="104673"/>
                  </a:lnTo>
                  <a:lnTo>
                    <a:pt x="212026" y="96075"/>
                  </a:lnTo>
                  <a:lnTo>
                    <a:pt x="213791" y="85674"/>
                  </a:lnTo>
                  <a:close/>
                </a:path>
              </a:pathLst>
            </a:custGeom>
            <a:solidFill>
              <a:srgbClr val="5CA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7291594" y="981229"/>
            <a:ext cx="2651760" cy="1017905"/>
          </a:xfrm>
          <a:custGeom>
            <a:avLst/>
            <a:gdLst/>
            <a:ahLst/>
            <a:cxnLst/>
            <a:rect l="l" t="t" r="r" b="b"/>
            <a:pathLst>
              <a:path w="2651759" h="1017905">
                <a:moveTo>
                  <a:pt x="1594422" y="0"/>
                </a:moveTo>
                <a:lnTo>
                  <a:pt x="1530137" y="5647"/>
                </a:lnTo>
                <a:lnTo>
                  <a:pt x="1467257" y="20318"/>
                </a:lnTo>
                <a:lnTo>
                  <a:pt x="1405350" y="43865"/>
                </a:lnTo>
                <a:lnTo>
                  <a:pt x="1346831" y="74540"/>
                </a:lnTo>
                <a:lnTo>
                  <a:pt x="1291945" y="111464"/>
                </a:lnTo>
                <a:lnTo>
                  <a:pt x="1265942" y="131997"/>
                </a:lnTo>
                <a:lnTo>
                  <a:pt x="1239586" y="109626"/>
                </a:lnTo>
                <a:lnTo>
                  <a:pt x="1182392" y="70872"/>
                </a:lnTo>
                <a:lnTo>
                  <a:pt x="1120303" y="40641"/>
                </a:lnTo>
                <a:lnTo>
                  <a:pt x="1054611" y="19571"/>
                </a:lnTo>
                <a:lnTo>
                  <a:pt x="986608" y="8307"/>
                </a:lnTo>
                <a:lnTo>
                  <a:pt x="952144" y="6550"/>
                </a:lnTo>
                <a:lnTo>
                  <a:pt x="917586" y="7486"/>
                </a:lnTo>
                <a:lnTo>
                  <a:pt x="850120" y="17545"/>
                </a:lnTo>
                <a:lnTo>
                  <a:pt x="786823" y="38169"/>
                </a:lnTo>
                <a:lnTo>
                  <a:pt x="727756" y="68411"/>
                </a:lnTo>
                <a:lnTo>
                  <a:pt x="673750" y="107133"/>
                </a:lnTo>
                <a:lnTo>
                  <a:pt x="625628" y="153201"/>
                </a:lnTo>
                <a:lnTo>
                  <a:pt x="584222" y="205480"/>
                </a:lnTo>
                <a:lnTo>
                  <a:pt x="550176" y="263349"/>
                </a:lnTo>
                <a:lnTo>
                  <a:pt x="524628" y="325969"/>
                </a:lnTo>
                <a:lnTo>
                  <a:pt x="508627" y="391648"/>
                </a:lnTo>
                <a:lnTo>
                  <a:pt x="504444" y="425226"/>
                </a:lnTo>
                <a:lnTo>
                  <a:pt x="474873" y="411093"/>
                </a:lnTo>
                <a:lnTo>
                  <a:pt x="412898" y="389315"/>
                </a:lnTo>
                <a:lnTo>
                  <a:pt x="348496" y="377226"/>
                </a:lnTo>
                <a:lnTo>
                  <a:pt x="315893" y="375204"/>
                </a:lnTo>
                <a:lnTo>
                  <a:pt x="283292" y="376074"/>
                </a:lnTo>
                <a:lnTo>
                  <a:pt x="218911" y="387109"/>
                </a:lnTo>
                <a:lnTo>
                  <a:pt x="157605" y="411439"/>
                </a:lnTo>
                <a:lnTo>
                  <a:pt x="102966" y="448877"/>
                </a:lnTo>
                <a:lnTo>
                  <a:pt x="57397" y="497257"/>
                </a:lnTo>
                <a:lnTo>
                  <a:pt x="23422" y="554134"/>
                </a:lnTo>
                <a:lnTo>
                  <a:pt x="3567" y="617070"/>
                </a:lnTo>
                <a:lnTo>
                  <a:pt x="0" y="649555"/>
                </a:lnTo>
                <a:lnTo>
                  <a:pt x="1078" y="681048"/>
                </a:lnTo>
                <a:lnTo>
                  <a:pt x="15496" y="740845"/>
                </a:lnTo>
                <a:lnTo>
                  <a:pt x="43461" y="796015"/>
                </a:lnTo>
                <a:lnTo>
                  <a:pt x="81611" y="846122"/>
                </a:lnTo>
                <a:lnTo>
                  <a:pt x="126584" y="890722"/>
                </a:lnTo>
                <a:lnTo>
                  <a:pt x="181187" y="930629"/>
                </a:lnTo>
                <a:lnTo>
                  <a:pt x="242369" y="957896"/>
                </a:lnTo>
                <a:lnTo>
                  <a:pt x="317755" y="971025"/>
                </a:lnTo>
                <a:lnTo>
                  <a:pt x="485856" y="981797"/>
                </a:lnTo>
                <a:lnTo>
                  <a:pt x="621397" y="989624"/>
                </a:lnTo>
                <a:lnTo>
                  <a:pt x="756982" y="996504"/>
                </a:lnTo>
                <a:lnTo>
                  <a:pt x="892608" y="1002436"/>
                </a:lnTo>
                <a:lnTo>
                  <a:pt x="1028268" y="1007421"/>
                </a:lnTo>
                <a:lnTo>
                  <a:pt x="1163956" y="1011459"/>
                </a:lnTo>
                <a:lnTo>
                  <a:pt x="1301342" y="1014586"/>
                </a:lnTo>
                <a:lnTo>
                  <a:pt x="1370327" y="1015781"/>
                </a:lnTo>
                <a:lnTo>
                  <a:pt x="1439317" y="1016716"/>
                </a:lnTo>
                <a:lnTo>
                  <a:pt x="1508312" y="1017377"/>
                </a:lnTo>
                <a:lnTo>
                  <a:pt x="1577310" y="1017760"/>
                </a:lnTo>
                <a:lnTo>
                  <a:pt x="1646311" y="1017852"/>
                </a:lnTo>
                <a:lnTo>
                  <a:pt x="1715310" y="1017647"/>
                </a:lnTo>
                <a:lnTo>
                  <a:pt x="1784308" y="1017132"/>
                </a:lnTo>
                <a:lnTo>
                  <a:pt x="1853300" y="1016302"/>
                </a:lnTo>
                <a:lnTo>
                  <a:pt x="1922289" y="1015146"/>
                </a:lnTo>
                <a:lnTo>
                  <a:pt x="1992842" y="1013602"/>
                </a:lnTo>
                <a:lnTo>
                  <a:pt x="2064961" y="1011636"/>
                </a:lnTo>
                <a:lnTo>
                  <a:pt x="2137069" y="1009263"/>
                </a:lnTo>
                <a:lnTo>
                  <a:pt x="2209158" y="1006452"/>
                </a:lnTo>
                <a:lnTo>
                  <a:pt x="2317239" y="1001339"/>
                </a:lnTo>
                <a:lnTo>
                  <a:pt x="2380391" y="996270"/>
                </a:lnTo>
                <a:lnTo>
                  <a:pt x="2441660" y="983684"/>
                </a:lnTo>
                <a:lnTo>
                  <a:pt x="2505242" y="955587"/>
                </a:lnTo>
                <a:lnTo>
                  <a:pt x="2565036" y="910087"/>
                </a:lnTo>
                <a:lnTo>
                  <a:pt x="2611673" y="851654"/>
                </a:lnTo>
                <a:lnTo>
                  <a:pt x="2640106" y="789738"/>
                </a:lnTo>
                <a:lnTo>
                  <a:pt x="2651753" y="728380"/>
                </a:lnTo>
                <a:lnTo>
                  <a:pt x="2651652" y="697354"/>
                </a:lnTo>
                <a:lnTo>
                  <a:pt x="2637589" y="637955"/>
                </a:lnTo>
                <a:lnTo>
                  <a:pt x="2602370" y="586563"/>
                </a:lnTo>
                <a:lnTo>
                  <a:pt x="2548873" y="550076"/>
                </a:lnTo>
                <a:lnTo>
                  <a:pt x="2486309" y="529670"/>
                </a:lnTo>
                <a:lnTo>
                  <a:pt x="2420015" y="521290"/>
                </a:lnTo>
                <a:lnTo>
                  <a:pt x="2355328" y="520882"/>
                </a:lnTo>
                <a:lnTo>
                  <a:pt x="2289241" y="526608"/>
                </a:lnTo>
                <a:lnTo>
                  <a:pt x="2224081" y="538821"/>
                </a:lnTo>
                <a:lnTo>
                  <a:pt x="2191994" y="547303"/>
                </a:lnTo>
                <a:lnTo>
                  <a:pt x="2178142" y="514772"/>
                </a:lnTo>
                <a:lnTo>
                  <a:pt x="2136217" y="458543"/>
                </a:lnTo>
                <a:lnTo>
                  <a:pt x="2075745" y="418812"/>
                </a:lnTo>
                <a:lnTo>
                  <a:pt x="2003986" y="402541"/>
                </a:lnTo>
                <a:lnTo>
                  <a:pt x="1966913" y="403368"/>
                </a:lnTo>
                <a:lnTo>
                  <a:pt x="1973265" y="366637"/>
                </a:lnTo>
                <a:lnTo>
                  <a:pt x="1973165" y="292393"/>
                </a:lnTo>
                <a:lnTo>
                  <a:pt x="1955719" y="220014"/>
                </a:lnTo>
                <a:lnTo>
                  <a:pt x="1926998" y="162540"/>
                </a:lnTo>
                <a:lnTo>
                  <a:pt x="1887292" y="112542"/>
                </a:lnTo>
                <a:lnTo>
                  <a:pt x="1838166" y="71092"/>
                </a:lnTo>
                <a:lnTo>
                  <a:pt x="1781983" y="38921"/>
                </a:lnTo>
                <a:lnTo>
                  <a:pt x="1721717" y="16464"/>
                </a:lnTo>
                <a:lnTo>
                  <a:pt x="1658739" y="3548"/>
                </a:lnTo>
                <a:lnTo>
                  <a:pt x="1626662" y="613"/>
                </a:lnTo>
                <a:lnTo>
                  <a:pt x="1594422" y="0"/>
                </a:lnTo>
                <a:close/>
              </a:path>
            </a:pathLst>
          </a:custGeom>
          <a:solidFill>
            <a:srgbClr val="F6D4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800082" y="2113839"/>
            <a:ext cx="3251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i="1" spc="-25" dirty="0">
                <a:solidFill>
                  <a:srgbClr val="53504A"/>
                </a:solidFill>
                <a:latin typeface="Cambria"/>
                <a:cs typeface="Cambria"/>
              </a:rPr>
              <a:t>Feb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38549" y="2677719"/>
            <a:ext cx="3873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i="1" spc="-25" dirty="0">
                <a:solidFill>
                  <a:srgbClr val="53504A"/>
                </a:solidFill>
                <a:latin typeface="Cambria"/>
                <a:cs typeface="Cambria"/>
              </a:rPr>
              <a:t>May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59906" y="2113839"/>
            <a:ext cx="3219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i="1" spc="-25" dirty="0">
                <a:solidFill>
                  <a:srgbClr val="53504A"/>
                </a:solidFill>
                <a:latin typeface="Cambria"/>
                <a:cs typeface="Cambria"/>
              </a:rPr>
              <a:t>Sep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08577" y="2677719"/>
            <a:ext cx="3498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i="1" spc="-25" dirty="0">
                <a:solidFill>
                  <a:srgbClr val="53504A"/>
                </a:solidFill>
                <a:latin typeface="Cambria"/>
                <a:cs typeface="Cambria"/>
              </a:rPr>
              <a:t>Nov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2601" y="3901427"/>
            <a:ext cx="94932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lnSpc>
                <a:spcPct val="120000"/>
              </a:lnSpc>
              <a:spcBef>
                <a:spcPts val="100"/>
              </a:spcBef>
            </a:pPr>
            <a:r>
              <a:rPr sz="1800" b="1" i="1" spc="-25" dirty="0">
                <a:solidFill>
                  <a:srgbClr val="53504A"/>
                </a:solidFill>
                <a:latin typeface="Cambria"/>
                <a:cs typeface="Cambria"/>
              </a:rPr>
              <a:t>Southern </a:t>
            </a:r>
            <a:r>
              <a:rPr sz="1800" b="1" i="1" spc="-10" dirty="0">
                <a:solidFill>
                  <a:srgbClr val="53504A"/>
                </a:solidFill>
                <a:latin typeface="Cambria"/>
                <a:cs typeface="Cambria"/>
              </a:rPr>
              <a:t>Vietnam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18330" y="3871428"/>
            <a:ext cx="71421" cy="71400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2485199" y="3600184"/>
            <a:ext cx="2823845" cy="149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6500"/>
              </a:lnSpc>
              <a:spcBef>
                <a:spcPts val="100"/>
              </a:spcBef>
            </a:pPr>
            <a:r>
              <a:rPr sz="1700" b="1" dirty="0">
                <a:solidFill>
                  <a:srgbClr val="53504A"/>
                </a:solidFill>
                <a:latin typeface="Trebuchet MS"/>
                <a:cs typeface="Trebuchet MS"/>
              </a:rPr>
              <a:t>Tropical</a:t>
            </a:r>
            <a:r>
              <a:rPr sz="1700" b="1" spc="20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spc="70" dirty="0">
                <a:solidFill>
                  <a:srgbClr val="53504A"/>
                </a:solidFill>
                <a:latin typeface="Trebuchet MS"/>
                <a:cs typeface="Trebuchet MS"/>
              </a:rPr>
              <a:t>monsoon</a:t>
            </a:r>
            <a:r>
              <a:rPr sz="1700" b="1" spc="2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spc="45" dirty="0">
                <a:solidFill>
                  <a:srgbClr val="53504A"/>
                </a:solidFill>
                <a:latin typeface="Trebuchet MS"/>
                <a:cs typeface="Trebuchet MS"/>
              </a:rPr>
              <a:t>climate </a:t>
            </a:r>
            <a:r>
              <a:rPr sz="1700" b="1" spc="70" dirty="0">
                <a:solidFill>
                  <a:srgbClr val="53504A"/>
                </a:solidFill>
                <a:latin typeface="Trebuchet MS"/>
                <a:cs typeface="Trebuchet MS"/>
              </a:rPr>
              <a:t>Humidity</a:t>
            </a:r>
            <a:r>
              <a:rPr sz="1700" b="1" spc="18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75" dirty="0">
                <a:solidFill>
                  <a:srgbClr val="53504A"/>
                </a:solidFill>
                <a:latin typeface="Trebuchet MS"/>
                <a:cs typeface="Trebuchet MS"/>
              </a:rPr>
              <a:t>averaging</a:t>
            </a:r>
            <a:r>
              <a:rPr sz="1700" spc="3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90" dirty="0">
                <a:solidFill>
                  <a:srgbClr val="53504A"/>
                </a:solidFill>
                <a:latin typeface="Trebuchet MS"/>
                <a:cs typeface="Trebuchet MS"/>
              </a:rPr>
              <a:t>84</a:t>
            </a:r>
            <a:r>
              <a:rPr sz="1700" spc="12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-50" dirty="0">
                <a:solidFill>
                  <a:srgbClr val="53504A"/>
                </a:solidFill>
                <a:latin typeface="Trebuchet MS"/>
                <a:cs typeface="Trebuchet MS"/>
              </a:rPr>
              <a:t>%</a:t>
            </a: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700" spc="90" dirty="0">
                <a:solidFill>
                  <a:srgbClr val="53504A"/>
                </a:solidFill>
                <a:latin typeface="Trebuchet MS"/>
                <a:cs typeface="Trebuchet MS"/>
              </a:rPr>
              <a:t>throughout</a:t>
            </a: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the </a:t>
            </a:r>
            <a:r>
              <a:rPr sz="1700" spc="30" dirty="0">
                <a:solidFill>
                  <a:srgbClr val="53504A"/>
                </a:solidFill>
                <a:latin typeface="Trebuchet MS"/>
                <a:cs typeface="Trebuchet MS"/>
              </a:rPr>
              <a:t>year</a:t>
            </a: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Tropical</a:t>
            </a:r>
            <a:r>
              <a:rPr sz="1700" spc="11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in</a:t>
            </a:r>
            <a:r>
              <a:rPr sz="1700" spc="1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south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18330" y="4280368"/>
            <a:ext cx="71421" cy="71400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18330" y="4955444"/>
            <a:ext cx="71421" cy="71401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652804" y="1024115"/>
            <a:ext cx="100520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lnSpc>
                <a:spcPct val="120000"/>
              </a:lnSpc>
              <a:spcBef>
                <a:spcPts val="100"/>
              </a:spcBef>
            </a:pPr>
            <a:r>
              <a:rPr sz="1800" i="1" spc="-10" dirty="0">
                <a:solidFill>
                  <a:srgbClr val="53504A"/>
                </a:solidFill>
                <a:latin typeface="Cambria"/>
                <a:cs typeface="Cambria"/>
              </a:rPr>
              <a:t>Northern Vietnam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24222" y="5439207"/>
            <a:ext cx="7607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i="1" dirty="0">
                <a:solidFill>
                  <a:srgbClr val="53504A"/>
                </a:solidFill>
                <a:latin typeface="Cambria"/>
                <a:cs typeface="Cambria"/>
              </a:rPr>
              <a:t>Mid</a:t>
            </a:r>
            <a:r>
              <a:rPr sz="1500" b="1" i="1" spc="65" dirty="0">
                <a:solidFill>
                  <a:srgbClr val="53504A"/>
                </a:solidFill>
                <a:latin typeface="Cambria"/>
                <a:cs typeface="Cambria"/>
              </a:rPr>
              <a:t> </a:t>
            </a:r>
            <a:r>
              <a:rPr sz="1500" b="1" i="1" spc="-25" dirty="0">
                <a:solidFill>
                  <a:srgbClr val="53504A"/>
                </a:solidFill>
                <a:latin typeface="Cambria"/>
                <a:cs typeface="Cambria"/>
              </a:rPr>
              <a:t>May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85100" y="6173775"/>
            <a:ext cx="6870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i="1" dirty="0">
                <a:solidFill>
                  <a:srgbClr val="53504A"/>
                </a:solidFill>
                <a:latin typeface="Cambria"/>
                <a:cs typeface="Cambria"/>
              </a:rPr>
              <a:t>Mid</a:t>
            </a:r>
            <a:r>
              <a:rPr sz="1500" b="1" i="1" spc="65" dirty="0">
                <a:solidFill>
                  <a:srgbClr val="53504A"/>
                </a:solidFill>
                <a:latin typeface="Cambria"/>
                <a:cs typeface="Cambria"/>
              </a:rPr>
              <a:t> </a:t>
            </a:r>
            <a:r>
              <a:rPr sz="1500" b="1" i="1" spc="-25" dirty="0">
                <a:solidFill>
                  <a:srgbClr val="53504A"/>
                </a:solidFill>
                <a:latin typeface="Cambria"/>
                <a:cs typeface="Cambria"/>
              </a:rPr>
              <a:t>Oct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742074" y="5451399"/>
            <a:ext cx="21107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0005" algn="r">
              <a:lnSpc>
                <a:spcPct val="100000"/>
              </a:lnSpc>
              <a:spcBef>
                <a:spcPts val="100"/>
              </a:spcBef>
            </a:pPr>
            <a:r>
              <a:rPr sz="1500" b="1" i="1" spc="-25" dirty="0">
                <a:solidFill>
                  <a:srgbClr val="53504A"/>
                </a:solidFill>
                <a:latin typeface="Cambria"/>
                <a:cs typeface="Cambria"/>
              </a:rPr>
              <a:t>Mid</a:t>
            </a:r>
            <a:endParaRPr sz="15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tabLst>
                <a:tab pos="1736089" algn="l"/>
              </a:tabLst>
            </a:pPr>
            <a:r>
              <a:rPr sz="1500" b="1" i="1" u="heavy" dirty="0">
                <a:solidFill>
                  <a:srgbClr val="53504A"/>
                </a:solidFill>
                <a:uFill>
                  <a:solidFill>
                    <a:srgbClr val="B4866A"/>
                  </a:solidFill>
                </a:uFill>
                <a:latin typeface="Cambria"/>
                <a:cs typeface="Cambria"/>
              </a:rPr>
              <a:t>	</a:t>
            </a:r>
            <a:r>
              <a:rPr sz="1500" b="1" i="1" u="heavy" spc="-25" dirty="0">
                <a:solidFill>
                  <a:srgbClr val="53504A"/>
                </a:solidFill>
                <a:uFill>
                  <a:solidFill>
                    <a:srgbClr val="B4866A"/>
                  </a:solidFill>
                </a:uFill>
                <a:latin typeface="Cambria"/>
                <a:cs typeface="Cambria"/>
              </a:rPr>
              <a:t>May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067908" y="2536432"/>
            <a:ext cx="2711450" cy="120840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365"/>
              </a:spcBef>
            </a:pP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In</a:t>
            </a:r>
            <a:r>
              <a:rPr sz="1700" spc="2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85" dirty="0">
                <a:solidFill>
                  <a:srgbClr val="53504A"/>
                </a:solidFill>
                <a:latin typeface="Trebuchet MS"/>
                <a:cs typeface="Trebuchet MS"/>
              </a:rPr>
              <a:t>winter,</a:t>
            </a:r>
            <a:r>
              <a:rPr sz="1700" spc="2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80" dirty="0">
                <a:solidFill>
                  <a:srgbClr val="53504A"/>
                </a:solidFill>
                <a:latin typeface="Trebuchet MS"/>
                <a:cs typeface="Trebuchet MS"/>
              </a:rPr>
              <a:t>frost</a:t>
            </a:r>
            <a:r>
              <a:rPr sz="1700" spc="2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40" dirty="0">
                <a:solidFill>
                  <a:srgbClr val="53504A"/>
                </a:solidFill>
                <a:latin typeface="Trebuchet MS"/>
                <a:cs typeface="Trebuchet MS"/>
              </a:rPr>
              <a:t>and</a:t>
            </a:r>
            <a:endParaRPr sz="1700">
              <a:latin typeface="Trebuchet MS"/>
              <a:cs typeface="Trebuchet MS"/>
            </a:endParaRPr>
          </a:p>
          <a:p>
            <a:pPr marL="12065" marR="5080" algn="ctr">
              <a:lnSpc>
                <a:spcPts val="2400"/>
              </a:lnSpc>
              <a:spcBef>
                <a:spcPts val="40"/>
              </a:spcBef>
              <a:tabLst>
                <a:tab pos="515620" algn="l"/>
              </a:tabLst>
            </a:pPr>
            <a:r>
              <a:rPr sz="1700" spc="70" dirty="0">
                <a:solidFill>
                  <a:srgbClr val="53504A"/>
                </a:solidFill>
                <a:latin typeface="Trebuchet MS"/>
                <a:cs typeface="Trebuchet MS"/>
              </a:rPr>
              <a:t>some</a:t>
            </a:r>
            <a:r>
              <a:rPr sz="1700" spc="1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70" dirty="0">
                <a:solidFill>
                  <a:srgbClr val="53504A"/>
                </a:solidFill>
                <a:latin typeface="Trebuchet MS"/>
                <a:cs typeface="Trebuchet MS"/>
              </a:rPr>
              <a:t>snow</a:t>
            </a:r>
            <a:r>
              <a:rPr sz="1700" spc="204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may</a:t>
            </a:r>
            <a:r>
              <a:rPr sz="1700" spc="204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75" dirty="0">
                <a:solidFill>
                  <a:srgbClr val="53504A"/>
                </a:solidFill>
                <a:latin typeface="Trebuchet MS"/>
                <a:cs typeface="Trebuchet MS"/>
              </a:rPr>
              <a:t>occur</a:t>
            </a:r>
            <a:r>
              <a:rPr sz="1700" spc="204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70" dirty="0">
                <a:solidFill>
                  <a:srgbClr val="53504A"/>
                </a:solidFill>
                <a:latin typeface="Trebuchet MS"/>
                <a:cs typeface="Trebuchet MS"/>
              </a:rPr>
              <a:t>on </a:t>
            </a:r>
            <a:r>
              <a:rPr sz="1700" spc="25" dirty="0">
                <a:solidFill>
                  <a:srgbClr val="53504A"/>
                </a:solidFill>
                <a:latin typeface="Trebuchet MS"/>
                <a:cs typeface="Trebuchet MS"/>
              </a:rPr>
              <a:t>the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	</a:t>
            </a: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highest</a:t>
            </a:r>
            <a:r>
              <a:rPr sz="1700" spc="17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mountains</a:t>
            </a:r>
            <a:endParaRPr sz="1700">
              <a:latin typeface="Trebuchet MS"/>
              <a:cs typeface="Trebuchet MS"/>
            </a:endParaRPr>
          </a:p>
          <a:p>
            <a:pPr marR="1270" algn="ctr">
              <a:lnSpc>
                <a:spcPct val="100000"/>
              </a:lnSpc>
              <a:spcBef>
                <a:spcPts val="125"/>
              </a:spcBef>
            </a:pP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for</a:t>
            </a:r>
            <a:r>
              <a:rPr sz="1700" spc="19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few</a:t>
            </a:r>
            <a:r>
              <a:rPr sz="1700" spc="20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days</a:t>
            </a:r>
            <a:r>
              <a:rPr sz="1700" spc="1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a</a:t>
            </a:r>
            <a:r>
              <a:rPr sz="1700" spc="19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45" dirty="0">
                <a:solidFill>
                  <a:srgbClr val="53504A"/>
                </a:solidFill>
                <a:latin typeface="Trebuchet MS"/>
                <a:cs typeface="Trebuchet MS"/>
              </a:rPr>
              <a:t>year.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908296" y="4453624"/>
            <a:ext cx="3032760" cy="180593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065" marR="18415" indent="6350" algn="ctr">
              <a:lnSpc>
                <a:spcPct val="115300"/>
              </a:lnSpc>
              <a:spcBef>
                <a:spcPts val="50"/>
              </a:spcBef>
            </a:pP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Temperatures</a:t>
            </a:r>
            <a:r>
              <a:rPr sz="1700" spc="18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range</a:t>
            </a:r>
            <a:r>
              <a:rPr sz="1700" spc="20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from</a:t>
            </a:r>
            <a:r>
              <a:rPr sz="1700" spc="21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-50" dirty="0">
                <a:solidFill>
                  <a:srgbClr val="53504A"/>
                </a:solidFill>
                <a:latin typeface="Trebuchet MS"/>
                <a:cs typeface="Trebuchet MS"/>
              </a:rPr>
              <a:t>a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low</a:t>
            </a:r>
            <a:r>
              <a:rPr sz="1700" spc="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of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53504A"/>
                </a:solidFill>
                <a:latin typeface="Trebuchet MS"/>
                <a:cs typeface="Trebuchet MS"/>
              </a:rPr>
              <a:t>7</a:t>
            </a:r>
            <a:r>
              <a:rPr sz="1700" b="1" spc="-2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spc="-40" dirty="0">
                <a:solidFill>
                  <a:srgbClr val="53504A"/>
                </a:solidFill>
                <a:latin typeface="Trebuchet MS"/>
                <a:cs typeface="Trebuchet MS"/>
              </a:rPr>
              <a:t>°C</a:t>
            </a:r>
            <a:r>
              <a:rPr sz="1700" b="1" spc="-6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53504A"/>
                </a:solidFill>
                <a:latin typeface="Trebuchet MS"/>
                <a:cs typeface="Trebuchet MS"/>
              </a:rPr>
              <a:t>in</a:t>
            </a:r>
            <a:r>
              <a:rPr sz="1700" b="1" spc="12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spc="45" dirty="0">
                <a:solidFill>
                  <a:srgbClr val="53504A"/>
                </a:solidFill>
                <a:latin typeface="Trebuchet MS"/>
                <a:cs typeface="Trebuchet MS"/>
              </a:rPr>
              <a:t>December</a:t>
            </a:r>
            <a:r>
              <a:rPr sz="1700" b="1" spc="6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spc="30" dirty="0">
                <a:solidFill>
                  <a:srgbClr val="53504A"/>
                </a:solidFill>
                <a:latin typeface="Trebuchet MS"/>
                <a:cs typeface="Trebuchet MS"/>
              </a:rPr>
              <a:t>and </a:t>
            </a:r>
            <a:r>
              <a:rPr sz="1700" b="1" spc="65" dirty="0">
                <a:solidFill>
                  <a:srgbClr val="53504A"/>
                </a:solidFill>
                <a:latin typeface="Trebuchet MS"/>
                <a:cs typeface="Trebuchet MS"/>
              </a:rPr>
              <a:t>January</a:t>
            </a: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,</a:t>
            </a:r>
            <a:r>
              <a:rPr sz="1700" spc="1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the</a:t>
            </a:r>
            <a:r>
              <a:rPr sz="1700" spc="1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60" dirty="0">
                <a:solidFill>
                  <a:srgbClr val="53504A"/>
                </a:solidFill>
                <a:latin typeface="Trebuchet MS"/>
                <a:cs typeface="Trebuchet MS"/>
              </a:rPr>
              <a:t>coolest</a:t>
            </a:r>
            <a:endParaRPr sz="1700">
              <a:latin typeface="Trebuchet MS"/>
              <a:cs typeface="Trebuchet MS"/>
            </a:endParaRPr>
          </a:p>
          <a:p>
            <a:pPr marL="19050" marR="5080" algn="ctr">
              <a:lnSpc>
                <a:spcPts val="2400"/>
              </a:lnSpc>
              <a:spcBef>
                <a:spcPts val="45"/>
              </a:spcBef>
            </a:pPr>
            <a:r>
              <a:rPr sz="1700" spc="70" dirty="0">
                <a:solidFill>
                  <a:srgbClr val="53504A"/>
                </a:solidFill>
                <a:latin typeface="Trebuchet MS"/>
                <a:cs typeface="Trebuchet MS"/>
              </a:rPr>
              <a:t>months,</a:t>
            </a:r>
            <a:r>
              <a:rPr sz="1700" spc="204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to</a:t>
            </a:r>
            <a:r>
              <a:rPr sz="1700" spc="21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more</a:t>
            </a:r>
            <a:r>
              <a:rPr sz="1700" spc="18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70" dirty="0">
                <a:solidFill>
                  <a:srgbClr val="53504A"/>
                </a:solidFill>
                <a:latin typeface="Trebuchet MS"/>
                <a:cs typeface="Trebuchet MS"/>
              </a:rPr>
              <a:t>than</a:t>
            </a:r>
            <a:r>
              <a:rPr sz="1700" spc="21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53504A"/>
                </a:solidFill>
                <a:latin typeface="Trebuchet MS"/>
                <a:cs typeface="Trebuchet MS"/>
              </a:rPr>
              <a:t>37</a:t>
            </a:r>
            <a:r>
              <a:rPr sz="1700" b="1" spc="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spc="-25" dirty="0">
                <a:solidFill>
                  <a:srgbClr val="53504A"/>
                </a:solidFill>
                <a:latin typeface="Trebuchet MS"/>
                <a:cs typeface="Trebuchet MS"/>
              </a:rPr>
              <a:t>°C </a:t>
            </a:r>
            <a:r>
              <a:rPr sz="1700" b="1" dirty="0">
                <a:solidFill>
                  <a:srgbClr val="53504A"/>
                </a:solidFill>
                <a:latin typeface="Trebuchet MS"/>
                <a:cs typeface="Trebuchet MS"/>
              </a:rPr>
              <a:t>in</a:t>
            </a:r>
            <a:r>
              <a:rPr sz="1700" b="1" spc="3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53504A"/>
                </a:solidFill>
                <a:latin typeface="Trebuchet MS"/>
                <a:cs typeface="Trebuchet MS"/>
              </a:rPr>
              <a:t>June</a:t>
            </a:r>
            <a:r>
              <a:rPr sz="1700" b="1" spc="19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spc="55" dirty="0">
                <a:solidFill>
                  <a:srgbClr val="53504A"/>
                </a:solidFill>
                <a:latin typeface="Trebuchet MS"/>
                <a:cs typeface="Trebuchet MS"/>
              </a:rPr>
              <a:t>and</a:t>
            </a:r>
            <a:r>
              <a:rPr sz="1700" b="1" spc="2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53504A"/>
                </a:solidFill>
                <a:latin typeface="Trebuchet MS"/>
                <a:cs typeface="Trebuchet MS"/>
              </a:rPr>
              <a:t>July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,</a:t>
            </a:r>
            <a:r>
              <a:rPr sz="1700" spc="18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the</a:t>
            </a:r>
            <a:endParaRPr sz="1700">
              <a:latin typeface="Trebuchet MS"/>
              <a:cs typeface="Trebuchet MS"/>
            </a:endParaRPr>
          </a:p>
          <a:p>
            <a:pPr marR="6350" algn="ctr">
              <a:lnSpc>
                <a:spcPct val="100000"/>
              </a:lnSpc>
              <a:spcBef>
                <a:spcPts val="125"/>
              </a:spcBef>
            </a:pPr>
            <a:r>
              <a:rPr sz="1700" spc="85" dirty="0">
                <a:solidFill>
                  <a:srgbClr val="53504A"/>
                </a:solidFill>
                <a:latin typeface="Trebuchet MS"/>
                <a:cs typeface="Trebuchet MS"/>
              </a:rPr>
              <a:t>hottest</a:t>
            </a:r>
            <a:r>
              <a:rPr sz="1700" spc="70" dirty="0">
                <a:solidFill>
                  <a:srgbClr val="53504A"/>
                </a:solidFill>
                <a:latin typeface="Trebuchet MS"/>
                <a:cs typeface="Trebuchet MS"/>
              </a:rPr>
              <a:t> months.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764250" y="1396067"/>
            <a:ext cx="1356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95" dirty="0">
                <a:solidFill>
                  <a:srgbClr val="53504A"/>
                </a:solidFill>
                <a:latin typeface="Cambria"/>
                <a:cs typeface="Cambria"/>
              </a:rPr>
              <a:t>CLIMATE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8047" y="1844790"/>
            <a:ext cx="2908806" cy="385571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628938" y="1462742"/>
            <a:ext cx="3300095" cy="4423410"/>
            <a:chOff x="5628938" y="1462742"/>
            <a:chExt cx="3300095" cy="4423410"/>
          </a:xfrm>
        </p:grpSpPr>
        <p:sp>
          <p:nvSpPr>
            <p:cNvPr id="4" name="object 4"/>
            <p:cNvSpPr/>
            <p:nvPr/>
          </p:nvSpPr>
          <p:spPr>
            <a:xfrm>
              <a:off x="5677634" y="5846600"/>
              <a:ext cx="1574800" cy="0"/>
            </a:xfrm>
            <a:custGeom>
              <a:avLst/>
              <a:gdLst/>
              <a:ahLst/>
              <a:cxnLst/>
              <a:rect l="l" t="t" r="r" b="b"/>
              <a:pathLst>
                <a:path w="1574800">
                  <a:moveTo>
                    <a:pt x="0" y="0"/>
                  </a:moveTo>
                  <a:lnTo>
                    <a:pt x="1574583" y="0"/>
                  </a:lnTo>
                </a:path>
              </a:pathLst>
            </a:custGeom>
            <a:ln w="194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13271" y="5817389"/>
              <a:ext cx="39370" cy="58419"/>
            </a:xfrm>
            <a:custGeom>
              <a:avLst/>
              <a:gdLst/>
              <a:ahLst/>
              <a:cxnLst/>
              <a:rect l="l" t="t" r="r" b="b"/>
              <a:pathLst>
                <a:path w="39370" h="58420">
                  <a:moveTo>
                    <a:pt x="0" y="0"/>
                  </a:moveTo>
                  <a:lnTo>
                    <a:pt x="38944" y="29209"/>
                  </a:lnTo>
                  <a:lnTo>
                    <a:pt x="0" y="58419"/>
                  </a:lnTo>
                </a:path>
              </a:pathLst>
            </a:custGeom>
            <a:ln w="194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67893" y="1854565"/>
              <a:ext cx="0" cy="4001770"/>
            </a:xfrm>
            <a:custGeom>
              <a:avLst/>
              <a:gdLst/>
              <a:ahLst/>
              <a:cxnLst/>
              <a:rect l="l" t="t" r="r" b="b"/>
              <a:pathLst>
                <a:path h="4001770">
                  <a:moveTo>
                    <a:pt x="0" y="4001770"/>
                  </a:moveTo>
                  <a:lnTo>
                    <a:pt x="0" y="0"/>
                  </a:lnTo>
                </a:path>
              </a:pathLst>
            </a:custGeom>
            <a:ln w="194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38675" y="1854565"/>
              <a:ext cx="59055" cy="39370"/>
            </a:xfrm>
            <a:custGeom>
              <a:avLst/>
              <a:gdLst/>
              <a:ahLst/>
              <a:cxnLst/>
              <a:rect l="l" t="t" r="r" b="b"/>
              <a:pathLst>
                <a:path w="59054" h="39369">
                  <a:moveTo>
                    <a:pt x="0" y="38942"/>
                  </a:moveTo>
                  <a:lnTo>
                    <a:pt x="29217" y="0"/>
                  </a:lnTo>
                  <a:lnTo>
                    <a:pt x="58435" y="38942"/>
                  </a:lnTo>
                </a:path>
              </a:pathLst>
            </a:custGeom>
            <a:ln w="194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6198" y="4892952"/>
              <a:ext cx="1832476" cy="7383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92711" y="2322635"/>
              <a:ext cx="1307801" cy="3892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85195" y="3254385"/>
              <a:ext cx="1689084" cy="3183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238443" y="1524367"/>
              <a:ext cx="725805" cy="607695"/>
            </a:xfrm>
            <a:custGeom>
              <a:avLst/>
              <a:gdLst/>
              <a:ahLst/>
              <a:cxnLst/>
              <a:rect l="l" t="t" r="r" b="b"/>
              <a:pathLst>
                <a:path w="725804" h="607694">
                  <a:moveTo>
                    <a:pt x="70612" y="293941"/>
                  </a:moveTo>
                  <a:lnTo>
                    <a:pt x="24815" y="264325"/>
                  </a:lnTo>
                  <a:lnTo>
                    <a:pt x="22504" y="273126"/>
                  </a:lnTo>
                  <a:lnTo>
                    <a:pt x="19418" y="281444"/>
                  </a:lnTo>
                  <a:lnTo>
                    <a:pt x="21145" y="282562"/>
                  </a:lnTo>
                  <a:lnTo>
                    <a:pt x="18288" y="291020"/>
                  </a:lnTo>
                  <a:lnTo>
                    <a:pt x="18935" y="291439"/>
                  </a:lnTo>
                  <a:lnTo>
                    <a:pt x="16167" y="299961"/>
                  </a:lnTo>
                  <a:lnTo>
                    <a:pt x="12750" y="308063"/>
                  </a:lnTo>
                  <a:lnTo>
                    <a:pt x="14998" y="309537"/>
                  </a:lnTo>
                  <a:lnTo>
                    <a:pt x="4635" y="385279"/>
                  </a:lnTo>
                  <a:lnTo>
                    <a:pt x="5283" y="385699"/>
                  </a:lnTo>
                  <a:lnTo>
                    <a:pt x="1066" y="393280"/>
                  </a:lnTo>
                  <a:lnTo>
                    <a:pt x="4597" y="395579"/>
                  </a:lnTo>
                  <a:lnTo>
                    <a:pt x="876" y="403466"/>
                  </a:lnTo>
                  <a:lnTo>
                    <a:pt x="4432" y="405752"/>
                  </a:lnTo>
                  <a:lnTo>
                    <a:pt x="533" y="413550"/>
                  </a:lnTo>
                  <a:lnTo>
                    <a:pt x="5041" y="416471"/>
                  </a:lnTo>
                  <a:lnTo>
                    <a:pt x="1790" y="424675"/>
                  </a:lnTo>
                  <a:lnTo>
                    <a:pt x="4038" y="426148"/>
                  </a:lnTo>
                  <a:lnTo>
                    <a:pt x="0" y="433819"/>
                  </a:lnTo>
                  <a:lnTo>
                    <a:pt x="5473" y="437362"/>
                  </a:lnTo>
                  <a:lnTo>
                    <a:pt x="57404" y="470954"/>
                  </a:lnTo>
                  <a:lnTo>
                    <a:pt x="59359" y="461911"/>
                  </a:lnTo>
                  <a:lnTo>
                    <a:pt x="16332" y="434098"/>
                  </a:lnTo>
                  <a:lnTo>
                    <a:pt x="55067" y="459130"/>
                  </a:lnTo>
                  <a:lnTo>
                    <a:pt x="55587" y="449148"/>
                  </a:lnTo>
                  <a:lnTo>
                    <a:pt x="56857" y="429361"/>
                  </a:lnTo>
                  <a:lnTo>
                    <a:pt x="41706" y="419569"/>
                  </a:lnTo>
                  <a:lnTo>
                    <a:pt x="53149" y="426961"/>
                  </a:lnTo>
                  <a:lnTo>
                    <a:pt x="57048" y="419176"/>
                  </a:lnTo>
                  <a:lnTo>
                    <a:pt x="53505" y="416890"/>
                  </a:lnTo>
                  <a:lnTo>
                    <a:pt x="56756" y="408673"/>
                  </a:lnTo>
                  <a:lnTo>
                    <a:pt x="52717" y="406069"/>
                  </a:lnTo>
                  <a:lnTo>
                    <a:pt x="56616" y="398284"/>
                  </a:lnTo>
                  <a:lnTo>
                    <a:pt x="53390" y="396201"/>
                  </a:lnTo>
                  <a:lnTo>
                    <a:pt x="58102" y="388924"/>
                  </a:lnTo>
                  <a:lnTo>
                    <a:pt x="53898" y="386219"/>
                  </a:lnTo>
                  <a:lnTo>
                    <a:pt x="56540" y="377609"/>
                  </a:lnTo>
                  <a:lnTo>
                    <a:pt x="58978" y="368884"/>
                  </a:lnTo>
                  <a:lnTo>
                    <a:pt x="56616" y="367360"/>
                  </a:lnTo>
                  <a:lnTo>
                    <a:pt x="57365" y="357530"/>
                  </a:lnTo>
                  <a:lnTo>
                    <a:pt x="56730" y="357111"/>
                  </a:lnTo>
                  <a:lnTo>
                    <a:pt x="60617" y="349326"/>
                  </a:lnTo>
                  <a:lnTo>
                    <a:pt x="57873" y="347560"/>
                  </a:lnTo>
                  <a:lnTo>
                    <a:pt x="61137" y="339356"/>
                  </a:lnTo>
                  <a:lnTo>
                    <a:pt x="59677" y="338416"/>
                  </a:lnTo>
                  <a:lnTo>
                    <a:pt x="63893" y="330835"/>
                  </a:lnTo>
                  <a:lnTo>
                    <a:pt x="59550" y="328015"/>
                  </a:lnTo>
                  <a:lnTo>
                    <a:pt x="62585" y="319671"/>
                  </a:lnTo>
                  <a:lnTo>
                    <a:pt x="67297" y="312407"/>
                  </a:lnTo>
                  <a:lnTo>
                    <a:pt x="64109" y="310349"/>
                  </a:lnTo>
                  <a:lnTo>
                    <a:pt x="68008" y="302564"/>
                  </a:lnTo>
                  <a:lnTo>
                    <a:pt x="66230" y="301421"/>
                  </a:lnTo>
                  <a:lnTo>
                    <a:pt x="70612" y="293941"/>
                  </a:lnTo>
                  <a:close/>
                </a:path>
                <a:path w="725804" h="607694">
                  <a:moveTo>
                    <a:pt x="77457" y="535457"/>
                  </a:moveTo>
                  <a:lnTo>
                    <a:pt x="77190" y="524979"/>
                  </a:lnTo>
                  <a:lnTo>
                    <a:pt x="67487" y="518706"/>
                  </a:lnTo>
                  <a:lnTo>
                    <a:pt x="67525" y="498119"/>
                  </a:lnTo>
                  <a:lnTo>
                    <a:pt x="56705" y="491134"/>
                  </a:lnTo>
                  <a:lnTo>
                    <a:pt x="62992" y="495185"/>
                  </a:lnTo>
                  <a:lnTo>
                    <a:pt x="60921" y="483539"/>
                  </a:lnTo>
                  <a:lnTo>
                    <a:pt x="10464" y="450913"/>
                  </a:lnTo>
                  <a:lnTo>
                    <a:pt x="58674" y="482079"/>
                  </a:lnTo>
                  <a:lnTo>
                    <a:pt x="60464" y="472935"/>
                  </a:lnTo>
                  <a:lnTo>
                    <a:pt x="5473" y="437362"/>
                  </a:lnTo>
                  <a:lnTo>
                    <a:pt x="4165" y="446824"/>
                  </a:lnTo>
                  <a:lnTo>
                    <a:pt x="8826" y="449859"/>
                  </a:lnTo>
                  <a:lnTo>
                    <a:pt x="4622" y="457428"/>
                  </a:lnTo>
                  <a:lnTo>
                    <a:pt x="7200" y="459105"/>
                  </a:lnTo>
                  <a:lnTo>
                    <a:pt x="8140" y="470014"/>
                  </a:lnTo>
                  <a:lnTo>
                    <a:pt x="12496" y="472821"/>
                  </a:lnTo>
                  <a:lnTo>
                    <a:pt x="8763" y="480720"/>
                  </a:lnTo>
                  <a:lnTo>
                    <a:pt x="12128" y="482917"/>
                  </a:lnTo>
                  <a:lnTo>
                    <a:pt x="11963" y="493090"/>
                  </a:lnTo>
                  <a:lnTo>
                    <a:pt x="16802" y="496227"/>
                  </a:lnTo>
                  <a:lnTo>
                    <a:pt x="77457" y="535457"/>
                  </a:lnTo>
                  <a:close/>
                </a:path>
                <a:path w="725804" h="607694">
                  <a:moveTo>
                    <a:pt x="81038" y="259448"/>
                  </a:moveTo>
                  <a:lnTo>
                    <a:pt x="80886" y="259346"/>
                  </a:lnTo>
                  <a:lnTo>
                    <a:pt x="76657" y="266928"/>
                  </a:lnTo>
                  <a:lnTo>
                    <a:pt x="81038" y="259448"/>
                  </a:lnTo>
                  <a:close/>
                </a:path>
                <a:path w="725804" h="607694">
                  <a:moveTo>
                    <a:pt x="86893" y="242620"/>
                  </a:moveTo>
                  <a:lnTo>
                    <a:pt x="42557" y="213944"/>
                  </a:lnTo>
                  <a:lnTo>
                    <a:pt x="39141" y="222046"/>
                  </a:lnTo>
                  <a:lnTo>
                    <a:pt x="34925" y="229616"/>
                  </a:lnTo>
                  <a:lnTo>
                    <a:pt x="35407" y="229933"/>
                  </a:lnTo>
                  <a:lnTo>
                    <a:pt x="31826" y="237934"/>
                  </a:lnTo>
                  <a:lnTo>
                    <a:pt x="32626" y="238467"/>
                  </a:lnTo>
                  <a:lnTo>
                    <a:pt x="28575" y="246138"/>
                  </a:lnTo>
                  <a:lnTo>
                    <a:pt x="30822" y="247611"/>
                  </a:lnTo>
                  <a:lnTo>
                    <a:pt x="27101" y="255485"/>
                  </a:lnTo>
                  <a:lnTo>
                    <a:pt x="28232" y="256222"/>
                  </a:lnTo>
                  <a:lnTo>
                    <a:pt x="24015" y="263791"/>
                  </a:lnTo>
                  <a:lnTo>
                    <a:pt x="24815" y="264325"/>
                  </a:lnTo>
                  <a:lnTo>
                    <a:pt x="68846" y="292798"/>
                  </a:lnTo>
                  <a:lnTo>
                    <a:pt x="73063" y="285216"/>
                  </a:lnTo>
                  <a:lnTo>
                    <a:pt x="72097" y="284594"/>
                  </a:lnTo>
                  <a:lnTo>
                    <a:pt x="75018" y="276174"/>
                  </a:lnTo>
                  <a:lnTo>
                    <a:pt x="73888" y="275450"/>
                  </a:lnTo>
                  <a:lnTo>
                    <a:pt x="77952" y="267766"/>
                  </a:lnTo>
                  <a:lnTo>
                    <a:pt x="73736" y="275336"/>
                  </a:lnTo>
                  <a:lnTo>
                    <a:pt x="36093" y="251015"/>
                  </a:lnTo>
                  <a:lnTo>
                    <a:pt x="73571" y="275234"/>
                  </a:lnTo>
                  <a:lnTo>
                    <a:pt x="75857" y="266407"/>
                  </a:lnTo>
                  <a:lnTo>
                    <a:pt x="75692" y="266306"/>
                  </a:lnTo>
                  <a:lnTo>
                    <a:pt x="80886" y="259346"/>
                  </a:lnTo>
                  <a:lnTo>
                    <a:pt x="79908" y="258724"/>
                  </a:lnTo>
                  <a:lnTo>
                    <a:pt x="83642" y="250825"/>
                  </a:lnTo>
                  <a:lnTo>
                    <a:pt x="83159" y="250520"/>
                  </a:lnTo>
                  <a:lnTo>
                    <a:pt x="86893" y="242620"/>
                  </a:lnTo>
                  <a:close/>
                </a:path>
                <a:path w="725804" h="607694">
                  <a:moveTo>
                    <a:pt x="109308" y="576681"/>
                  </a:moveTo>
                  <a:lnTo>
                    <a:pt x="76619" y="555548"/>
                  </a:lnTo>
                  <a:lnTo>
                    <a:pt x="102857" y="572503"/>
                  </a:lnTo>
                  <a:lnTo>
                    <a:pt x="107073" y="564934"/>
                  </a:lnTo>
                  <a:lnTo>
                    <a:pt x="26009" y="512508"/>
                  </a:lnTo>
                  <a:lnTo>
                    <a:pt x="84010" y="550011"/>
                  </a:lnTo>
                  <a:lnTo>
                    <a:pt x="87426" y="541909"/>
                  </a:lnTo>
                  <a:lnTo>
                    <a:pt x="16802" y="496227"/>
                  </a:lnTo>
                  <a:lnTo>
                    <a:pt x="14351" y="504952"/>
                  </a:lnTo>
                  <a:lnTo>
                    <a:pt x="20307" y="508825"/>
                  </a:lnTo>
                  <a:lnTo>
                    <a:pt x="16903" y="516915"/>
                  </a:lnTo>
                  <a:lnTo>
                    <a:pt x="24053" y="521550"/>
                  </a:lnTo>
                  <a:lnTo>
                    <a:pt x="22428" y="530796"/>
                  </a:lnTo>
                  <a:lnTo>
                    <a:pt x="28155" y="534517"/>
                  </a:lnTo>
                  <a:lnTo>
                    <a:pt x="27178" y="544169"/>
                  </a:lnTo>
                  <a:lnTo>
                    <a:pt x="34607" y="548970"/>
                  </a:lnTo>
                  <a:lnTo>
                    <a:pt x="33312" y="558457"/>
                  </a:lnTo>
                  <a:lnTo>
                    <a:pt x="44640" y="565797"/>
                  </a:lnTo>
                  <a:lnTo>
                    <a:pt x="44094" y="575729"/>
                  </a:lnTo>
                  <a:lnTo>
                    <a:pt x="92760" y="607212"/>
                  </a:lnTo>
                  <a:lnTo>
                    <a:pt x="97624" y="600049"/>
                  </a:lnTo>
                  <a:lnTo>
                    <a:pt x="98590" y="600671"/>
                  </a:lnTo>
                  <a:lnTo>
                    <a:pt x="103454" y="593509"/>
                  </a:lnTo>
                  <a:lnTo>
                    <a:pt x="107505" y="585825"/>
                  </a:lnTo>
                  <a:lnTo>
                    <a:pt x="88798" y="573735"/>
                  </a:lnTo>
                  <a:lnTo>
                    <a:pt x="105092" y="584263"/>
                  </a:lnTo>
                  <a:lnTo>
                    <a:pt x="109308" y="576681"/>
                  </a:lnTo>
                  <a:close/>
                </a:path>
                <a:path w="725804" h="607694">
                  <a:moveTo>
                    <a:pt x="151307" y="129667"/>
                  </a:moveTo>
                  <a:lnTo>
                    <a:pt x="145948" y="126212"/>
                  </a:lnTo>
                  <a:lnTo>
                    <a:pt x="145948" y="136525"/>
                  </a:lnTo>
                  <a:lnTo>
                    <a:pt x="141262" y="143776"/>
                  </a:lnTo>
                  <a:lnTo>
                    <a:pt x="139649" y="142735"/>
                  </a:lnTo>
                  <a:lnTo>
                    <a:pt x="144500" y="135585"/>
                  </a:lnTo>
                  <a:lnTo>
                    <a:pt x="145948" y="136525"/>
                  </a:lnTo>
                  <a:lnTo>
                    <a:pt x="145948" y="126212"/>
                  </a:lnTo>
                  <a:lnTo>
                    <a:pt x="108254" y="101815"/>
                  </a:lnTo>
                  <a:lnTo>
                    <a:pt x="103225" y="108877"/>
                  </a:lnTo>
                  <a:lnTo>
                    <a:pt x="102743" y="108559"/>
                  </a:lnTo>
                  <a:lnTo>
                    <a:pt x="97878" y="115722"/>
                  </a:lnTo>
                  <a:lnTo>
                    <a:pt x="97561" y="115506"/>
                  </a:lnTo>
                  <a:lnTo>
                    <a:pt x="91986" y="122212"/>
                  </a:lnTo>
                  <a:lnTo>
                    <a:pt x="60312" y="173888"/>
                  </a:lnTo>
                  <a:lnTo>
                    <a:pt x="49085" y="197548"/>
                  </a:lnTo>
                  <a:lnTo>
                    <a:pt x="41427" y="213207"/>
                  </a:lnTo>
                  <a:lnTo>
                    <a:pt x="42557" y="213944"/>
                  </a:lnTo>
                  <a:lnTo>
                    <a:pt x="86258" y="242201"/>
                  </a:lnTo>
                  <a:lnTo>
                    <a:pt x="93611" y="226352"/>
                  </a:lnTo>
                  <a:lnTo>
                    <a:pt x="100203" y="209994"/>
                  </a:lnTo>
                  <a:lnTo>
                    <a:pt x="108508" y="194754"/>
                  </a:lnTo>
                  <a:lnTo>
                    <a:pt x="112852" y="187248"/>
                  </a:lnTo>
                  <a:lnTo>
                    <a:pt x="112522" y="187045"/>
                  </a:lnTo>
                  <a:lnTo>
                    <a:pt x="121488" y="172224"/>
                  </a:lnTo>
                  <a:lnTo>
                    <a:pt x="121323" y="172110"/>
                  </a:lnTo>
                  <a:lnTo>
                    <a:pt x="126022" y="164846"/>
                  </a:lnTo>
                  <a:lnTo>
                    <a:pt x="136245" y="150837"/>
                  </a:lnTo>
                  <a:lnTo>
                    <a:pt x="146989" y="137185"/>
                  </a:lnTo>
                  <a:lnTo>
                    <a:pt x="146265" y="136715"/>
                  </a:lnTo>
                  <a:lnTo>
                    <a:pt x="151307" y="129667"/>
                  </a:lnTo>
                  <a:close/>
                </a:path>
                <a:path w="725804" h="607694">
                  <a:moveTo>
                    <a:pt x="152946" y="58559"/>
                  </a:moveTo>
                  <a:lnTo>
                    <a:pt x="150279" y="61988"/>
                  </a:lnTo>
                  <a:lnTo>
                    <a:pt x="152298" y="59613"/>
                  </a:lnTo>
                  <a:lnTo>
                    <a:pt x="152946" y="58559"/>
                  </a:lnTo>
                  <a:close/>
                </a:path>
                <a:path w="725804" h="607694">
                  <a:moveTo>
                    <a:pt x="164909" y="117843"/>
                  </a:moveTo>
                  <a:lnTo>
                    <a:pt x="120891" y="89369"/>
                  </a:lnTo>
                  <a:lnTo>
                    <a:pt x="115214" y="96012"/>
                  </a:lnTo>
                  <a:lnTo>
                    <a:pt x="113931" y="95173"/>
                  </a:lnTo>
                  <a:lnTo>
                    <a:pt x="108737" y="102120"/>
                  </a:lnTo>
                  <a:lnTo>
                    <a:pt x="151307" y="129667"/>
                  </a:lnTo>
                  <a:lnTo>
                    <a:pt x="153085" y="130810"/>
                  </a:lnTo>
                  <a:lnTo>
                    <a:pt x="158102" y="123761"/>
                  </a:lnTo>
                  <a:lnTo>
                    <a:pt x="159727" y="124802"/>
                  </a:lnTo>
                  <a:lnTo>
                    <a:pt x="164909" y="117843"/>
                  </a:lnTo>
                  <a:close/>
                </a:path>
                <a:path w="725804" h="607694">
                  <a:moveTo>
                    <a:pt x="171704" y="111937"/>
                  </a:moveTo>
                  <a:lnTo>
                    <a:pt x="126390" y="82626"/>
                  </a:lnTo>
                  <a:lnTo>
                    <a:pt x="121373" y="89674"/>
                  </a:lnTo>
                  <a:lnTo>
                    <a:pt x="164909" y="117843"/>
                  </a:lnTo>
                  <a:lnTo>
                    <a:pt x="166687" y="118986"/>
                  </a:lnTo>
                  <a:lnTo>
                    <a:pt x="171704" y="111937"/>
                  </a:lnTo>
                  <a:close/>
                </a:path>
                <a:path w="725804" h="607694">
                  <a:moveTo>
                    <a:pt x="179311" y="106540"/>
                  </a:moveTo>
                  <a:lnTo>
                    <a:pt x="132867" y="76504"/>
                  </a:lnTo>
                  <a:lnTo>
                    <a:pt x="128003" y="83667"/>
                  </a:lnTo>
                  <a:lnTo>
                    <a:pt x="171704" y="111937"/>
                  </a:lnTo>
                  <a:lnTo>
                    <a:pt x="173482" y="113080"/>
                  </a:lnTo>
                  <a:lnTo>
                    <a:pt x="179311" y="106540"/>
                  </a:lnTo>
                  <a:close/>
                </a:path>
                <a:path w="725804" h="607694">
                  <a:moveTo>
                    <a:pt x="210375" y="85407"/>
                  </a:moveTo>
                  <a:lnTo>
                    <a:pt x="203911" y="91528"/>
                  </a:lnTo>
                  <a:lnTo>
                    <a:pt x="205028" y="92252"/>
                  </a:lnTo>
                  <a:lnTo>
                    <a:pt x="210375" y="85407"/>
                  </a:lnTo>
                  <a:close/>
                </a:path>
                <a:path w="725804" h="607694">
                  <a:moveTo>
                    <a:pt x="470014" y="57492"/>
                  </a:moveTo>
                  <a:lnTo>
                    <a:pt x="381139" y="0"/>
                  </a:lnTo>
                  <a:lnTo>
                    <a:pt x="367957" y="1778"/>
                  </a:lnTo>
                  <a:lnTo>
                    <a:pt x="354241" y="3213"/>
                  </a:lnTo>
                  <a:lnTo>
                    <a:pt x="340131" y="4394"/>
                  </a:lnTo>
                  <a:lnTo>
                    <a:pt x="281978" y="8013"/>
                  </a:lnTo>
                  <a:lnTo>
                    <a:pt x="272491" y="12192"/>
                  </a:lnTo>
                  <a:lnTo>
                    <a:pt x="267843" y="9182"/>
                  </a:lnTo>
                  <a:lnTo>
                    <a:pt x="249478" y="17919"/>
                  </a:lnTo>
                  <a:lnTo>
                    <a:pt x="245198" y="15151"/>
                  </a:lnTo>
                  <a:lnTo>
                    <a:pt x="236347" y="19735"/>
                  </a:lnTo>
                  <a:lnTo>
                    <a:pt x="227698" y="24447"/>
                  </a:lnTo>
                  <a:lnTo>
                    <a:pt x="219252" y="29286"/>
                  </a:lnTo>
                  <a:lnTo>
                    <a:pt x="223367" y="31953"/>
                  </a:lnTo>
                  <a:lnTo>
                    <a:pt x="215620" y="26936"/>
                  </a:lnTo>
                  <a:lnTo>
                    <a:pt x="207505" y="32004"/>
                  </a:lnTo>
                  <a:lnTo>
                    <a:pt x="199618" y="37211"/>
                  </a:lnTo>
                  <a:lnTo>
                    <a:pt x="196621" y="35267"/>
                  </a:lnTo>
                  <a:lnTo>
                    <a:pt x="189128" y="40728"/>
                  </a:lnTo>
                  <a:lnTo>
                    <a:pt x="195008" y="44538"/>
                  </a:lnTo>
                  <a:lnTo>
                    <a:pt x="186575" y="39077"/>
                  </a:lnTo>
                  <a:lnTo>
                    <a:pt x="179527" y="44831"/>
                  </a:lnTo>
                  <a:lnTo>
                    <a:pt x="172669" y="50711"/>
                  </a:lnTo>
                  <a:lnTo>
                    <a:pt x="168960" y="48310"/>
                  </a:lnTo>
                  <a:lnTo>
                    <a:pt x="163614" y="55156"/>
                  </a:lnTo>
                  <a:lnTo>
                    <a:pt x="161518" y="53797"/>
                  </a:lnTo>
                  <a:lnTo>
                    <a:pt x="154876" y="59817"/>
                  </a:lnTo>
                  <a:lnTo>
                    <a:pt x="153111" y="58661"/>
                  </a:lnTo>
                  <a:lnTo>
                    <a:pt x="152298" y="59613"/>
                  </a:lnTo>
                  <a:lnTo>
                    <a:pt x="148399" y="65938"/>
                  </a:lnTo>
                  <a:lnTo>
                    <a:pt x="147599" y="65417"/>
                  </a:lnTo>
                  <a:lnTo>
                    <a:pt x="150279" y="61988"/>
                  </a:lnTo>
                  <a:lnTo>
                    <a:pt x="147434" y="65303"/>
                  </a:lnTo>
                  <a:lnTo>
                    <a:pt x="147561" y="65392"/>
                  </a:lnTo>
                  <a:lnTo>
                    <a:pt x="145986" y="64363"/>
                  </a:lnTo>
                  <a:lnTo>
                    <a:pt x="140957" y="71424"/>
                  </a:lnTo>
                  <a:lnTo>
                    <a:pt x="139192" y="70281"/>
                  </a:lnTo>
                  <a:lnTo>
                    <a:pt x="133997" y="77228"/>
                  </a:lnTo>
                  <a:lnTo>
                    <a:pt x="179311" y="106540"/>
                  </a:lnTo>
                  <a:lnTo>
                    <a:pt x="181571" y="108000"/>
                  </a:lnTo>
                  <a:lnTo>
                    <a:pt x="187236" y="101371"/>
                  </a:lnTo>
                  <a:lnTo>
                    <a:pt x="187731" y="101676"/>
                  </a:lnTo>
                  <a:lnTo>
                    <a:pt x="194348" y="95669"/>
                  </a:lnTo>
                  <a:lnTo>
                    <a:pt x="196138" y="96812"/>
                  </a:lnTo>
                  <a:lnTo>
                    <a:pt x="202768" y="90805"/>
                  </a:lnTo>
                  <a:lnTo>
                    <a:pt x="203581" y="91313"/>
                  </a:lnTo>
                  <a:lnTo>
                    <a:pt x="209410" y="84785"/>
                  </a:lnTo>
                  <a:lnTo>
                    <a:pt x="210375" y="85407"/>
                  </a:lnTo>
                  <a:lnTo>
                    <a:pt x="212801" y="86969"/>
                  </a:lnTo>
                  <a:lnTo>
                    <a:pt x="218452" y="80340"/>
                  </a:lnTo>
                  <a:lnTo>
                    <a:pt x="221018" y="81978"/>
                  </a:lnTo>
                  <a:lnTo>
                    <a:pt x="227711" y="75996"/>
                  </a:lnTo>
                  <a:lnTo>
                    <a:pt x="231724" y="78587"/>
                  </a:lnTo>
                  <a:lnTo>
                    <a:pt x="237705" y="72174"/>
                  </a:lnTo>
                  <a:lnTo>
                    <a:pt x="238353" y="72580"/>
                  </a:lnTo>
                  <a:lnTo>
                    <a:pt x="232359" y="79006"/>
                  </a:lnTo>
                  <a:lnTo>
                    <a:pt x="233337" y="79629"/>
                  </a:lnTo>
                  <a:lnTo>
                    <a:pt x="238823" y="72898"/>
                  </a:lnTo>
                  <a:lnTo>
                    <a:pt x="243192" y="75704"/>
                  </a:lnTo>
                  <a:lnTo>
                    <a:pt x="252577" y="71462"/>
                  </a:lnTo>
                  <a:lnTo>
                    <a:pt x="260184" y="66078"/>
                  </a:lnTo>
                  <a:lnTo>
                    <a:pt x="261632" y="67017"/>
                  </a:lnTo>
                  <a:lnTo>
                    <a:pt x="269709" y="61950"/>
                  </a:lnTo>
                  <a:lnTo>
                    <a:pt x="270852" y="62674"/>
                  </a:lnTo>
                  <a:lnTo>
                    <a:pt x="264858" y="69100"/>
                  </a:lnTo>
                  <a:lnTo>
                    <a:pt x="272770" y="63931"/>
                  </a:lnTo>
                  <a:lnTo>
                    <a:pt x="275526" y="65697"/>
                  </a:lnTo>
                  <a:lnTo>
                    <a:pt x="282816" y="60096"/>
                  </a:lnTo>
                  <a:lnTo>
                    <a:pt x="288290" y="63639"/>
                  </a:lnTo>
                  <a:lnTo>
                    <a:pt x="288772" y="63957"/>
                  </a:lnTo>
                  <a:lnTo>
                    <a:pt x="289102" y="64160"/>
                  </a:lnTo>
                  <a:lnTo>
                    <a:pt x="295084" y="57746"/>
                  </a:lnTo>
                  <a:lnTo>
                    <a:pt x="290334" y="61874"/>
                  </a:lnTo>
                  <a:lnTo>
                    <a:pt x="293966" y="56997"/>
                  </a:lnTo>
                  <a:lnTo>
                    <a:pt x="295084" y="57746"/>
                  </a:lnTo>
                  <a:lnTo>
                    <a:pt x="295249" y="57835"/>
                  </a:lnTo>
                  <a:lnTo>
                    <a:pt x="307848" y="55689"/>
                  </a:lnTo>
                  <a:lnTo>
                    <a:pt x="311734" y="58191"/>
                  </a:lnTo>
                  <a:lnTo>
                    <a:pt x="320725" y="53695"/>
                  </a:lnTo>
                  <a:lnTo>
                    <a:pt x="325285" y="56642"/>
                  </a:lnTo>
                  <a:lnTo>
                    <a:pt x="334683" y="52412"/>
                  </a:lnTo>
                  <a:lnTo>
                    <a:pt x="347446" y="50355"/>
                  </a:lnTo>
                  <a:lnTo>
                    <a:pt x="352120" y="53390"/>
                  </a:lnTo>
                  <a:lnTo>
                    <a:pt x="359727" y="47993"/>
                  </a:lnTo>
                  <a:lnTo>
                    <a:pt x="366496" y="52374"/>
                  </a:lnTo>
                  <a:lnTo>
                    <a:pt x="374586" y="47307"/>
                  </a:lnTo>
                  <a:lnTo>
                    <a:pt x="384594" y="44792"/>
                  </a:lnTo>
                  <a:lnTo>
                    <a:pt x="386041" y="44424"/>
                  </a:lnTo>
                  <a:lnTo>
                    <a:pt x="384594" y="44792"/>
                  </a:lnTo>
                  <a:lnTo>
                    <a:pt x="380072" y="50850"/>
                  </a:lnTo>
                  <a:lnTo>
                    <a:pt x="384098" y="53454"/>
                  </a:lnTo>
                  <a:lnTo>
                    <a:pt x="392353" y="48488"/>
                  </a:lnTo>
                  <a:lnTo>
                    <a:pt x="401993" y="54724"/>
                  </a:lnTo>
                  <a:lnTo>
                    <a:pt x="410438" y="49872"/>
                  </a:lnTo>
                  <a:lnTo>
                    <a:pt x="418579" y="55143"/>
                  </a:lnTo>
                  <a:lnTo>
                    <a:pt x="432079" y="53568"/>
                  </a:lnTo>
                  <a:lnTo>
                    <a:pt x="441363" y="59563"/>
                  </a:lnTo>
                  <a:lnTo>
                    <a:pt x="470014" y="57492"/>
                  </a:lnTo>
                  <a:close/>
                </a:path>
                <a:path w="725804" h="607694">
                  <a:moveTo>
                    <a:pt x="501980" y="67856"/>
                  </a:moveTo>
                  <a:lnTo>
                    <a:pt x="398335" y="812"/>
                  </a:lnTo>
                  <a:lnTo>
                    <a:pt x="387946" y="4394"/>
                  </a:lnTo>
                  <a:lnTo>
                    <a:pt x="470014" y="57492"/>
                  </a:lnTo>
                  <a:lnTo>
                    <a:pt x="488696" y="69570"/>
                  </a:lnTo>
                  <a:lnTo>
                    <a:pt x="501980" y="67856"/>
                  </a:lnTo>
                  <a:close/>
                </a:path>
                <a:path w="725804" h="607694">
                  <a:moveTo>
                    <a:pt x="546608" y="179184"/>
                  </a:moveTo>
                  <a:lnTo>
                    <a:pt x="546442" y="179082"/>
                  </a:lnTo>
                  <a:lnTo>
                    <a:pt x="541578" y="186245"/>
                  </a:lnTo>
                  <a:lnTo>
                    <a:pt x="541896" y="186448"/>
                  </a:lnTo>
                  <a:lnTo>
                    <a:pt x="546608" y="179184"/>
                  </a:lnTo>
                  <a:close/>
                </a:path>
                <a:path w="725804" h="607694">
                  <a:moveTo>
                    <a:pt x="630072" y="191947"/>
                  </a:moveTo>
                  <a:lnTo>
                    <a:pt x="581533" y="160553"/>
                  </a:lnTo>
                  <a:lnTo>
                    <a:pt x="576186" y="167398"/>
                  </a:lnTo>
                  <a:lnTo>
                    <a:pt x="575068" y="166662"/>
                  </a:lnTo>
                  <a:lnTo>
                    <a:pt x="565848" y="171018"/>
                  </a:lnTo>
                  <a:lnTo>
                    <a:pt x="576605" y="177990"/>
                  </a:lnTo>
                  <a:lnTo>
                    <a:pt x="563587" y="169557"/>
                  </a:lnTo>
                  <a:lnTo>
                    <a:pt x="558076" y="176301"/>
                  </a:lnTo>
                  <a:lnTo>
                    <a:pt x="557276" y="175780"/>
                  </a:lnTo>
                  <a:lnTo>
                    <a:pt x="551281" y="182206"/>
                  </a:lnTo>
                  <a:lnTo>
                    <a:pt x="548538" y="180428"/>
                  </a:lnTo>
                  <a:lnTo>
                    <a:pt x="542378" y="186766"/>
                  </a:lnTo>
                  <a:lnTo>
                    <a:pt x="540283" y="185407"/>
                  </a:lnTo>
                  <a:lnTo>
                    <a:pt x="535901" y="192874"/>
                  </a:lnTo>
                  <a:lnTo>
                    <a:pt x="546519" y="199745"/>
                  </a:lnTo>
                  <a:lnTo>
                    <a:pt x="547497" y="210680"/>
                  </a:lnTo>
                  <a:lnTo>
                    <a:pt x="553199" y="214376"/>
                  </a:lnTo>
                  <a:lnTo>
                    <a:pt x="553567" y="224929"/>
                  </a:lnTo>
                  <a:lnTo>
                    <a:pt x="565200" y="232448"/>
                  </a:lnTo>
                  <a:lnTo>
                    <a:pt x="567804" y="223824"/>
                  </a:lnTo>
                  <a:lnTo>
                    <a:pt x="571360" y="226123"/>
                  </a:lnTo>
                  <a:lnTo>
                    <a:pt x="577176" y="219595"/>
                  </a:lnTo>
                  <a:lnTo>
                    <a:pt x="579285" y="220941"/>
                  </a:lnTo>
                  <a:lnTo>
                    <a:pt x="584949" y="214312"/>
                  </a:lnTo>
                  <a:lnTo>
                    <a:pt x="588022" y="216281"/>
                  </a:lnTo>
                  <a:lnTo>
                    <a:pt x="593369" y="209435"/>
                  </a:lnTo>
                  <a:lnTo>
                    <a:pt x="596760" y="211620"/>
                  </a:lnTo>
                  <a:lnTo>
                    <a:pt x="602411" y="204990"/>
                  </a:lnTo>
                  <a:lnTo>
                    <a:pt x="604837" y="206552"/>
                  </a:lnTo>
                  <a:lnTo>
                    <a:pt x="613410" y="201790"/>
                  </a:lnTo>
                  <a:lnTo>
                    <a:pt x="614870" y="202717"/>
                  </a:lnTo>
                  <a:lnTo>
                    <a:pt x="630072" y="191947"/>
                  </a:lnTo>
                  <a:close/>
                </a:path>
                <a:path w="725804" h="607694">
                  <a:moveTo>
                    <a:pt x="652056" y="185547"/>
                  </a:moveTo>
                  <a:lnTo>
                    <a:pt x="600011" y="151892"/>
                  </a:lnTo>
                  <a:lnTo>
                    <a:pt x="600303" y="152069"/>
                  </a:lnTo>
                  <a:lnTo>
                    <a:pt x="605320" y="145008"/>
                  </a:lnTo>
                  <a:lnTo>
                    <a:pt x="599490" y="151549"/>
                  </a:lnTo>
                  <a:lnTo>
                    <a:pt x="598043" y="150609"/>
                  </a:lnTo>
                  <a:lnTo>
                    <a:pt x="592848" y="157556"/>
                  </a:lnTo>
                  <a:lnTo>
                    <a:pt x="590600" y="156095"/>
                  </a:lnTo>
                  <a:lnTo>
                    <a:pt x="585406" y="163055"/>
                  </a:lnTo>
                  <a:lnTo>
                    <a:pt x="630072" y="191947"/>
                  </a:lnTo>
                  <a:lnTo>
                    <a:pt x="633945" y="194449"/>
                  </a:lnTo>
                  <a:lnTo>
                    <a:pt x="640575" y="188442"/>
                  </a:lnTo>
                  <a:lnTo>
                    <a:pt x="644944" y="191249"/>
                  </a:lnTo>
                  <a:lnTo>
                    <a:pt x="652056" y="185547"/>
                  </a:lnTo>
                  <a:close/>
                </a:path>
                <a:path w="725804" h="607694">
                  <a:moveTo>
                    <a:pt x="664502" y="183286"/>
                  </a:moveTo>
                  <a:lnTo>
                    <a:pt x="607580" y="146469"/>
                  </a:lnTo>
                  <a:lnTo>
                    <a:pt x="602234" y="153314"/>
                  </a:lnTo>
                  <a:lnTo>
                    <a:pt x="652056" y="185547"/>
                  </a:lnTo>
                  <a:lnTo>
                    <a:pt x="658190" y="189509"/>
                  </a:lnTo>
                  <a:lnTo>
                    <a:pt x="664502" y="183286"/>
                  </a:lnTo>
                  <a:close/>
                </a:path>
                <a:path w="725804" h="607694">
                  <a:moveTo>
                    <a:pt x="675017" y="179781"/>
                  </a:moveTo>
                  <a:lnTo>
                    <a:pt x="616153" y="141706"/>
                  </a:lnTo>
                  <a:lnTo>
                    <a:pt x="612101" y="149390"/>
                  </a:lnTo>
                  <a:lnTo>
                    <a:pt x="664502" y="183286"/>
                  </a:lnTo>
                  <a:lnTo>
                    <a:pt x="669988" y="186829"/>
                  </a:lnTo>
                  <a:lnTo>
                    <a:pt x="675017" y="179781"/>
                  </a:lnTo>
                  <a:close/>
                </a:path>
                <a:path w="725804" h="607694">
                  <a:moveTo>
                    <a:pt x="725436" y="171157"/>
                  </a:moveTo>
                  <a:lnTo>
                    <a:pt x="478307" y="11303"/>
                  </a:lnTo>
                  <a:lnTo>
                    <a:pt x="461175" y="10541"/>
                  </a:lnTo>
                  <a:lnTo>
                    <a:pt x="444665" y="10160"/>
                  </a:lnTo>
                  <a:lnTo>
                    <a:pt x="500367" y="46202"/>
                  </a:lnTo>
                  <a:lnTo>
                    <a:pt x="433654" y="3048"/>
                  </a:lnTo>
                  <a:lnTo>
                    <a:pt x="418998" y="3873"/>
                  </a:lnTo>
                  <a:lnTo>
                    <a:pt x="405612" y="5511"/>
                  </a:lnTo>
                  <a:lnTo>
                    <a:pt x="501980" y="67856"/>
                  </a:lnTo>
                  <a:lnTo>
                    <a:pt x="518591" y="78600"/>
                  </a:lnTo>
                  <a:lnTo>
                    <a:pt x="525068" y="72478"/>
                  </a:lnTo>
                  <a:lnTo>
                    <a:pt x="536016" y="79578"/>
                  </a:lnTo>
                  <a:lnTo>
                    <a:pt x="527456" y="84328"/>
                  </a:lnTo>
                  <a:lnTo>
                    <a:pt x="537311" y="80416"/>
                  </a:lnTo>
                  <a:lnTo>
                    <a:pt x="553123" y="90627"/>
                  </a:lnTo>
                  <a:lnTo>
                    <a:pt x="559752" y="84620"/>
                  </a:lnTo>
                  <a:lnTo>
                    <a:pt x="603491" y="112903"/>
                  </a:lnTo>
                  <a:lnTo>
                    <a:pt x="619620" y="113017"/>
                  </a:lnTo>
                  <a:lnTo>
                    <a:pt x="614756" y="120180"/>
                  </a:lnTo>
                  <a:lnTo>
                    <a:pt x="618782" y="122783"/>
                  </a:lnTo>
                  <a:lnTo>
                    <a:pt x="626224" y="117297"/>
                  </a:lnTo>
                  <a:lnTo>
                    <a:pt x="648004" y="131381"/>
                  </a:lnTo>
                  <a:lnTo>
                    <a:pt x="642658" y="138226"/>
                  </a:lnTo>
                  <a:lnTo>
                    <a:pt x="697725" y="173863"/>
                  </a:lnTo>
                  <a:lnTo>
                    <a:pt x="638136" y="135305"/>
                  </a:lnTo>
                  <a:lnTo>
                    <a:pt x="629729" y="140169"/>
                  </a:lnTo>
                  <a:lnTo>
                    <a:pt x="656450" y="157467"/>
                  </a:lnTo>
                  <a:lnTo>
                    <a:pt x="625043" y="137147"/>
                  </a:lnTo>
                  <a:lnTo>
                    <a:pt x="620179" y="144310"/>
                  </a:lnTo>
                  <a:lnTo>
                    <a:pt x="675017" y="179781"/>
                  </a:lnTo>
                  <a:lnTo>
                    <a:pt x="670471" y="187147"/>
                  </a:lnTo>
                  <a:lnTo>
                    <a:pt x="675487" y="180098"/>
                  </a:lnTo>
                  <a:lnTo>
                    <a:pt x="683717" y="185407"/>
                  </a:lnTo>
                  <a:lnTo>
                    <a:pt x="689546" y="178879"/>
                  </a:lnTo>
                  <a:lnTo>
                    <a:pt x="695845" y="182943"/>
                  </a:lnTo>
                  <a:lnTo>
                    <a:pt x="701497" y="176314"/>
                  </a:lnTo>
                  <a:lnTo>
                    <a:pt x="711835" y="182981"/>
                  </a:lnTo>
                  <a:lnTo>
                    <a:pt x="718146" y="176758"/>
                  </a:lnTo>
                  <a:lnTo>
                    <a:pt x="720090" y="178003"/>
                  </a:lnTo>
                  <a:lnTo>
                    <a:pt x="725436" y="171157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29570" y="1462742"/>
              <a:ext cx="253282" cy="232982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>
              <a:lnSpc>
                <a:spcPct val="100000"/>
              </a:lnSpc>
              <a:spcBef>
                <a:spcPts val="100"/>
              </a:spcBef>
            </a:pPr>
            <a:r>
              <a:rPr i="1" spc="-10" dirty="0">
                <a:solidFill>
                  <a:srgbClr val="53504A"/>
                </a:solidFill>
                <a:latin typeface="Cambria"/>
                <a:cs typeface="Cambria"/>
              </a:rPr>
              <a:t>GEOGRAPHY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0621" y="2249990"/>
            <a:ext cx="2970530" cy="1147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indent="-23367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6379" algn="l"/>
              </a:tabLst>
            </a:pPr>
            <a:r>
              <a:rPr sz="1700" b="1" spc="50" dirty="0">
                <a:solidFill>
                  <a:srgbClr val="53504A"/>
                </a:solidFill>
                <a:latin typeface="Trebuchet MS"/>
                <a:cs typeface="Trebuchet MS"/>
              </a:rPr>
              <a:t>Location</a:t>
            </a:r>
            <a:endParaRPr sz="1700">
              <a:latin typeface="Trebuchet MS"/>
              <a:cs typeface="Trebuchet MS"/>
            </a:endParaRPr>
          </a:p>
          <a:p>
            <a:pPr marL="614045" lvl="1" indent="-233679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614045" algn="l"/>
              </a:tabLst>
            </a:pPr>
            <a:r>
              <a:rPr sz="1700" spc="85" dirty="0">
                <a:solidFill>
                  <a:srgbClr val="53504A"/>
                </a:solidFill>
                <a:latin typeface="Trebuchet MS"/>
                <a:cs typeface="Trebuchet MS"/>
              </a:rPr>
              <a:t>Southeastern</a:t>
            </a:r>
            <a:r>
              <a:rPr sz="1700" spc="1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70" dirty="0">
                <a:solidFill>
                  <a:srgbClr val="53504A"/>
                </a:solidFill>
                <a:latin typeface="Trebuchet MS"/>
                <a:cs typeface="Trebuchet MS"/>
              </a:rPr>
              <a:t>Asia</a:t>
            </a:r>
            <a:endParaRPr sz="1700">
              <a:latin typeface="Trebuchet MS"/>
              <a:cs typeface="Trebuchet MS"/>
            </a:endParaRPr>
          </a:p>
          <a:p>
            <a:pPr marL="614045" marR="5080">
              <a:lnSpc>
                <a:spcPct val="112900"/>
              </a:lnSpc>
              <a:spcBef>
                <a:spcPts val="100"/>
              </a:spcBef>
            </a:pPr>
            <a:r>
              <a:rPr sz="1700" spc="65" dirty="0">
                <a:solidFill>
                  <a:srgbClr val="53504A"/>
                </a:solidFill>
                <a:latin typeface="Trebuchet MS"/>
                <a:cs typeface="Trebuchet MS"/>
              </a:rPr>
              <a:t>Bordering</a:t>
            </a:r>
            <a:r>
              <a:rPr sz="1700" spc="3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with</a:t>
            </a:r>
            <a:r>
              <a:rPr sz="1700" spc="2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China,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Laos,</a:t>
            </a:r>
            <a:r>
              <a:rPr sz="1700" spc="8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and</a:t>
            </a:r>
            <a:r>
              <a:rPr sz="1700" spc="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40" dirty="0">
                <a:solidFill>
                  <a:srgbClr val="53504A"/>
                </a:solidFill>
                <a:latin typeface="Trebuchet MS"/>
                <a:cs typeface="Trebuchet MS"/>
              </a:rPr>
              <a:t>Cambodia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0621" y="4017830"/>
            <a:ext cx="331724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indent="-23367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6379" algn="l"/>
              </a:tabLst>
            </a:pPr>
            <a:r>
              <a:rPr sz="1700" b="1" spc="50" dirty="0">
                <a:solidFill>
                  <a:srgbClr val="53504A"/>
                </a:solidFill>
                <a:latin typeface="Trebuchet MS"/>
                <a:cs typeface="Trebuchet MS"/>
              </a:rPr>
              <a:t>Area</a:t>
            </a: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:</a:t>
            </a:r>
            <a:r>
              <a:rPr sz="1700" spc="1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Total:</a:t>
            </a:r>
            <a:r>
              <a:rPr sz="1700" spc="1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=</a:t>
            </a:r>
            <a:r>
              <a:rPr sz="1700" spc="20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329,560</a:t>
            </a:r>
            <a:r>
              <a:rPr sz="1700" spc="1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53504A"/>
                </a:solidFill>
                <a:latin typeface="Trebuchet MS"/>
                <a:cs typeface="Trebuchet MS"/>
              </a:rPr>
              <a:t>sq</a:t>
            </a:r>
            <a:r>
              <a:rPr sz="1700" spc="1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25" dirty="0">
                <a:solidFill>
                  <a:srgbClr val="53504A"/>
                </a:solidFill>
                <a:latin typeface="Trebuchet MS"/>
                <a:cs typeface="Trebuchet MS"/>
              </a:rPr>
              <a:t>km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6026" y="4883392"/>
            <a:ext cx="2368550" cy="61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80" indent="-234315">
              <a:lnSpc>
                <a:spcPct val="112900"/>
              </a:lnSpc>
              <a:spcBef>
                <a:spcPts val="100"/>
              </a:spcBef>
              <a:buFont typeface="Arial MT"/>
              <a:buChar char="•"/>
              <a:tabLst>
                <a:tab pos="246379" algn="l"/>
              </a:tabLst>
            </a:pPr>
            <a:r>
              <a:rPr sz="1700" b="1" spc="50" dirty="0">
                <a:solidFill>
                  <a:srgbClr val="53504A"/>
                </a:solidFill>
                <a:latin typeface="Trebuchet MS"/>
                <a:cs typeface="Trebuchet MS"/>
              </a:rPr>
              <a:t>Coastline</a:t>
            </a:r>
            <a:r>
              <a:rPr sz="1700" spc="50" dirty="0">
                <a:solidFill>
                  <a:srgbClr val="53504A"/>
                </a:solidFill>
                <a:latin typeface="Trebuchet MS"/>
                <a:cs typeface="Trebuchet MS"/>
              </a:rPr>
              <a:t>:</a:t>
            </a:r>
            <a:r>
              <a:rPr sz="1700" spc="13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45" dirty="0">
                <a:solidFill>
                  <a:srgbClr val="53504A"/>
                </a:solidFill>
                <a:latin typeface="Trebuchet MS"/>
                <a:cs typeface="Trebuchet MS"/>
              </a:rPr>
              <a:t>3,260</a:t>
            </a:r>
            <a:r>
              <a:rPr sz="1700" spc="1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25" dirty="0">
                <a:solidFill>
                  <a:srgbClr val="53504A"/>
                </a:solidFill>
                <a:latin typeface="Trebuchet MS"/>
                <a:cs typeface="Trebuchet MS"/>
              </a:rPr>
              <a:t>km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(excludes</a:t>
            </a:r>
            <a:r>
              <a:rPr sz="1700" spc="1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700" spc="55" dirty="0">
                <a:solidFill>
                  <a:srgbClr val="53504A"/>
                </a:solidFill>
                <a:latin typeface="Trebuchet MS"/>
                <a:cs typeface="Trebuchet MS"/>
              </a:rPr>
              <a:t>islands)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64934" y="5976160"/>
            <a:ext cx="36995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80" dirty="0">
                <a:solidFill>
                  <a:srgbClr val="53504A"/>
                </a:solidFill>
                <a:latin typeface="Trebuchet MS"/>
                <a:cs typeface="Trebuchet MS"/>
              </a:rPr>
              <a:t>50</a:t>
            </a:r>
            <a:r>
              <a:rPr sz="1400" spc="36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114" dirty="0">
                <a:solidFill>
                  <a:srgbClr val="53504A"/>
                </a:solidFill>
                <a:latin typeface="Trebuchet MS"/>
                <a:cs typeface="Trebuchet MS"/>
              </a:rPr>
              <a:t>kil</a:t>
            </a:r>
            <a:r>
              <a:rPr sz="1400" spc="-24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o</a:t>
            </a:r>
            <a:r>
              <a:rPr sz="1400" spc="-24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m</a:t>
            </a:r>
            <a:r>
              <a:rPr sz="1400" spc="-2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e</a:t>
            </a:r>
            <a:r>
              <a:rPr sz="1400" spc="-2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t</a:t>
            </a:r>
            <a:r>
              <a:rPr sz="1400" spc="-24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e</a:t>
            </a:r>
            <a:r>
              <a:rPr sz="1400" spc="-2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3504A"/>
                </a:solidFill>
                <a:latin typeface="Trebuchet MS"/>
                <a:cs typeface="Trebuchet MS"/>
              </a:rPr>
              <a:t>r</a:t>
            </a:r>
            <a:r>
              <a:rPr sz="1400" spc="-24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s</a:t>
            </a:r>
            <a:r>
              <a:rPr sz="1400" spc="36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114" dirty="0">
                <a:solidFill>
                  <a:srgbClr val="53504A"/>
                </a:solidFill>
                <a:latin typeface="Trebuchet MS"/>
                <a:cs typeface="Trebuchet MS"/>
              </a:rPr>
              <a:t>wid</a:t>
            </a:r>
            <a:r>
              <a:rPr sz="1400" spc="-2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e</a:t>
            </a:r>
            <a:r>
              <a:rPr sz="1400" spc="3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85" dirty="0">
                <a:solidFill>
                  <a:srgbClr val="53504A"/>
                </a:solidFill>
                <a:latin typeface="Trebuchet MS"/>
                <a:cs typeface="Trebuchet MS"/>
              </a:rPr>
              <a:t>at</a:t>
            </a:r>
            <a:r>
              <a:rPr sz="1400" spc="3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85" dirty="0">
                <a:solidFill>
                  <a:srgbClr val="53504A"/>
                </a:solidFill>
                <a:latin typeface="Trebuchet MS"/>
                <a:cs typeface="Trebuchet MS"/>
              </a:rPr>
              <a:t>th</a:t>
            </a:r>
            <a:r>
              <a:rPr sz="1400" spc="-2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e</a:t>
            </a:r>
            <a:r>
              <a:rPr sz="1400" spc="36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90" dirty="0">
                <a:solidFill>
                  <a:srgbClr val="53504A"/>
                </a:solidFill>
                <a:latin typeface="Trebuchet MS"/>
                <a:cs typeface="Trebuchet MS"/>
              </a:rPr>
              <a:t>na</a:t>
            </a:r>
            <a:r>
              <a:rPr sz="1400" spc="-24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3504A"/>
                </a:solidFill>
                <a:latin typeface="Trebuchet MS"/>
                <a:cs typeface="Trebuchet MS"/>
              </a:rPr>
              <a:t>r</a:t>
            </a:r>
            <a:r>
              <a:rPr sz="1400" spc="-2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75" dirty="0">
                <a:solidFill>
                  <a:srgbClr val="53504A"/>
                </a:solidFill>
                <a:latin typeface="Trebuchet MS"/>
                <a:cs typeface="Trebuchet MS"/>
              </a:rPr>
              <a:t>ro</a:t>
            </a:r>
            <a:r>
              <a:rPr sz="1400" spc="-24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w</a:t>
            </a:r>
            <a:r>
              <a:rPr sz="1400" spc="-2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e</a:t>
            </a:r>
            <a:r>
              <a:rPr sz="1400" spc="-23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s</a:t>
            </a:r>
            <a:r>
              <a:rPr sz="1400" spc="-2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53504A"/>
                </a:solidFill>
                <a:latin typeface="Trebuchet MS"/>
                <a:cs typeface="Trebuchet MS"/>
              </a:rPr>
              <a:t>t </a:t>
            </a:r>
            <a:r>
              <a:rPr sz="1400" spc="50" dirty="0">
                <a:solidFill>
                  <a:srgbClr val="53504A"/>
                </a:solidFill>
                <a:latin typeface="Trebuchet MS"/>
                <a:cs typeface="Trebuchet MS"/>
              </a:rPr>
              <a:t>point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19689" y="4546648"/>
            <a:ext cx="126174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5"/>
              </a:spcBef>
            </a:pPr>
            <a:r>
              <a:rPr sz="1400" spc="105" dirty="0">
                <a:solidFill>
                  <a:srgbClr val="B15C3D"/>
                </a:solidFill>
                <a:latin typeface="Trebuchet MS"/>
                <a:cs typeface="Trebuchet MS"/>
              </a:rPr>
              <a:t>Mekong</a:t>
            </a:r>
            <a:r>
              <a:rPr sz="1400" spc="254" dirty="0">
                <a:solidFill>
                  <a:srgbClr val="B15C3D"/>
                </a:solidFill>
                <a:latin typeface="Trebuchet MS"/>
                <a:cs typeface="Trebuchet MS"/>
              </a:rPr>
              <a:t> </a:t>
            </a:r>
            <a:r>
              <a:rPr sz="1400" spc="85" dirty="0">
                <a:solidFill>
                  <a:srgbClr val="B15C3D"/>
                </a:solidFill>
                <a:latin typeface="Trebuchet MS"/>
                <a:cs typeface="Trebuchet MS"/>
              </a:rPr>
              <a:t>River </a:t>
            </a:r>
            <a:r>
              <a:rPr sz="1400" spc="40" dirty="0">
                <a:solidFill>
                  <a:srgbClr val="B15C3D"/>
                </a:solidFill>
                <a:latin typeface="Trebuchet MS"/>
                <a:cs typeface="Trebuchet MS"/>
              </a:rPr>
              <a:t>Delta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27363" y="2324656"/>
            <a:ext cx="13779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6786F"/>
                </a:solidFill>
                <a:latin typeface="Trebuchet MS"/>
                <a:cs typeface="Trebuchet MS"/>
              </a:rPr>
              <a:t>Red</a:t>
            </a:r>
            <a:r>
              <a:rPr sz="1400" spc="114" dirty="0">
                <a:solidFill>
                  <a:srgbClr val="16786F"/>
                </a:solidFill>
                <a:latin typeface="Trebuchet MS"/>
                <a:cs typeface="Trebuchet MS"/>
              </a:rPr>
              <a:t> </a:t>
            </a:r>
            <a:r>
              <a:rPr sz="1400" spc="70" dirty="0">
                <a:solidFill>
                  <a:srgbClr val="16786F"/>
                </a:solidFill>
                <a:latin typeface="Trebuchet MS"/>
                <a:cs typeface="Trebuchet MS"/>
              </a:rPr>
              <a:t>River</a:t>
            </a:r>
            <a:r>
              <a:rPr sz="1400" spc="110" dirty="0">
                <a:solidFill>
                  <a:srgbClr val="16786F"/>
                </a:solidFill>
                <a:latin typeface="Trebuchet MS"/>
                <a:cs typeface="Trebuchet MS"/>
              </a:rPr>
              <a:t> </a:t>
            </a:r>
            <a:r>
              <a:rPr sz="1400" spc="30" dirty="0">
                <a:solidFill>
                  <a:srgbClr val="16786F"/>
                </a:solidFill>
                <a:latin typeface="Trebuchet MS"/>
                <a:cs typeface="Trebuchet MS"/>
              </a:rPr>
              <a:t>Delta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73791" y="3184134"/>
            <a:ext cx="9436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 marR="299720" indent="-87630">
              <a:lnSpc>
                <a:spcPct val="118600"/>
              </a:lnSpc>
              <a:spcBef>
                <a:spcPts val="100"/>
              </a:spcBef>
            </a:pPr>
            <a:r>
              <a:rPr sz="1400" spc="75" dirty="0">
                <a:solidFill>
                  <a:srgbClr val="FEAB40"/>
                </a:solidFill>
                <a:latin typeface="Trebuchet MS"/>
                <a:cs typeface="Trebuchet MS"/>
              </a:rPr>
              <a:t>Truong </a:t>
            </a:r>
            <a:r>
              <a:rPr sz="1400" spc="65" dirty="0">
                <a:solidFill>
                  <a:srgbClr val="FEAB40"/>
                </a:solidFill>
                <a:latin typeface="Trebuchet MS"/>
                <a:cs typeface="Trebuchet MS"/>
              </a:rPr>
              <a:t>Son</a:t>
            </a:r>
            <a:endParaRPr sz="1400">
              <a:latin typeface="Trebuchet MS"/>
              <a:cs typeface="Trebuchet MS"/>
            </a:endParaRPr>
          </a:p>
          <a:p>
            <a:pPr marL="99695">
              <a:lnSpc>
                <a:spcPct val="100000"/>
              </a:lnSpc>
              <a:spcBef>
                <a:spcPts val="335"/>
              </a:spcBef>
            </a:pPr>
            <a:r>
              <a:rPr sz="1400" spc="65" dirty="0">
                <a:solidFill>
                  <a:srgbClr val="FEAB40"/>
                </a:solidFill>
                <a:latin typeface="Trebuchet MS"/>
                <a:cs typeface="Trebuchet MS"/>
              </a:rPr>
              <a:t>mountain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72280" y="1166357"/>
            <a:ext cx="3219450" cy="507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8970" marR="5080" indent="-636905">
              <a:lnSpc>
                <a:spcPct val="1129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Phan</a:t>
            </a:r>
            <a:r>
              <a:rPr sz="1400" b="1" spc="60" dirty="0">
                <a:latin typeface="Trebuchet MS"/>
                <a:cs typeface="Trebuchet MS"/>
              </a:rPr>
              <a:t> Xi</a:t>
            </a:r>
            <a:r>
              <a:rPr sz="1400" b="1" spc="165" dirty="0">
                <a:latin typeface="Trebuchet MS"/>
                <a:cs typeface="Trebuchet MS"/>
              </a:rPr>
              <a:t> </a:t>
            </a:r>
            <a:r>
              <a:rPr sz="1400" b="1" spc="55" dirty="0">
                <a:latin typeface="Trebuchet MS"/>
                <a:cs typeface="Trebuchet MS"/>
              </a:rPr>
              <a:t>P</a:t>
            </a:r>
            <a:r>
              <a:rPr sz="1400" b="1" spc="55" dirty="0">
                <a:latin typeface="Arial"/>
                <a:cs typeface="Arial"/>
              </a:rPr>
              <a:t>ă</a:t>
            </a:r>
            <a:r>
              <a:rPr sz="1400" b="1" spc="55" dirty="0">
                <a:latin typeface="Trebuchet MS"/>
                <a:cs typeface="Trebuchet MS"/>
              </a:rPr>
              <a:t>ng</a:t>
            </a:r>
            <a:r>
              <a:rPr sz="1400" b="1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is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45" dirty="0">
                <a:latin typeface="Trebuchet MS"/>
                <a:cs typeface="Trebuchet MS"/>
              </a:rPr>
              <a:t> highest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mountain </a:t>
            </a:r>
            <a:r>
              <a:rPr sz="1400" dirty="0">
                <a:latin typeface="Trebuchet MS"/>
                <a:cs typeface="Trebuchet MS"/>
              </a:rPr>
              <a:t>in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Vietnam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at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3,143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m.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37641" y="2498392"/>
            <a:ext cx="4787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North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37641" y="2931208"/>
            <a:ext cx="1962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rebuchet MS"/>
                <a:cs typeface="Trebuchet MS"/>
              </a:rPr>
              <a:t>to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37641" y="3364024"/>
            <a:ext cx="4819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South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37641" y="3805984"/>
            <a:ext cx="7067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distance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37641" y="4238800"/>
            <a:ext cx="1905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rebuchet MS"/>
                <a:cs typeface="Trebuchet MS"/>
              </a:rPr>
              <a:t>of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37641" y="4671616"/>
            <a:ext cx="47370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1,650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37641" y="5113576"/>
            <a:ext cx="885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rebuchet MS"/>
                <a:cs typeface="Trebuchet MS"/>
              </a:rPr>
              <a:t>kilometers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57"/>
            <a:ext cx="1383030" cy="5842000"/>
          </a:xfrm>
          <a:custGeom>
            <a:avLst/>
            <a:gdLst/>
            <a:ahLst/>
            <a:cxnLst/>
            <a:rect l="l" t="t" r="r" b="b"/>
            <a:pathLst>
              <a:path w="1383030" h="5842000">
                <a:moveTo>
                  <a:pt x="1382981" y="0"/>
                </a:moveTo>
                <a:lnTo>
                  <a:pt x="0" y="0"/>
                </a:lnTo>
                <a:lnTo>
                  <a:pt x="0" y="5841886"/>
                </a:lnTo>
                <a:lnTo>
                  <a:pt x="1382981" y="5841886"/>
                </a:lnTo>
                <a:lnTo>
                  <a:pt x="1382981" y="0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8339" y="1122767"/>
            <a:ext cx="3168523" cy="16682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2265" y="3109302"/>
            <a:ext cx="2688048" cy="169417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3009" y="4764004"/>
            <a:ext cx="2895820" cy="170067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14221" y="4774124"/>
            <a:ext cx="427990" cy="2622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H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4221" y="4473316"/>
            <a:ext cx="427990" cy="1428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I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4221" y="4129036"/>
            <a:ext cx="427990" cy="1974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S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4221" y="3731517"/>
            <a:ext cx="427990" cy="2324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T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4221" y="3310343"/>
            <a:ext cx="427990" cy="2571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O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221" y="2910709"/>
            <a:ext cx="427990" cy="241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R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4221" y="2530330"/>
            <a:ext cx="427990" cy="2235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Y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70418" y="1348729"/>
            <a:ext cx="4029075" cy="109537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796925" algn="just">
              <a:lnSpc>
                <a:spcPct val="100000"/>
              </a:lnSpc>
              <a:spcBef>
                <a:spcPts val="409"/>
              </a:spcBef>
            </a:pPr>
            <a:r>
              <a:rPr sz="1500" spc="55" dirty="0">
                <a:latin typeface="Trebuchet MS"/>
                <a:cs typeface="Trebuchet MS"/>
              </a:rPr>
              <a:t>Early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Kingdoms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(2879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BC)</a:t>
            </a:r>
            <a:endParaRPr sz="1500">
              <a:latin typeface="Trebuchet MS"/>
              <a:cs typeface="Trebuchet MS"/>
            </a:endParaRPr>
          </a:p>
          <a:p>
            <a:pPr marL="50800" marR="37465" algn="just">
              <a:lnSpc>
                <a:spcPct val="116700"/>
              </a:lnSpc>
              <a:spcBef>
                <a:spcPts val="10"/>
              </a:spcBef>
            </a:pP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legendary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Hô</a:t>
            </a:r>
            <a:r>
              <a:rPr sz="2250" baseline="11111" dirty="0">
                <a:latin typeface="Microsoft Sans Serif"/>
                <a:cs typeface="Microsoft Sans Serif"/>
              </a:rPr>
              <a:t>̀</a:t>
            </a:r>
            <a:r>
              <a:rPr sz="1500" dirty="0">
                <a:latin typeface="Trebuchet MS"/>
                <a:cs typeface="Trebuchet MS"/>
              </a:rPr>
              <a:t>ng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spc="85" dirty="0">
                <a:latin typeface="Trebuchet MS"/>
                <a:cs typeface="Trebuchet MS"/>
              </a:rPr>
              <a:t>Bàng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spc="95" dirty="0">
                <a:latin typeface="Trebuchet MS"/>
                <a:cs typeface="Trebuchet MS"/>
              </a:rPr>
              <a:t>Dynasty</a:t>
            </a:r>
            <a:r>
              <a:rPr sz="1500" spc="31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of</a:t>
            </a:r>
            <a:r>
              <a:rPr sz="1500" spc="31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the </a:t>
            </a:r>
            <a:r>
              <a:rPr sz="1500" b="1" spc="85" dirty="0">
                <a:latin typeface="Trebuchet MS"/>
                <a:cs typeface="Trebuchet MS"/>
              </a:rPr>
              <a:t>Hùng</a:t>
            </a:r>
            <a:r>
              <a:rPr sz="1500" b="1" spc="75" dirty="0">
                <a:latin typeface="Trebuchet MS"/>
                <a:cs typeface="Trebuchet MS"/>
              </a:rPr>
              <a:t>  </a:t>
            </a:r>
            <a:r>
              <a:rPr sz="1500" b="1" spc="95" dirty="0">
                <a:latin typeface="Trebuchet MS"/>
                <a:cs typeface="Trebuchet MS"/>
              </a:rPr>
              <a:t>Kings</a:t>
            </a:r>
            <a:r>
              <a:rPr sz="1500" b="1" spc="80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50" dirty="0">
                <a:latin typeface="Trebuchet MS"/>
                <a:cs typeface="Trebuchet MS"/>
              </a:rPr>
              <a:t>  </a:t>
            </a:r>
            <a:r>
              <a:rPr sz="1500" spc="65" dirty="0">
                <a:latin typeface="Trebuchet MS"/>
                <a:cs typeface="Trebuchet MS"/>
              </a:rPr>
              <a:t>considered</a:t>
            </a:r>
            <a:r>
              <a:rPr sz="1500" spc="190" dirty="0">
                <a:latin typeface="Trebuchet MS"/>
                <a:cs typeface="Trebuchet MS"/>
              </a:rPr>
              <a:t>   </a:t>
            </a:r>
            <a:r>
              <a:rPr sz="1500" dirty="0">
                <a:latin typeface="Trebuchet MS"/>
                <a:cs typeface="Trebuchet MS"/>
              </a:rPr>
              <a:t>as</a:t>
            </a:r>
            <a:r>
              <a:rPr sz="1500" spc="55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50" dirty="0">
                <a:latin typeface="Trebuchet MS"/>
                <a:cs typeface="Trebuchet MS"/>
              </a:rPr>
              <a:t>  </a:t>
            </a:r>
            <a:r>
              <a:rPr sz="1500" spc="45" dirty="0">
                <a:latin typeface="Trebuchet MS"/>
                <a:cs typeface="Trebuchet MS"/>
              </a:rPr>
              <a:t>first </a:t>
            </a: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state.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7655" y="3689594"/>
            <a:ext cx="389572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500" spc="85" dirty="0">
                <a:latin typeface="Trebuchet MS"/>
                <a:cs typeface="Trebuchet MS"/>
              </a:rPr>
              <a:t>Period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of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85" dirty="0">
                <a:latin typeface="Trebuchet MS"/>
                <a:cs typeface="Trebuchet MS"/>
              </a:rPr>
              <a:t>Chinese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90" dirty="0">
                <a:latin typeface="Trebuchet MS"/>
                <a:cs typeface="Trebuchet MS"/>
              </a:rPr>
              <a:t>domination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(111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BC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– </a:t>
            </a:r>
            <a:r>
              <a:rPr sz="1500" spc="90" dirty="0">
                <a:latin typeface="Trebuchet MS"/>
                <a:cs typeface="Trebuchet MS"/>
              </a:rPr>
              <a:t>938</a:t>
            </a:r>
            <a:r>
              <a:rPr sz="1500" spc="30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AD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&amp;</a:t>
            </a:r>
            <a:r>
              <a:rPr sz="1500" spc="305" dirty="0">
                <a:latin typeface="Trebuchet MS"/>
                <a:cs typeface="Trebuchet MS"/>
              </a:rPr>
              <a:t> </a:t>
            </a:r>
            <a:r>
              <a:rPr sz="1500" spc="100" dirty="0">
                <a:latin typeface="Trebuchet MS"/>
                <a:cs typeface="Trebuchet MS"/>
              </a:rPr>
              <a:t>1407</a:t>
            </a:r>
            <a:r>
              <a:rPr sz="1500" spc="-3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-</a:t>
            </a:r>
            <a:r>
              <a:rPr sz="1500" spc="-300" dirty="0">
                <a:latin typeface="Trebuchet MS"/>
                <a:cs typeface="Trebuchet MS"/>
              </a:rPr>
              <a:t> </a:t>
            </a:r>
            <a:r>
              <a:rPr sz="1500" spc="105" dirty="0">
                <a:latin typeface="Trebuchet MS"/>
                <a:cs typeface="Trebuchet MS"/>
              </a:rPr>
              <a:t>1427).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11452" y="5527537"/>
            <a:ext cx="2740660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2805" marR="5080" indent="-840740">
              <a:lnSpc>
                <a:spcPct val="117300"/>
              </a:lnSpc>
              <a:spcBef>
                <a:spcPts val="100"/>
              </a:spcBef>
            </a:pPr>
            <a:r>
              <a:rPr sz="1500" spc="55" dirty="0">
                <a:latin typeface="Trebuchet MS"/>
                <a:cs typeface="Trebuchet MS"/>
              </a:rPr>
              <a:t>Early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Independence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(938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AD) </a:t>
            </a:r>
            <a:r>
              <a:rPr sz="1500" dirty="0">
                <a:latin typeface="Trebuchet MS"/>
                <a:cs typeface="Trebuchet MS"/>
              </a:rPr>
              <a:t>7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Dynasties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57"/>
            <a:ext cx="1383030" cy="5842000"/>
          </a:xfrm>
          <a:custGeom>
            <a:avLst/>
            <a:gdLst/>
            <a:ahLst/>
            <a:cxnLst/>
            <a:rect l="l" t="t" r="r" b="b"/>
            <a:pathLst>
              <a:path w="1383030" h="5842000">
                <a:moveTo>
                  <a:pt x="1382981" y="0"/>
                </a:moveTo>
                <a:lnTo>
                  <a:pt x="0" y="0"/>
                </a:lnTo>
                <a:lnTo>
                  <a:pt x="0" y="5841886"/>
                </a:lnTo>
                <a:lnTo>
                  <a:pt x="1382981" y="5841886"/>
                </a:lnTo>
                <a:lnTo>
                  <a:pt x="1382981" y="0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6240" y="4154891"/>
            <a:ext cx="1662174" cy="21680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0929" y="2631095"/>
            <a:ext cx="2895820" cy="227837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13511" y="986092"/>
            <a:ext cx="2837385" cy="20706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14221" y="4774124"/>
            <a:ext cx="427990" cy="2622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H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4221" y="4473316"/>
            <a:ext cx="427990" cy="1428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I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4221" y="4129036"/>
            <a:ext cx="427990" cy="1974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S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4221" y="3731517"/>
            <a:ext cx="427990" cy="2324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T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4221" y="3310343"/>
            <a:ext cx="427990" cy="2571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O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221" y="2910709"/>
            <a:ext cx="427990" cy="241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R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4221" y="2530330"/>
            <a:ext cx="427990" cy="2235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Y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68557" y="1348729"/>
            <a:ext cx="3735704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17300"/>
              </a:lnSpc>
              <a:spcBef>
                <a:spcPts val="100"/>
              </a:spcBef>
            </a:pPr>
            <a:r>
              <a:rPr sz="1500" spc="45" dirty="0">
                <a:latin typeface="Trebuchet MS"/>
                <a:cs typeface="Trebuchet MS"/>
              </a:rPr>
              <a:t>Divided</a:t>
            </a:r>
            <a:r>
              <a:rPr sz="1500" spc="3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Period</a:t>
            </a:r>
            <a:r>
              <a:rPr sz="1500" spc="3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(1528–1802)</a:t>
            </a:r>
            <a:r>
              <a:rPr sz="1500" spc="3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–</a:t>
            </a:r>
            <a:r>
              <a:rPr sz="1500" spc="350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Formation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455" dirty="0">
                <a:latin typeface="Trebuchet MS"/>
                <a:cs typeface="Trebuchet MS"/>
              </a:rPr>
              <a:t> </a:t>
            </a:r>
            <a:r>
              <a:rPr sz="1500" spc="110" dirty="0">
                <a:latin typeface="Trebuchet MS"/>
                <a:cs typeface="Trebuchet MS"/>
              </a:rPr>
              <a:t>Nguyê</a:t>
            </a:r>
            <a:r>
              <a:rPr sz="2250" spc="165" baseline="11111" dirty="0">
                <a:latin typeface="Microsoft Sans Serif"/>
                <a:cs typeface="Microsoft Sans Serif"/>
              </a:rPr>
              <a:t>̃</a:t>
            </a:r>
            <a:r>
              <a:rPr sz="1500" spc="110" dirty="0">
                <a:latin typeface="Trebuchet MS"/>
                <a:cs typeface="Trebuchet MS"/>
              </a:rPr>
              <a:t>n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Dynasty.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19235" y="3522016"/>
            <a:ext cx="31635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(1858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–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1945)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French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colonization.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93957" y="5335513"/>
            <a:ext cx="305371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  <a:tabLst>
                <a:tab pos="918210" algn="l"/>
              </a:tabLst>
            </a:pPr>
            <a:r>
              <a:rPr sz="1500" dirty="0">
                <a:latin typeface="Trebuchet MS"/>
                <a:cs typeface="Trebuchet MS"/>
              </a:rPr>
              <a:t>2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95" dirty="0">
                <a:latin typeface="Trebuchet MS"/>
                <a:cs typeface="Trebuchet MS"/>
              </a:rPr>
              <a:t>September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1945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: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H</a:t>
            </a:r>
            <a:r>
              <a:rPr sz="1500" spc="50" dirty="0">
                <a:latin typeface="Calibri"/>
                <a:cs typeface="Calibri"/>
              </a:rPr>
              <a:t>ồ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dirty="0">
                <a:latin typeface="Trebuchet MS"/>
                <a:cs typeface="Trebuchet MS"/>
              </a:rPr>
              <a:t>Chí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Minh </a:t>
            </a:r>
            <a:r>
              <a:rPr sz="1500" spc="-10" dirty="0">
                <a:latin typeface="Trebuchet MS"/>
                <a:cs typeface="Trebuchet MS"/>
              </a:rPr>
              <a:t>declared</a:t>
            </a:r>
            <a:r>
              <a:rPr sz="1500" dirty="0">
                <a:latin typeface="Trebuchet MS"/>
                <a:cs typeface="Trebuchet MS"/>
              </a:rPr>
              <a:t>	Vietnam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independent.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57"/>
            <a:ext cx="1383030" cy="5842000"/>
          </a:xfrm>
          <a:custGeom>
            <a:avLst/>
            <a:gdLst/>
            <a:ahLst/>
            <a:cxnLst/>
            <a:rect l="l" t="t" r="r" b="b"/>
            <a:pathLst>
              <a:path w="1383030" h="5842000">
                <a:moveTo>
                  <a:pt x="1382981" y="0"/>
                </a:moveTo>
                <a:lnTo>
                  <a:pt x="0" y="0"/>
                </a:lnTo>
                <a:lnTo>
                  <a:pt x="0" y="5841886"/>
                </a:lnTo>
                <a:lnTo>
                  <a:pt x="1382981" y="5841886"/>
                </a:lnTo>
                <a:lnTo>
                  <a:pt x="1382981" y="0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6122" y="2387874"/>
            <a:ext cx="3272407" cy="19018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76122" y="4612457"/>
            <a:ext cx="3272407" cy="182400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23254" y="922197"/>
            <a:ext cx="48895" cy="5770880"/>
          </a:xfrm>
          <a:custGeom>
            <a:avLst/>
            <a:gdLst/>
            <a:ahLst/>
            <a:cxnLst/>
            <a:rect l="l" t="t" r="r" b="b"/>
            <a:pathLst>
              <a:path w="48895" h="5770880">
                <a:moveTo>
                  <a:pt x="32702" y="87731"/>
                </a:moveTo>
                <a:lnTo>
                  <a:pt x="32461" y="0"/>
                </a:lnTo>
                <a:lnTo>
                  <a:pt x="0" y="88"/>
                </a:lnTo>
                <a:lnTo>
                  <a:pt x="241" y="87820"/>
                </a:lnTo>
                <a:lnTo>
                  <a:pt x="32702" y="87731"/>
                </a:lnTo>
                <a:close/>
              </a:path>
              <a:path w="48895" h="5770880">
                <a:moveTo>
                  <a:pt x="33159" y="250101"/>
                </a:moveTo>
                <a:lnTo>
                  <a:pt x="32804" y="120205"/>
                </a:lnTo>
                <a:lnTo>
                  <a:pt x="330" y="120294"/>
                </a:lnTo>
                <a:lnTo>
                  <a:pt x="698" y="250190"/>
                </a:lnTo>
                <a:lnTo>
                  <a:pt x="33159" y="250101"/>
                </a:lnTo>
                <a:close/>
              </a:path>
              <a:path w="48895" h="5770880">
                <a:moveTo>
                  <a:pt x="33616" y="412470"/>
                </a:moveTo>
                <a:lnTo>
                  <a:pt x="33261" y="282575"/>
                </a:lnTo>
                <a:lnTo>
                  <a:pt x="787" y="282663"/>
                </a:lnTo>
                <a:lnTo>
                  <a:pt x="1155" y="412559"/>
                </a:lnTo>
                <a:lnTo>
                  <a:pt x="33616" y="412470"/>
                </a:lnTo>
                <a:close/>
              </a:path>
              <a:path w="48895" h="5770880">
                <a:moveTo>
                  <a:pt x="34074" y="574840"/>
                </a:moveTo>
                <a:lnTo>
                  <a:pt x="33718" y="444944"/>
                </a:lnTo>
                <a:lnTo>
                  <a:pt x="1244" y="445033"/>
                </a:lnTo>
                <a:lnTo>
                  <a:pt x="1612" y="574929"/>
                </a:lnTo>
                <a:lnTo>
                  <a:pt x="34074" y="574840"/>
                </a:lnTo>
                <a:close/>
              </a:path>
              <a:path w="48895" h="5770880">
                <a:moveTo>
                  <a:pt x="34531" y="737209"/>
                </a:moveTo>
                <a:lnTo>
                  <a:pt x="34175" y="607314"/>
                </a:lnTo>
                <a:lnTo>
                  <a:pt x="1701" y="607402"/>
                </a:lnTo>
                <a:lnTo>
                  <a:pt x="2070" y="737298"/>
                </a:lnTo>
                <a:lnTo>
                  <a:pt x="34531" y="737209"/>
                </a:lnTo>
                <a:close/>
              </a:path>
              <a:path w="48895" h="5770880">
                <a:moveTo>
                  <a:pt x="34988" y="899579"/>
                </a:moveTo>
                <a:lnTo>
                  <a:pt x="34632" y="769683"/>
                </a:lnTo>
                <a:lnTo>
                  <a:pt x="2159" y="769772"/>
                </a:lnTo>
                <a:lnTo>
                  <a:pt x="2527" y="899668"/>
                </a:lnTo>
                <a:lnTo>
                  <a:pt x="34988" y="899579"/>
                </a:lnTo>
                <a:close/>
              </a:path>
              <a:path w="48895" h="5770880">
                <a:moveTo>
                  <a:pt x="35445" y="1061948"/>
                </a:moveTo>
                <a:lnTo>
                  <a:pt x="35077" y="932053"/>
                </a:lnTo>
                <a:lnTo>
                  <a:pt x="2616" y="932141"/>
                </a:lnTo>
                <a:lnTo>
                  <a:pt x="2984" y="1062037"/>
                </a:lnTo>
                <a:lnTo>
                  <a:pt x="35445" y="1061948"/>
                </a:lnTo>
                <a:close/>
              </a:path>
              <a:path w="48895" h="5770880">
                <a:moveTo>
                  <a:pt x="35902" y="1224318"/>
                </a:moveTo>
                <a:lnTo>
                  <a:pt x="35534" y="1094422"/>
                </a:lnTo>
                <a:lnTo>
                  <a:pt x="3073" y="1094511"/>
                </a:lnTo>
                <a:lnTo>
                  <a:pt x="3441" y="1224407"/>
                </a:lnTo>
                <a:lnTo>
                  <a:pt x="35902" y="1224318"/>
                </a:lnTo>
                <a:close/>
              </a:path>
              <a:path w="48895" h="5770880">
                <a:moveTo>
                  <a:pt x="36360" y="1386674"/>
                </a:moveTo>
                <a:lnTo>
                  <a:pt x="35991" y="1256792"/>
                </a:lnTo>
                <a:lnTo>
                  <a:pt x="3530" y="1256880"/>
                </a:lnTo>
                <a:lnTo>
                  <a:pt x="3898" y="1386776"/>
                </a:lnTo>
                <a:lnTo>
                  <a:pt x="36360" y="1386674"/>
                </a:lnTo>
                <a:close/>
              </a:path>
              <a:path w="48895" h="5770880">
                <a:moveTo>
                  <a:pt x="36817" y="1549044"/>
                </a:moveTo>
                <a:lnTo>
                  <a:pt x="36449" y="1419148"/>
                </a:lnTo>
                <a:lnTo>
                  <a:pt x="3987" y="1419250"/>
                </a:lnTo>
                <a:lnTo>
                  <a:pt x="4356" y="1549146"/>
                </a:lnTo>
                <a:lnTo>
                  <a:pt x="36817" y="1549044"/>
                </a:lnTo>
                <a:close/>
              </a:path>
              <a:path w="48895" h="5770880">
                <a:moveTo>
                  <a:pt x="37274" y="1711413"/>
                </a:moveTo>
                <a:lnTo>
                  <a:pt x="36906" y="1581518"/>
                </a:lnTo>
                <a:lnTo>
                  <a:pt x="4445" y="1581619"/>
                </a:lnTo>
                <a:lnTo>
                  <a:pt x="4813" y="1711502"/>
                </a:lnTo>
                <a:lnTo>
                  <a:pt x="37274" y="1711413"/>
                </a:lnTo>
                <a:close/>
              </a:path>
              <a:path w="48895" h="5770880">
                <a:moveTo>
                  <a:pt x="37731" y="1873783"/>
                </a:moveTo>
                <a:lnTo>
                  <a:pt x="37363" y="1743887"/>
                </a:lnTo>
                <a:lnTo>
                  <a:pt x="4902" y="1743989"/>
                </a:lnTo>
                <a:lnTo>
                  <a:pt x="5270" y="1873872"/>
                </a:lnTo>
                <a:lnTo>
                  <a:pt x="37731" y="1873783"/>
                </a:lnTo>
                <a:close/>
              </a:path>
              <a:path w="48895" h="5770880">
                <a:moveTo>
                  <a:pt x="38188" y="2036152"/>
                </a:moveTo>
                <a:lnTo>
                  <a:pt x="37820" y="1906257"/>
                </a:lnTo>
                <a:lnTo>
                  <a:pt x="5359" y="1906346"/>
                </a:lnTo>
                <a:lnTo>
                  <a:pt x="5727" y="2036241"/>
                </a:lnTo>
                <a:lnTo>
                  <a:pt x="38188" y="2036152"/>
                </a:lnTo>
                <a:close/>
              </a:path>
              <a:path w="48895" h="5770880">
                <a:moveTo>
                  <a:pt x="38646" y="2198522"/>
                </a:moveTo>
                <a:lnTo>
                  <a:pt x="38277" y="2068626"/>
                </a:lnTo>
                <a:lnTo>
                  <a:pt x="5816" y="2068715"/>
                </a:lnTo>
                <a:lnTo>
                  <a:pt x="6184" y="2198611"/>
                </a:lnTo>
                <a:lnTo>
                  <a:pt x="38646" y="2198522"/>
                </a:lnTo>
                <a:close/>
              </a:path>
              <a:path w="48895" h="5770880">
                <a:moveTo>
                  <a:pt x="39103" y="2360892"/>
                </a:moveTo>
                <a:lnTo>
                  <a:pt x="38735" y="2230996"/>
                </a:lnTo>
                <a:lnTo>
                  <a:pt x="6273" y="2231085"/>
                </a:lnTo>
                <a:lnTo>
                  <a:pt x="6642" y="2360980"/>
                </a:lnTo>
                <a:lnTo>
                  <a:pt x="39103" y="2360892"/>
                </a:lnTo>
                <a:close/>
              </a:path>
              <a:path w="48895" h="5770880">
                <a:moveTo>
                  <a:pt x="39560" y="2523261"/>
                </a:moveTo>
                <a:lnTo>
                  <a:pt x="39192" y="2393365"/>
                </a:lnTo>
                <a:lnTo>
                  <a:pt x="6731" y="2393454"/>
                </a:lnTo>
                <a:lnTo>
                  <a:pt x="7099" y="2523350"/>
                </a:lnTo>
                <a:lnTo>
                  <a:pt x="39560" y="2523261"/>
                </a:lnTo>
                <a:close/>
              </a:path>
              <a:path w="48895" h="5770880">
                <a:moveTo>
                  <a:pt x="40017" y="2685631"/>
                </a:moveTo>
                <a:lnTo>
                  <a:pt x="39649" y="2555735"/>
                </a:lnTo>
                <a:lnTo>
                  <a:pt x="7188" y="2555824"/>
                </a:lnTo>
                <a:lnTo>
                  <a:pt x="7556" y="2685719"/>
                </a:lnTo>
                <a:lnTo>
                  <a:pt x="40017" y="2685631"/>
                </a:lnTo>
                <a:close/>
              </a:path>
              <a:path w="48895" h="5770880">
                <a:moveTo>
                  <a:pt x="40474" y="2848000"/>
                </a:moveTo>
                <a:lnTo>
                  <a:pt x="40106" y="2718104"/>
                </a:lnTo>
                <a:lnTo>
                  <a:pt x="7645" y="2718193"/>
                </a:lnTo>
                <a:lnTo>
                  <a:pt x="8013" y="2848089"/>
                </a:lnTo>
                <a:lnTo>
                  <a:pt x="40474" y="2848000"/>
                </a:lnTo>
                <a:close/>
              </a:path>
              <a:path w="48895" h="5770880">
                <a:moveTo>
                  <a:pt x="40932" y="3010370"/>
                </a:moveTo>
                <a:lnTo>
                  <a:pt x="40563" y="2880474"/>
                </a:lnTo>
                <a:lnTo>
                  <a:pt x="8102" y="2880563"/>
                </a:lnTo>
                <a:lnTo>
                  <a:pt x="8470" y="3010458"/>
                </a:lnTo>
                <a:lnTo>
                  <a:pt x="40932" y="3010370"/>
                </a:lnTo>
                <a:close/>
              </a:path>
              <a:path w="48895" h="5770880">
                <a:moveTo>
                  <a:pt x="41389" y="3172739"/>
                </a:moveTo>
                <a:lnTo>
                  <a:pt x="41021" y="3042843"/>
                </a:lnTo>
                <a:lnTo>
                  <a:pt x="8559" y="3042932"/>
                </a:lnTo>
                <a:lnTo>
                  <a:pt x="8928" y="3172828"/>
                </a:lnTo>
                <a:lnTo>
                  <a:pt x="41389" y="3172739"/>
                </a:lnTo>
                <a:close/>
              </a:path>
              <a:path w="48895" h="5770880">
                <a:moveTo>
                  <a:pt x="41846" y="3335109"/>
                </a:moveTo>
                <a:lnTo>
                  <a:pt x="41478" y="3205213"/>
                </a:lnTo>
                <a:lnTo>
                  <a:pt x="9017" y="3205302"/>
                </a:lnTo>
                <a:lnTo>
                  <a:pt x="9385" y="3335197"/>
                </a:lnTo>
                <a:lnTo>
                  <a:pt x="41846" y="3335109"/>
                </a:lnTo>
                <a:close/>
              </a:path>
              <a:path w="48895" h="5770880">
                <a:moveTo>
                  <a:pt x="42303" y="3497465"/>
                </a:moveTo>
                <a:lnTo>
                  <a:pt x="41935" y="3367582"/>
                </a:lnTo>
                <a:lnTo>
                  <a:pt x="9474" y="3367671"/>
                </a:lnTo>
                <a:lnTo>
                  <a:pt x="9842" y="3497567"/>
                </a:lnTo>
                <a:lnTo>
                  <a:pt x="42303" y="3497465"/>
                </a:lnTo>
                <a:close/>
              </a:path>
              <a:path w="48895" h="5770880">
                <a:moveTo>
                  <a:pt x="42760" y="3659835"/>
                </a:moveTo>
                <a:lnTo>
                  <a:pt x="42392" y="3529939"/>
                </a:lnTo>
                <a:lnTo>
                  <a:pt x="9931" y="3530041"/>
                </a:lnTo>
                <a:lnTo>
                  <a:pt x="10299" y="3659936"/>
                </a:lnTo>
                <a:lnTo>
                  <a:pt x="42760" y="3659835"/>
                </a:lnTo>
                <a:close/>
              </a:path>
              <a:path w="48895" h="5770880">
                <a:moveTo>
                  <a:pt x="43218" y="3822204"/>
                </a:moveTo>
                <a:lnTo>
                  <a:pt x="42849" y="3692309"/>
                </a:lnTo>
                <a:lnTo>
                  <a:pt x="10388" y="3692410"/>
                </a:lnTo>
                <a:lnTo>
                  <a:pt x="10756" y="3822293"/>
                </a:lnTo>
                <a:lnTo>
                  <a:pt x="43218" y="3822204"/>
                </a:lnTo>
                <a:close/>
              </a:path>
              <a:path w="48895" h="5770880">
                <a:moveTo>
                  <a:pt x="43675" y="3984574"/>
                </a:moveTo>
                <a:lnTo>
                  <a:pt x="43307" y="3854678"/>
                </a:lnTo>
                <a:lnTo>
                  <a:pt x="10845" y="3854767"/>
                </a:lnTo>
                <a:lnTo>
                  <a:pt x="11214" y="3984663"/>
                </a:lnTo>
                <a:lnTo>
                  <a:pt x="43675" y="3984574"/>
                </a:lnTo>
                <a:close/>
              </a:path>
              <a:path w="48895" h="5770880">
                <a:moveTo>
                  <a:pt x="44132" y="4146943"/>
                </a:moveTo>
                <a:lnTo>
                  <a:pt x="43764" y="4017048"/>
                </a:lnTo>
                <a:lnTo>
                  <a:pt x="11303" y="4017137"/>
                </a:lnTo>
                <a:lnTo>
                  <a:pt x="11671" y="4147032"/>
                </a:lnTo>
                <a:lnTo>
                  <a:pt x="44132" y="4146943"/>
                </a:lnTo>
                <a:close/>
              </a:path>
              <a:path w="48895" h="5770880">
                <a:moveTo>
                  <a:pt x="44589" y="4309313"/>
                </a:moveTo>
                <a:lnTo>
                  <a:pt x="44221" y="4179417"/>
                </a:lnTo>
                <a:lnTo>
                  <a:pt x="11760" y="4179506"/>
                </a:lnTo>
                <a:lnTo>
                  <a:pt x="12128" y="4309402"/>
                </a:lnTo>
                <a:lnTo>
                  <a:pt x="44589" y="4309313"/>
                </a:lnTo>
                <a:close/>
              </a:path>
              <a:path w="48895" h="5770880">
                <a:moveTo>
                  <a:pt x="45046" y="4471682"/>
                </a:moveTo>
                <a:lnTo>
                  <a:pt x="44678" y="4341787"/>
                </a:lnTo>
                <a:lnTo>
                  <a:pt x="12217" y="4341876"/>
                </a:lnTo>
                <a:lnTo>
                  <a:pt x="12585" y="4471771"/>
                </a:lnTo>
                <a:lnTo>
                  <a:pt x="45046" y="4471682"/>
                </a:lnTo>
                <a:close/>
              </a:path>
              <a:path w="48895" h="5770880">
                <a:moveTo>
                  <a:pt x="45504" y="4634052"/>
                </a:moveTo>
                <a:lnTo>
                  <a:pt x="45135" y="4504156"/>
                </a:lnTo>
                <a:lnTo>
                  <a:pt x="12674" y="4504245"/>
                </a:lnTo>
                <a:lnTo>
                  <a:pt x="13042" y="4634141"/>
                </a:lnTo>
                <a:lnTo>
                  <a:pt x="45504" y="4634052"/>
                </a:lnTo>
                <a:close/>
              </a:path>
              <a:path w="48895" h="5770880">
                <a:moveTo>
                  <a:pt x="45961" y="4796421"/>
                </a:moveTo>
                <a:lnTo>
                  <a:pt x="45593" y="4666526"/>
                </a:lnTo>
                <a:lnTo>
                  <a:pt x="13131" y="4666615"/>
                </a:lnTo>
                <a:lnTo>
                  <a:pt x="13500" y="4796510"/>
                </a:lnTo>
                <a:lnTo>
                  <a:pt x="45961" y="4796421"/>
                </a:lnTo>
                <a:close/>
              </a:path>
              <a:path w="48895" h="5770880">
                <a:moveTo>
                  <a:pt x="46418" y="4958791"/>
                </a:moveTo>
                <a:lnTo>
                  <a:pt x="46050" y="4828895"/>
                </a:lnTo>
                <a:lnTo>
                  <a:pt x="13589" y="4828984"/>
                </a:lnTo>
                <a:lnTo>
                  <a:pt x="13957" y="4958880"/>
                </a:lnTo>
                <a:lnTo>
                  <a:pt x="46418" y="4958791"/>
                </a:lnTo>
                <a:close/>
              </a:path>
              <a:path w="48895" h="5770880">
                <a:moveTo>
                  <a:pt x="46875" y="5121160"/>
                </a:moveTo>
                <a:lnTo>
                  <a:pt x="46507" y="4991265"/>
                </a:lnTo>
                <a:lnTo>
                  <a:pt x="14046" y="4991354"/>
                </a:lnTo>
                <a:lnTo>
                  <a:pt x="14414" y="5121249"/>
                </a:lnTo>
                <a:lnTo>
                  <a:pt x="46875" y="5121160"/>
                </a:lnTo>
                <a:close/>
              </a:path>
              <a:path w="48895" h="5770880">
                <a:moveTo>
                  <a:pt x="47332" y="5283530"/>
                </a:moveTo>
                <a:lnTo>
                  <a:pt x="46964" y="5153634"/>
                </a:lnTo>
                <a:lnTo>
                  <a:pt x="14503" y="5153723"/>
                </a:lnTo>
                <a:lnTo>
                  <a:pt x="14871" y="5283619"/>
                </a:lnTo>
                <a:lnTo>
                  <a:pt x="47332" y="5283530"/>
                </a:lnTo>
                <a:close/>
              </a:path>
              <a:path w="48895" h="5770880">
                <a:moveTo>
                  <a:pt x="47790" y="5445887"/>
                </a:moveTo>
                <a:lnTo>
                  <a:pt x="47421" y="5315991"/>
                </a:lnTo>
                <a:lnTo>
                  <a:pt x="14960" y="5316093"/>
                </a:lnTo>
                <a:lnTo>
                  <a:pt x="15328" y="5445988"/>
                </a:lnTo>
                <a:lnTo>
                  <a:pt x="47790" y="5445887"/>
                </a:lnTo>
                <a:close/>
              </a:path>
              <a:path w="48895" h="5770880">
                <a:moveTo>
                  <a:pt x="48247" y="5608256"/>
                </a:moveTo>
                <a:lnTo>
                  <a:pt x="47879" y="5478361"/>
                </a:lnTo>
                <a:lnTo>
                  <a:pt x="15417" y="5478462"/>
                </a:lnTo>
                <a:lnTo>
                  <a:pt x="15786" y="5608358"/>
                </a:lnTo>
                <a:lnTo>
                  <a:pt x="48247" y="5608256"/>
                </a:lnTo>
                <a:close/>
              </a:path>
              <a:path w="48895" h="5770880">
                <a:moveTo>
                  <a:pt x="48704" y="5770626"/>
                </a:moveTo>
                <a:lnTo>
                  <a:pt x="48336" y="5640730"/>
                </a:lnTo>
                <a:lnTo>
                  <a:pt x="15875" y="5640832"/>
                </a:lnTo>
                <a:lnTo>
                  <a:pt x="16243" y="5770715"/>
                </a:lnTo>
                <a:lnTo>
                  <a:pt x="48704" y="57706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24263" y="1029169"/>
            <a:ext cx="3136057" cy="188242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18828" y="3161052"/>
            <a:ext cx="2493262" cy="194084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14221" y="4774124"/>
            <a:ext cx="427990" cy="2622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H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4221" y="4473316"/>
            <a:ext cx="427990" cy="1428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I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4221" y="4129036"/>
            <a:ext cx="427990" cy="1974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S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221" y="3731517"/>
            <a:ext cx="427990" cy="2324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T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4221" y="3310343"/>
            <a:ext cx="427990" cy="2571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O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4221" y="2910709"/>
            <a:ext cx="427990" cy="2419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R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4221" y="2530330"/>
            <a:ext cx="427990" cy="2235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204"/>
              </a:lnSpc>
            </a:pPr>
            <a:r>
              <a:rPr sz="2700" b="1" i="1" spc="-50" dirty="0">
                <a:solidFill>
                  <a:srgbClr val="FEE6C7"/>
                </a:solidFill>
                <a:latin typeface="Cambria"/>
                <a:cs typeface="Cambria"/>
              </a:rPr>
              <a:t>Y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3422" y="1123176"/>
            <a:ext cx="3521075" cy="1095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0550">
              <a:lnSpc>
                <a:spcPct val="117300"/>
              </a:lnSpc>
              <a:spcBef>
                <a:spcPts val="100"/>
              </a:spcBef>
              <a:tabLst>
                <a:tab pos="853440" algn="l"/>
              </a:tabLst>
            </a:pP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9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1954,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under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the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General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Võ </a:t>
            </a:r>
            <a:r>
              <a:rPr sz="1500" spc="65" dirty="0">
                <a:latin typeface="Trebuchet MS"/>
                <a:cs typeface="Trebuchet MS"/>
              </a:rPr>
              <a:t>Nguyên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75" dirty="0">
                <a:latin typeface="Trebuchet MS"/>
                <a:cs typeface="Trebuchet MS"/>
              </a:rPr>
              <a:t>Giáp,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major</a:t>
            </a:r>
            <a:r>
              <a:rPr sz="1500" spc="19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battle</a:t>
            </a:r>
            <a:endParaRPr sz="1500">
              <a:latin typeface="Trebuchet MS"/>
              <a:cs typeface="Trebuchet MS"/>
            </a:endParaRPr>
          </a:p>
          <a:p>
            <a:pPr marL="12700" marR="5080">
              <a:lnSpc>
                <a:spcPts val="2110"/>
              </a:lnSpc>
              <a:spcBef>
                <a:spcPts val="80"/>
              </a:spcBef>
            </a:pPr>
            <a:r>
              <a:rPr sz="1500" spc="65" dirty="0">
                <a:latin typeface="Trebuchet MS"/>
                <a:cs typeface="Trebuchet MS"/>
              </a:rPr>
              <a:t>against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French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launched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Đ</a:t>
            </a:r>
            <a:r>
              <a:rPr sz="1500" dirty="0">
                <a:latin typeface="Trebuchet MS"/>
                <a:cs typeface="Trebuchet MS"/>
              </a:rPr>
              <a:t>i</a:t>
            </a:r>
            <a:r>
              <a:rPr sz="1500" dirty="0">
                <a:latin typeface="Microsoft Sans Serif"/>
                <a:cs typeface="Microsoft Sans Serif"/>
              </a:rPr>
              <a:t>ệ</a:t>
            </a:r>
            <a:r>
              <a:rPr sz="1500" dirty="0">
                <a:latin typeface="Trebuchet MS"/>
                <a:cs typeface="Trebuchet MS"/>
              </a:rPr>
              <a:t>n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Biên Ph</a:t>
            </a:r>
            <a:r>
              <a:rPr sz="1500" spc="-20" dirty="0">
                <a:latin typeface="Microsoft Sans Serif"/>
                <a:cs typeface="Microsoft Sans Serif"/>
              </a:rPr>
              <a:t>ủ</a:t>
            </a:r>
            <a:r>
              <a:rPr sz="1500" spc="-20" dirty="0">
                <a:latin typeface="Trebuchet MS"/>
                <a:cs typeface="Trebuchet MS"/>
              </a:rPr>
              <a:t>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58547" y="5332465"/>
            <a:ext cx="3423920" cy="10896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90"/>
              </a:spcBef>
            </a:pP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July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1954,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Geneva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Accord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spc="30" dirty="0">
                <a:latin typeface="Trebuchet MS"/>
                <a:cs typeface="Trebuchet MS"/>
              </a:rPr>
              <a:t>was </a:t>
            </a:r>
            <a:r>
              <a:rPr sz="1500" spc="55" dirty="0">
                <a:latin typeface="Trebuchet MS"/>
                <a:cs typeface="Trebuchet MS"/>
              </a:rPr>
              <a:t>signed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between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France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spc="85" dirty="0">
                <a:latin typeface="Trebuchet MS"/>
                <a:cs typeface="Trebuchet MS"/>
              </a:rPr>
              <a:t>Viet- </a:t>
            </a:r>
            <a:r>
              <a:rPr sz="1500" spc="55" dirty="0">
                <a:latin typeface="Trebuchet MS"/>
                <a:cs typeface="Trebuchet MS"/>
              </a:rPr>
              <a:t>Minh,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paving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way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French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leave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Vietnam.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941775"/>
            <a:ext cx="10388600" cy="5751195"/>
          </a:xfrm>
          <a:custGeom>
            <a:avLst/>
            <a:gdLst/>
            <a:ahLst/>
            <a:cxnLst/>
            <a:rect l="l" t="t" r="r" b="b"/>
            <a:pathLst>
              <a:path w="10388600" h="5751195">
                <a:moveTo>
                  <a:pt x="10388599" y="0"/>
                </a:moveTo>
                <a:lnTo>
                  <a:pt x="0" y="0"/>
                </a:lnTo>
                <a:lnTo>
                  <a:pt x="0" y="5751124"/>
                </a:lnTo>
                <a:lnTo>
                  <a:pt x="10388598" y="5751124"/>
                </a:lnTo>
                <a:lnTo>
                  <a:pt x="10388599" y="0"/>
                </a:lnTo>
                <a:close/>
              </a:path>
            </a:pathLst>
          </a:custGeom>
          <a:solidFill>
            <a:srgbClr val="C29973">
              <a:alpha val="807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79453" y="1727767"/>
            <a:ext cx="6960870" cy="19685"/>
          </a:xfrm>
          <a:custGeom>
            <a:avLst/>
            <a:gdLst/>
            <a:ahLst/>
            <a:cxnLst/>
            <a:rect l="l" t="t" r="r" b="b"/>
            <a:pathLst>
              <a:path w="6960870" h="19685">
                <a:moveTo>
                  <a:pt x="6960360" y="0"/>
                </a:moveTo>
                <a:lnTo>
                  <a:pt x="0" y="0"/>
                </a:lnTo>
                <a:lnTo>
                  <a:pt x="0" y="19472"/>
                </a:lnTo>
                <a:lnTo>
                  <a:pt x="6960360" y="19472"/>
                </a:lnTo>
                <a:lnTo>
                  <a:pt x="6960360" y="0"/>
                </a:lnTo>
                <a:close/>
              </a:path>
            </a:pathLst>
          </a:custGeom>
          <a:solidFill>
            <a:srgbClr val="FAF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43105" y="3996476"/>
            <a:ext cx="9150350" cy="2357120"/>
            <a:chOff x="943105" y="3996476"/>
            <a:chExt cx="9150350" cy="2357120"/>
          </a:xfrm>
        </p:grpSpPr>
        <p:sp>
          <p:nvSpPr>
            <p:cNvPr id="5" name="object 5"/>
            <p:cNvSpPr/>
            <p:nvPr/>
          </p:nvSpPr>
          <p:spPr>
            <a:xfrm>
              <a:off x="2601633" y="5226634"/>
              <a:ext cx="5772785" cy="33020"/>
            </a:xfrm>
            <a:custGeom>
              <a:avLst/>
              <a:gdLst/>
              <a:ahLst/>
              <a:cxnLst/>
              <a:rect l="l" t="t" r="r" b="b"/>
              <a:pathLst>
                <a:path w="5772784" h="33020">
                  <a:moveTo>
                    <a:pt x="87769" y="0"/>
                  </a:moveTo>
                  <a:lnTo>
                    <a:pt x="0" y="0"/>
                  </a:lnTo>
                  <a:lnTo>
                    <a:pt x="0" y="32448"/>
                  </a:lnTo>
                  <a:lnTo>
                    <a:pt x="87769" y="32448"/>
                  </a:lnTo>
                  <a:lnTo>
                    <a:pt x="87769" y="0"/>
                  </a:lnTo>
                  <a:close/>
                </a:path>
                <a:path w="5772784" h="33020">
                  <a:moveTo>
                    <a:pt x="250177" y="0"/>
                  </a:moveTo>
                  <a:lnTo>
                    <a:pt x="120256" y="0"/>
                  </a:lnTo>
                  <a:lnTo>
                    <a:pt x="120256" y="32448"/>
                  </a:lnTo>
                  <a:lnTo>
                    <a:pt x="250177" y="32448"/>
                  </a:lnTo>
                  <a:lnTo>
                    <a:pt x="250177" y="0"/>
                  </a:lnTo>
                  <a:close/>
                </a:path>
                <a:path w="5772784" h="33020">
                  <a:moveTo>
                    <a:pt x="412597" y="0"/>
                  </a:moveTo>
                  <a:lnTo>
                    <a:pt x="282663" y="0"/>
                  </a:lnTo>
                  <a:lnTo>
                    <a:pt x="282663" y="32448"/>
                  </a:lnTo>
                  <a:lnTo>
                    <a:pt x="412597" y="32448"/>
                  </a:lnTo>
                  <a:lnTo>
                    <a:pt x="412597" y="0"/>
                  </a:lnTo>
                  <a:close/>
                </a:path>
                <a:path w="5772784" h="33020">
                  <a:moveTo>
                    <a:pt x="575005" y="0"/>
                  </a:moveTo>
                  <a:lnTo>
                    <a:pt x="445071" y="0"/>
                  </a:lnTo>
                  <a:lnTo>
                    <a:pt x="445071" y="32448"/>
                  </a:lnTo>
                  <a:lnTo>
                    <a:pt x="575005" y="32448"/>
                  </a:lnTo>
                  <a:lnTo>
                    <a:pt x="575005" y="0"/>
                  </a:lnTo>
                  <a:close/>
                </a:path>
                <a:path w="5772784" h="33020">
                  <a:moveTo>
                    <a:pt x="737425" y="0"/>
                  </a:moveTo>
                  <a:lnTo>
                    <a:pt x="607491" y="0"/>
                  </a:lnTo>
                  <a:lnTo>
                    <a:pt x="607491" y="32448"/>
                  </a:lnTo>
                  <a:lnTo>
                    <a:pt x="737425" y="32448"/>
                  </a:lnTo>
                  <a:lnTo>
                    <a:pt x="737425" y="0"/>
                  </a:lnTo>
                  <a:close/>
                </a:path>
                <a:path w="5772784" h="33020">
                  <a:moveTo>
                    <a:pt x="899833" y="0"/>
                  </a:moveTo>
                  <a:lnTo>
                    <a:pt x="769899" y="0"/>
                  </a:lnTo>
                  <a:lnTo>
                    <a:pt x="769899" y="32448"/>
                  </a:lnTo>
                  <a:lnTo>
                    <a:pt x="899833" y="32448"/>
                  </a:lnTo>
                  <a:lnTo>
                    <a:pt x="899833" y="0"/>
                  </a:lnTo>
                  <a:close/>
                </a:path>
                <a:path w="5772784" h="33020">
                  <a:moveTo>
                    <a:pt x="1062240" y="0"/>
                  </a:moveTo>
                  <a:lnTo>
                    <a:pt x="932319" y="0"/>
                  </a:lnTo>
                  <a:lnTo>
                    <a:pt x="932319" y="32448"/>
                  </a:lnTo>
                  <a:lnTo>
                    <a:pt x="1062240" y="32448"/>
                  </a:lnTo>
                  <a:lnTo>
                    <a:pt x="1062240" y="0"/>
                  </a:lnTo>
                  <a:close/>
                </a:path>
                <a:path w="5772784" h="33020">
                  <a:moveTo>
                    <a:pt x="1224661" y="0"/>
                  </a:moveTo>
                  <a:lnTo>
                    <a:pt x="1094727" y="0"/>
                  </a:lnTo>
                  <a:lnTo>
                    <a:pt x="1094727" y="32448"/>
                  </a:lnTo>
                  <a:lnTo>
                    <a:pt x="1224661" y="32448"/>
                  </a:lnTo>
                  <a:lnTo>
                    <a:pt x="1224661" y="0"/>
                  </a:lnTo>
                  <a:close/>
                </a:path>
                <a:path w="5772784" h="33020">
                  <a:moveTo>
                    <a:pt x="1387068" y="0"/>
                  </a:moveTo>
                  <a:lnTo>
                    <a:pt x="1257147" y="0"/>
                  </a:lnTo>
                  <a:lnTo>
                    <a:pt x="1257147" y="32448"/>
                  </a:lnTo>
                  <a:lnTo>
                    <a:pt x="1387068" y="32448"/>
                  </a:lnTo>
                  <a:lnTo>
                    <a:pt x="1387068" y="0"/>
                  </a:lnTo>
                  <a:close/>
                </a:path>
                <a:path w="5772784" h="33020">
                  <a:moveTo>
                    <a:pt x="1549488" y="0"/>
                  </a:moveTo>
                  <a:lnTo>
                    <a:pt x="1419555" y="0"/>
                  </a:lnTo>
                  <a:lnTo>
                    <a:pt x="1419555" y="32448"/>
                  </a:lnTo>
                  <a:lnTo>
                    <a:pt x="1549488" y="32448"/>
                  </a:lnTo>
                  <a:lnTo>
                    <a:pt x="1549488" y="0"/>
                  </a:lnTo>
                  <a:close/>
                </a:path>
                <a:path w="5772784" h="33020">
                  <a:moveTo>
                    <a:pt x="1711896" y="0"/>
                  </a:moveTo>
                  <a:lnTo>
                    <a:pt x="1581962" y="0"/>
                  </a:lnTo>
                  <a:lnTo>
                    <a:pt x="1581962" y="32448"/>
                  </a:lnTo>
                  <a:lnTo>
                    <a:pt x="1711896" y="32448"/>
                  </a:lnTo>
                  <a:lnTo>
                    <a:pt x="1711896" y="0"/>
                  </a:lnTo>
                  <a:close/>
                </a:path>
                <a:path w="5772784" h="33020">
                  <a:moveTo>
                    <a:pt x="1874316" y="0"/>
                  </a:moveTo>
                  <a:lnTo>
                    <a:pt x="1744383" y="0"/>
                  </a:lnTo>
                  <a:lnTo>
                    <a:pt x="1744383" y="32448"/>
                  </a:lnTo>
                  <a:lnTo>
                    <a:pt x="1874316" y="32448"/>
                  </a:lnTo>
                  <a:lnTo>
                    <a:pt x="1874316" y="0"/>
                  </a:lnTo>
                  <a:close/>
                </a:path>
                <a:path w="5772784" h="33020">
                  <a:moveTo>
                    <a:pt x="2036724" y="0"/>
                  </a:moveTo>
                  <a:lnTo>
                    <a:pt x="1906790" y="0"/>
                  </a:lnTo>
                  <a:lnTo>
                    <a:pt x="1906790" y="32448"/>
                  </a:lnTo>
                  <a:lnTo>
                    <a:pt x="2036724" y="32448"/>
                  </a:lnTo>
                  <a:lnTo>
                    <a:pt x="2036724" y="0"/>
                  </a:lnTo>
                  <a:close/>
                </a:path>
                <a:path w="5772784" h="33020">
                  <a:moveTo>
                    <a:pt x="2199144" y="0"/>
                  </a:moveTo>
                  <a:lnTo>
                    <a:pt x="2069211" y="0"/>
                  </a:lnTo>
                  <a:lnTo>
                    <a:pt x="2069211" y="32448"/>
                  </a:lnTo>
                  <a:lnTo>
                    <a:pt x="2199144" y="32448"/>
                  </a:lnTo>
                  <a:lnTo>
                    <a:pt x="2199144" y="0"/>
                  </a:lnTo>
                  <a:close/>
                </a:path>
                <a:path w="5772784" h="33020">
                  <a:moveTo>
                    <a:pt x="2361552" y="0"/>
                  </a:moveTo>
                  <a:lnTo>
                    <a:pt x="2231618" y="0"/>
                  </a:lnTo>
                  <a:lnTo>
                    <a:pt x="2231618" y="32448"/>
                  </a:lnTo>
                  <a:lnTo>
                    <a:pt x="2361552" y="32448"/>
                  </a:lnTo>
                  <a:lnTo>
                    <a:pt x="2361552" y="0"/>
                  </a:lnTo>
                  <a:close/>
                </a:path>
                <a:path w="5772784" h="33020">
                  <a:moveTo>
                    <a:pt x="2523960" y="0"/>
                  </a:moveTo>
                  <a:lnTo>
                    <a:pt x="2394039" y="0"/>
                  </a:lnTo>
                  <a:lnTo>
                    <a:pt x="2394039" y="32448"/>
                  </a:lnTo>
                  <a:lnTo>
                    <a:pt x="2523960" y="32448"/>
                  </a:lnTo>
                  <a:lnTo>
                    <a:pt x="2523960" y="0"/>
                  </a:lnTo>
                  <a:close/>
                </a:path>
                <a:path w="5772784" h="33020">
                  <a:moveTo>
                    <a:pt x="2686380" y="0"/>
                  </a:moveTo>
                  <a:lnTo>
                    <a:pt x="2556446" y="0"/>
                  </a:lnTo>
                  <a:lnTo>
                    <a:pt x="2556446" y="32448"/>
                  </a:lnTo>
                  <a:lnTo>
                    <a:pt x="2686380" y="32448"/>
                  </a:lnTo>
                  <a:lnTo>
                    <a:pt x="2686380" y="0"/>
                  </a:lnTo>
                  <a:close/>
                </a:path>
                <a:path w="5772784" h="33020">
                  <a:moveTo>
                    <a:pt x="2848787" y="0"/>
                  </a:moveTo>
                  <a:lnTo>
                    <a:pt x="2718866" y="0"/>
                  </a:lnTo>
                  <a:lnTo>
                    <a:pt x="2718866" y="32448"/>
                  </a:lnTo>
                  <a:lnTo>
                    <a:pt x="2848787" y="32448"/>
                  </a:lnTo>
                  <a:lnTo>
                    <a:pt x="2848787" y="0"/>
                  </a:lnTo>
                  <a:close/>
                </a:path>
                <a:path w="5772784" h="33020">
                  <a:moveTo>
                    <a:pt x="3011208" y="0"/>
                  </a:moveTo>
                  <a:lnTo>
                    <a:pt x="2881274" y="0"/>
                  </a:lnTo>
                  <a:lnTo>
                    <a:pt x="2881274" y="32448"/>
                  </a:lnTo>
                  <a:lnTo>
                    <a:pt x="3011208" y="32448"/>
                  </a:lnTo>
                  <a:lnTo>
                    <a:pt x="3011208" y="0"/>
                  </a:lnTo>
                  <a:close/>
                </a:path>
                <a:path w="5772784" h="33020">
                  <a:moveTo>
                    <a:pt x="3173615" y="0"/>
                  </a:moveTo>
                  <a:lnTo>
                    <a:pt x="3043682" y="0"/>
                  </a:lnTo>
                  <a:lnTo>
                    <a:pt x="3043682" y="32448"/>
                  </a:lnTo>
                  <a:lnTo>
                    <a:pt x="3173615" y="32448"/>
                  </a:lnTo>
                  <a:lnTo>
                    <a:pt x="3173615" y="0"/>
                  </a:lnTo>
                  <a:close/>
                </a:path>
                <a:path w="5772784" h="33020">
                  <a:moveTo>
                    <a:pt x="3336036" y="0"/>
                  </a:moveTo>
                  <a:lnTo>
                    <a:pt x="3206102" y="0"/>
                  </a:lnTo>
                  <a:lnTo>
                    <a:pt x="3206102" y="32448"/>
                  </a:lnTo>
                  <a:lnTo>
                    <a:pt x="3336036" y="32448"/>
                  </a:lnTo>
                  <a:lnTo>
                    <a:pt x="3336036" y="0"/>
                  </a:lnTo>
                  <a:close/>
                </a:path>
                <a:path w="5772784" h="33020">
                  <a:moveTo>
                    <a:pt x="3498443" y="0"/>
                  </a:moveTo>
                  <a:lnTo>
                    <a:pt x="3368510" y="0"/>
                  </a:lnTo>
                  <a:lnTo>
                    <a:pt x="3368510" y="32448"/>
                  </a:lnTo>
                  <a:lnTo>
                    <a:pt x="3498443" y="32448"/>
                  </a:lnTo>
                  <a:lnTo>
                    <a:pt x="3498443" y="0"/>
                  </a:lnTo>
                  <a:close/>
                </a:path>
                <a:path w="5772784" h="33020">
                  <a:moveTo>
                    <a:pt x="3660864" y="0"/>
                  </a:moveTo>
                  <a:lnTo>
                    <a:pt x="3530930" y="0"/>
                  </a:lnTo>
                  <a:lnTo>
                    <a:pt x="3530930" y="32448"/>
                  </a:lnTo>
                  <a:lnTo>
                    <a:pt x="3660864" y="32448"/>
                  </a:lnTo>
                  <a:lnTo>
                    <a:pt x="3660864" y="0"/>
                  </a:lnTo>
                  <a:close/>
                </a:path>
                <a:path w="5772784" h="33020">
                  <a:moveTo>
                    <a:pt x="3823271" y="0"/>
                  </a:moveTo>
                  <a:lnTo>
                    <a:pt x="3693337" y="0"/>
                  </a:lnTo>
                  <a:lnTo>
                    <a:pt x="3693337" y="32448"/>
                  </a:lnTo>
                  <a:lnTo>
                    <a:pt x="3823271" y="32448"/>
                  </a:lnTo>
                  <a:lnTo>
                    <a:pt x="3823271" y="0"/>
                  </a:lnTo>
                  <a:close/>
                </a:path>
                <a:path w="5772784" h="33020">
                  <a:moveTo>
                    <a:pt x="3985679" y="0"/>
                  </a:moveTo>
                  <a:lnTo>
                    <a:pt x="3855758" y="0"/>
                  </a:lnTo>
                  <a:lnTo>
                    <a:pt x="3855758" y="32448"/>
                  </a:lnTo>
                  <a:lnTo>
                    <a:pt x="3985679" y="32448"/>
                  </a:lnTo>
                  <a:lnTo>
                    <a:pt x="3985679" y="0"/>
                  </a:lnTo>
                  <a:close/>
                </a:path>
                <a:path w="5772784" h="33020">
                  <a:moveTo>
                    <a:pt x="4148099" y="0"/>
                  </a:moveTo>
                  <a:lnTo>
                    <a:pt x="4018165" y="0"/>
                  </a:lnTo>
                  <a:lnTo>
                    <a:pt x="4018165" y="32448"/>
                  </a:lnTo>
                  <a:lnTo>
                    <a:pt x="4148099" y="32448"/>
                  </a:lnTo>
                  <a:lnTo>
                    <a:pt x="4148099" y="0"/>
                  </a:lnTo>
                  <a:close/>
                </a:path>
                <a:path w="5772784" h="33020">
                  <a:moveTo>
                    <a:pt x="4310507" y="0"/>
                  </a:moveTo>
                  <a:lnTo>
                    <a:pt x="4180586" y="0"/>
                  </a:lnTo>
                  <a:lnTo>
                    <a:pt x="4180586" y="32448"/>
                  </a:lnTo>
                  <a:lnTo>
                    <a:pt x="4310507" y="32448"/>
                  </a:lnTo>
                  <a:lnTo>
                    <a:pt x="4310507" y="0"/>
                  </a:lnTo>
                  <a:close/>
                </a:path>
                <a:path w="5772784" h="33020">
                  <a:moveTo>
                    <a:pt x="4472927" y="0"/>
                  </a:moveTo>
                  <a:lnTo>
                    <a:pt x="4342993" y="0"/>
                  </a:lnTo>
                  <a:lnTo>
                    <a:pt x="4342993" y="32448"/>
                  </a:lnTo>
                  <a:lnTo>
                    <a:pt x="4472927" y="32448"/>
                  </a:lnTo>
                  <a:lnTo>
                    <a:pt x="4472927" y="0"/>
                  </a:lnTo>
                  <a:close/>
                </a:path>
                <a:path w="5772784" h="33020">
                  <a:moveTo>
                    <a:pt x="4635335" y="0"/>
                  </a:moveTo>
                  <a:lnTo>
                    <a:pt x="4505401" y="0"/>
                  </a:lnTo>
                  <a:lnTo>
                    <a:pt x="4505401" y="32448"/>
                  </a:lnTo>
                  <a:lnTo>
                    <a:pt x="4635335" y="32448"/>
                  </a:lnTo>
                  <a:lnTo>
                    <a:pt x="4635335" y="0"/>
                  </a:lnTo>
                  <a:close/>
                </a:path>
                <a:path w="5772784" h="33020">
                  <a:moveTo>
                    <a:pt x="4797755" y="0"/>
                  </a:moveTo>
                  <a:lnTo>
                    <a:pt x="4667821" y="0"/>
                  </a:lnTo>
                  <a:lnTo>
                    <a:pt x="4667821" y="32448"/>
                  </a:lnTo>
                  <a:lnTo>
                    <a:pt x="4797755" y="32448"/>
                  </a:lnTo>
                  <a:lnTo>
                    <a:pt x="4797755" y="0"/>
                  </a:lnTo>
                  <a:close/>
                </a:path>
                <a:path w="5772784" h="33020">
                  <a:moveTo>
                    <a:pt x="4960163" y="0"/>
                  </a:moveTo>
                  <a:lnTo>
                    <a:pt x="4830229" y="0"/>
                  </a:lnTo>
                  <a:lnTo>
                    <a:pt x="4830229" y="32448"/>
                  </a:lnTo>
                  <a:lnTo>
                    <a:pt x="4960163" y="32448"/>
                  </a:lnTo>
                  <a:lnTo>
                    <a:pt x="4960163" y="0"/>
                  </a:lnTo>
                  <a:close/>
                </a:path>
                <a:path w="5772784" h="33020">
                  <a:moveTo>
                    <a:pt x="5122583" y="0"/>
                  </a:moveTo>
                  <a:lnTo>
                    <a:pt x="4992649" y="0"/>
                  </a:lnTo>
                  <a:lnTo>
                    <a:pt x="4992649" y="32448"/>
                  </a:lnTo>
                  <a:lnTo>
                    <a:pt x="5122583" y="32448"/>
                  </a:lnTo>
                  <a:lnTo>
                    <a:pt x="5122583" y="0"/>
                  </a:lnTo>
                  <a:close/>
                </a:path>
                <a:path w="5772784" h="33020">
                  <a:moveTo>
                    <a:pt x="5284990" y="0"/>
                  </a:moveTo>
                  <a:lnTo>
                    <a:pt x="5155057" y="0"/>
                  </a:lnTo>
                  <a:lnTo>
                    <a:pt x="5155057" y="32448"/>
                  </a:lnTo>
                  <a:lnTo>
                    <a:pt x="5284990" y="32448"/>
                  </a:lnTo>
                  <a:lnTo>
                    <a:pt x="5284990" y="0"/>
                  </a:lnTo>
                  <a:close/>
                </a:path>
                <a:path w="5772784" h="33020">
                  <a:moveTo>
                    <a:pt x="5447398" y="0"/>
                  </a:moveTo>
                  <a:lnTo>
                    <a:pt x="5317477" y="0"/>
                  </a:lnTo>
                  <a:lnTo>
                    <a:pt x="5317477" y="32448"/>
                  </a:lnTo>
                  <a:lnTo>
                    <a:pt x="5447398" y="32448"/>
                  </a:lnTo>
                  <a:lnTo>
                    <a:pt x="5447398" y="0"/>
                  </a:lnTo>
                  <a:close/>
                </a:path>
                <a:path w="5772784" h="33020">
                  <a:moveTo>
                    <a:pt x="5609818" y="0"/>
                  </a:moveTo>
                  <a:lnTo>
                    <a:pt x="5479885" y="0"/>
                  </a:lnTo>
                  <a:lnTo>
                    <a:pt x="5479885" y="32448"/>
                  </a:lnTo>
                  <a:lnTo>
                    <a:pt x="5609818" y="32448"/>
                  </a:lnTo>
                  <a:lnTo>
                    <a:pt x="5609818" y="0"/>
                  </a:lnTo>
                  <a:close/>
                </a:path>
                <a:path w="5772784" h="33020">
                  <a:moveTo>
                    <a:pt x="5772226" y="0"/>
                  </a:moveTo>
                  <a:lnTo>
                    <a:pt x="5642305" y="0"/>
                  </a:lnTo>
                  <a:lnTo>
                    <a:pt x="5642305" y="32448"/>
                  </a:lnTo>
                  <a:lnTo>
                    <a:pt x="5772226" y="32448"/>
                  </a:lnTo>
                  <a:lnTo>
                    <a:pt x="57722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0625" y="3996476"/>
              <a:ext cx="2058240" cy="23562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8788" y="4076649"/>
              <a:ext cx="2584162" cy="21939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3105" y="4100779"/>
              <a:ext cx="2201083" cy="225241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24982" y="2397241"/>
            <a:ext cx="2576830" cy="13576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500" spc="75" dirty="0">
                <a:solidFill>
                  <a:srgbClr val="FAFDF4"/>
                </a:solidFill>
                <a:latin typeface="Trebuchet MS"/>
                <a:cs typeface="Trebuchet MS"/>
              </a:rPr>
              <a:t>After</a:t>
            </a:r>
            <a:r>
              <a:rPr sz="1500" spc="204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AFDF4"/>
                </a:solidFill>
                <a:latin typeface="Trebuchet MS"/>
                <a:cs typeface="Trebuchet MS"/>
              </a:rPr>
              <a:t>the</a:t>
            </a:r>
            <a:r>
              <a:rPr sz="1500" spc="21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AFDF4"/>
                </a:solidFill>
                <a:latin typeface="Trebuchet MS"/>
                <a:cs typeface="Trebuchet MS"/>
              </a:rPr>
              <a:t>Geneva</a:t>
            </a:r>
            <a:endParaRPr sz="1500">
              <a:latin typeface="Trebuchet MS"/>
              <a:cs typeface="Trebuchet MS"/>
            </a:endParaRPr>
          </a:p>
          <a:p>
            <a:pPr marL="12700" marR="288925">
              <a:lnSpc>
                <a:spcPts val="2110"/>
              </a:lnSpc>
              <a:spcBef>
                <a:spcPts val="100"/>
              </a:spcBef>
            </a:pPr>
            <a:r>
              <a:rPr sz="1500" spc="45" dirty="0">
                <a:solidFill>
                  <a:srgbClr val="FAFDF4"/>
                </a:solidFill>
                <a:latin typeface="Trebuchet MS"/>
                <a:cs typeface="Trebuchet MS"/>
              </a:rPr>
              <a:t>Conference</a:t>
            </a:r>
            <a:r>
              <a:rPr sz="1500" spc="26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Vietnam</a:t>
            </a:r>
            <a:r>
              <a:rPr sz="1500" spc="27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AFDF4"/>
                </a:solidFill>
                <a:latin typeface="Trebuchet MS"/>
                <a:cs typeface="Trebuchet MS"/>
              </a:rPr>
              <a:t>was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divided</a:t>
            </a:r>
            <a:r>
              <a:rPr sz="1500" spc="24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into</a:t>
            </a:r>
            <a:r>
              <a:rPr sz="1500" spc="24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two</a:t>
            </a:r>
            <a:r>
              <a:rPr sz="1500" spc="24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AFDF4"/>
                </a:solidFill>
                <a:latin typeface="Trebuchet MS"/>
                <a:cs typeface="Trebuchet MS"/>
              </a:rPr>
              <a:t>states: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The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North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and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the</a:t>
            </a:r>
            <a:r>
              <a:rPr sz="1500" spc="30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South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25" dirty="0">
                <a:solidFill>
                  <a:srgbClr val="FAFDF4"/>
                </a:solidFill>
                <a:latin typeface="Trebuchet MS"/>
                <a:cs typeface="Trebuchet MS"/>
              </a:rPr>
              <a:t>at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the</a:t>
            </a:r>
            <a:r>
              <a:rPr sz="1500" spc="17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AFDF4"/>
                </a:solidFill>
                <a:latin typeface="Trebuchet MS"/>
                <a:cs typeface="Trebuchet MS"/>
              </a:rPr>
              <a:t>17th</a:t>
            </a:r>
            <a:r>
              <a:rPr sz="1500" b="1" spc="-20" dirty="0">
                <a:solidFill>
                  <a:srgbClr val="FAFDF4"/>
                </a:solidFill>
                <a:latin typeface="Trebuchet MS"/>
                <a:cs typeface="Trebuchet MS"/>
              </a:rPr>
              <a:t> parallel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of</a:t>
            </a:r>
            <a:r>
              <a:rPr sz="1500" spc="14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AFDF4"/>
                </a:solidFill>
                <a:latin typeface="Trebuchet MS"/>
                <a:cs typeface="Trebuchet MS"/>
              </a:rPr>
              <a:t>latitude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51193" y="1341686"/>
            <a:ext cx="61461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70" dirty="0">
                <a:solidFill>
                  <a:srgbClr val="FAFDF4"/>
                </a:solidFill>
                <a:latin typeface="Trebuchet MS"/>
                <a:cs typeface="Trebuchet MS"/>
              </a:rPr>
              <a:t>US</a:t>
            </a:r>
            <a:r>
              <a:rPr sz="1700" spc="40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105" dirty="0">
                <a:solidFill>
                  <a:srgbClr val="FAFDF4"/>
                </a:solidFill>
                <a:latin typeface="Trebuchet MS"/>
                <a:cs typeface="Trebuchet MS"/>
              </a:rPr>
              <a:t>di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FAFDF4"/>
                </a:solidFill>
                <a:latin typeface="Trebuchet MS"/>
                <a:cs typeface="Trebuchet MS"/>
              </a:rPr>
              <a:t>r</a:t>
            </a:r>
            <a:r>
              <a:rPr sz="1700" spc="-28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e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c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t</a:t>
            </a:r>
            <a:r>
              <a:rPr sz="1700" spc="44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FAFDF4"/>
                </a:solidFill>
                <a:latin typeface="Trebuchet MS"/>
                <a:cs typeface="Trebuchet MS"/>
              </a:rPr>
              <a:t>i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n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FAFDF4"/>
                </a:solidFill>
                <a:latin typeface="Trebuchet MS"/>
                <a:cs typeface="Trebuchet MS"/>
              </a:rPr>
              <a:t>v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110" dirty="0">
                <a:solidFill>
                  <a:srgbClr val="FAFDF4"/>
                </a:solidFill>
                <a:latin typeface="Trebuchet MS"/>
                <a:cs typeface="Trebuchet MS"/>
              </a:rPr>
              <a:t>ol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FAFDF4"/>
                </a:solidFill>
                <a:latin typeface="Trebuchet MS"/>
                <a:cs typeface="Trebuchet MS"/>
              </a:rPr>
              <a:t>v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e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-20" dirty="0">
                <a:solidFill>
                  <a:srgbClr val="FAFDF4"/>
                </a:solidFill>
                <a:latin typeface="Trebuchet MS"/>
                <a:cs typeface="Trebuchet MS"/>
              </a:rPr>
              <a:t>m</a:t>
            </a:r>
            <a:r>
              <a:rPr sz="1700" spc="-28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e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n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t</a:t>
            </a:r>
            <a:r>
              <a:rPr sz="1700" spc="44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FAFDF4"/>
                </a:solidFill>
                <a:latin typeface="Trebuchet MS"/>
                <a:cs typeface="Trebuchet MS"/>
              </a:rPr>
              <a:t>i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n</a:t>
            </a:r>
            <a:r>
              <a:rPr sz="1700" spc="44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90" dirty="0">
                <a:solidFill>
                  <a:srgbClr val="FAFDF4"/>
                </a:solidFill>
                <a:latin typeface="Trebuchet MS"/>
                <a:cs typeface="Trebuchet MS"/>
              </a:rPr>
              <a:t>Vi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e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FAFDF4"/>
                </a:solidFill>
                <a:latin typeface="Trebuchet MS"/>
                <a:cs typeface="Trebuchet MS"/>
              </a:rPr>
              <a:t>t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n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a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m</a:t>
            </a:r>
            <a:r>
              <a:rPr sz="1700" spc="45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55" dirty="0">
                <a:solidFill>
                  <a:srgbClr val="FAFDF4"/>
                </a:solidFill>
                <a:latin typeface="Trebuchet MS"/>
                <a:cs typeface="Trebuchet MS"/>
              </a:rPr>
              <a:t>Wa</a:t>
            </a:r>
            <a:r>
              <a:rPr sz="1700" spc="-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r</a:t>
            </a:r>
            <a:r>
              <a:rPr sz="1700" spc="17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(1965</a:t>
            </a:r>
            <a:r>
              <a:rPr sz="1700" spc="13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AFDF4"/>
                </a:solidFill>
                <a:latin typeface="Trebuchet MS"/>
                <a:cs typeface="Trebuchet MS"/>
              </a:rPr>
              <a:t>–</a:t>
            </a:r>
            <a:r>
              <a:rPr sz="1700" spc="12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700" spc="60" dirty="0">
                <a:solidFill>
                  <a:srgbClr val="FAFDF4"/>
                </a:solidFill>
                <a:latin typeface="Trebuchet MS"/>
                <a:cs typeface="Trebuchet MS"/>
              </a:rPr>
              <a:t>1973)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60067" y="2397241"/>
            <a:ext cx="2404745" cy="13576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90"/>
              </a:spcBef>
            </a:pPr>
            <a:r>
              <a:rPr sz="1500" dirty="0">
                <a:solidFill>
                  <a:srgbClr val="F7F6F1"/>
                </a:solidFill>
                <a:latin typeface="Trebuchet MS"/>
                <a:cs typeface="Trebuchet MS"/>
              </a:rPr>
              <a:t>In</a:t>
            </a:r>
            <a:r>
              <a:rPr sz="1500" spc="195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7F6F1"/>
                </a:solidFill>
                <a:latin typeface="Trebuchet MS"/>
                <a:cs typeface="Trebuchet MS"/>
              </a:rPr>
              <a:t>1973,</a:t>
            </a:r>
            <a:r>
              <a:rPr sz="1500" spc="204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7F6F1"/>
                </a:solidFill>
                <a:latin typeface="Trebuchet MS"/>
                <a:cs typeface="Trebuchet MS"/>
              </a:rPr>
              <a:t>the</a:t>
            </a:r>
            <a:r>
              <a:rPr sz="1500" spc="20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b="1" spc="75" dirty="0">
                <a:solidFill>
                  <a:srgbClr val="F7F6F1"/>
                </a:solidFill>
                <a:latin typeface="Trebuchet MS"/>
                <a:cs typeface="Trebuchet MS"/>
              </a:rPr>
              <a:t>Paris</a:t>
            </a:r>
            <a:r>
              <a:rPr sz="1500" b="1" spc="22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7F6F1"/>
                </a:solidFill>
                <a:latin typeface="Trebuchet MS"/>
                <a:cs typeface="Trebuchet MS"/>
              </a:rPr>
              <a:t>Peace </a:t>
            </a:r>
            <a:r>
              <a:rPr sz="1500" b="1" spc="65" dirty="0">
                <a:solidFill>
                  <a:srgbClr val="F7F6F1"/>
                </a:solidFill>
                <a:latin typeface="Trebuchet MS"/>
                <a:cs typeface="Trebuchet MS"/>
              </a:rPr>
              <a:t>Agreement</a:t>
            </a:r>
            <a:r>
              <a:rPr sz="1500" b="1" spc="20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7F6F1"/>
                </a:solidFill>
                <a:latin typeface="Trebuchet MS"/>
                <a:cs typeface="Trebuchet MS"/>
              </a:rPr>
              <a:t>was</a:t>
            </a:r>
            <a:r>
              <a:rPr sz="1500" spc="204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7F6F1"/>
                </a:solidFill>
                <a:latin typeface="Trebuchet MS"/>
                <a:cs typeface="Trebuchet MS"/>
              </a:rPr>
              <a:t>signed, </a:t>
            </a:r>
            <a:r>
              <a:rPr sz="1500" spc="65" dirty="0">
                <a:solidFill>
                  <a:srgbClr val="F7F6F1"/>
                </a:solidFill>
                <a:latin typeface="Trebuchet MS"/>
                <a:cs typeface="Trebuchet MS"/>
              </a:rPr>
              <a:t>American</a:t>
            </a:r>
            <a:r>
              <a:rPr sz="1500" spc="19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7F6F1"/>
                </a:solidFill>
                <a:latin typeface="Trebuchet MS"/>
                <a:cs typeface="Trebuchet MS"/>
              </a:rPr>
              <a:t>military</a:t>
            </a:r>
            <a:r>
              <a:rPr sz="1500" spc="19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7F6F1"/>
                </a:solidFill>
                <a:latin typeface="Trebuchet MS"/>
                <a:cs typeface="Trebuchet MS"/>
              </a:rPr>
              <a:t>forces </a:t>
            </a:r>
            <a:r>
              <a:rPr sz="1500" dirty="0">
                <a:solidFill>
                  <a:srgbClr val="F7F6F1"/>
                </a:solidFill>
                <a:latin typeface="Trebuchet MS"/>
                <a:cs typeface="Trebuchet MS"/>
              </a:rPr>
              <a:t>to</a:t>
            </a:r>
            <a:r>
              <a:rPr sz="1500" spc="215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7F6F1"/>
                </a:solidFill>
                <a:latin typeface="Trebuchet MS"/>
                <a:cs typeface="Trebuchet MS"/>
              </a:rPr>
              <a:t>withdraw</a:t>
            </a:r>
            <a:r>
              <a:rPr sz="1500" spc="22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35" dirty="0">
                <a:solidFill>
                  <a:srgbClr val="F7F6F1"/>
                </a:solidFill>
                <a:latin typeface="Trebuchet MS"/>
                <a:cs typeface="Trebuchet MS"/>
              </a:rPr>
              <a:t>from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500" spc="45" dirty="0">
                <a:solidFill>
                  <a:srgbClr val="F7F6F1"/>
                </a:solidFill>
                <a:latin typeface="Trebuchet MS"/>
                <a:cs typeface="Trebuchet MS"/>
              </a:rPr>
              <a:t>Vietnam.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77892" y="2397241"/>
            <a:ext cx="2090420" cy="10896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500" dirty="0">
                <a:solidFill>
                  <a:srgbClr val="F7F6F1"/>
                </a:solidFill>
                <a:latin typeface="Trebuchet MS"/>
                <a:cs typeface="Trebuchet MS"/>
              </a:rPr>
              <a:t>On</a:t>
            </a:r>
            <a:r>
              <a:rPr sz="1500" spc="26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F7F6F1"/>
                </a:solidFill>
                <a:latin typeface="Trebuchet MS"/>
                <a:cs typeface="Trebuchet MS"/>
              </a:rPr>
              <a:t>April</a:t>
            </a:r>
            <a:r>
              <a:rPr sz="1500" spc="265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7F6F1"/>
                </a:solidFill>
                <a:latin typeface="Trebuchet MS"/>
                <a:cs typeface="Trebuchet MS"/>
              </a:rPr>
              <a:t>30,</a:t>
            </a:r>
            <a:r>
              <a:rPr sz="1500" spc="265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80" dirty="0">
                <a:solidFill>
                  <a:srgbClr val="F7F6F1"/>
                </a:solidFill>
                <a:latin typeface="Trebuchet MS"/>
                <a:cs typeface="Trebuchet MS"/>
              </a:rPr>
              <a:t>1975,</a:t>
            </a:r>
            <a:endParaRPr sz="1500">
              <a:latin typeface="Trebuchet MS"/>
              <a:cs typeface="Trebuchet MS"/>
            </a:endParaRPr>
          </a:p>
          <a:p>
            <a:pPr marL="12700" marR="5080">
              <a:lnSpc>
                <a:spcPts val="2110"/>
              </a:lnSpc>
              <a:spcBef>
                <a:spcPts val="100"/>
              </a:spcBef>
            </a:pPr>
            <a:r>
              <a:rPr sz="1500" spc="65" dirty="0">
                <a:solidFill>
                  <a:srgbClr val="F7F6F1"/>
                </a:solidFill>
                <a:latin typeface="Trebuchet MS"/>
                <a:cs typeface="Trebuchet MS"/>
              </a:rPr>
              <a:t>Vietnam</a:t>
            </a:r>
            <a:r>
              <a:rPr sz="1500" spc="19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7F6F1"/>
                </a:solidFill>
                <a:latin typeface="Trebuchet MS"/>
                <a:cs typeface="Trebuchet MS"/>
              </a:rPr>
              <a:t>war</a:t>
            </a:r>
            <a:r>
              <a:rPr sz="1500" spc="19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7F6F1"/>
                </a:solidFill>
                <a:latin typeface="Trebuchet MS"/>
                <a:cs typeface="Trebuchet MS"/>
              </a:rPr>
              <a:t>is</a:t>
            </a:r>
            <a:r>
              <a:rPr sz="1500" spc="190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7F6F1"/>
                </a:solidFill>
                <a:latin typeface="Trebuchet MS"/>
                <a:cs typeface="Trebuchet MS"/>
              </a:rPr>
              <a:t>ended </a:t>
            </a:r>
            <a:r>
              <a:rPr sz="1500" dirty="0">
                <a:solidFill>
                  <a:srgbClr val="F7F6F1"/>
                </a:solidFill>
                <a:latin typeface="Trebuchet MS"/>
                <a:cs typeface="Trebuchet MS"/>
              </a:rPr>
              <a:t>and</a:t>
            </a:r>
            <a:r>
              <a:rPr sz="1500" spc="185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7F6F1"/>
                </a:solidFill>
                <a:latin typeface="Trebuchet MS"/>
                <a:cs typeface="Trebuchet MS"/>
              </a:rPr>
              <a:t>Vietnam</a:t>
            </a:r>
            <a:r>
              <a:rPr sz="1500" spc="185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7F6F1"/>
                </a:solidFill>
                <a:latin typeface="Trebuchet MS"/>
                <a:cs typeface="Trebuchet MS"/>
              </a:rPr>
              <a:t>became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500" b="1" spc="50" dirty="0">
                <a:solidFill>
                  <a:srgbClr val="F7F6F1"/>
                </a:solidFill>
                <a:latin typeface="Trebuchet MS"/>
                <a:cs typeface="Trebuchet MS"/>
              </a:rPr>
              <a:t>united</a:t>
            </a:r>
            <a:r>
              <a:rPr sz="1500" b="1" spc="145" dirty="0">
                <a:solidFill>
                  <a:srgbClr val="F7F6F1"/>
                </a:solidFill>
                <a:latin typeface="Trebuchet MS"/>
                <a:cs typeface="Trebuchet MS"/>
              </a:rPr>
              <a:t> </a:t>
            </a:r>
            <a:r>
              <a:rPr sz="1500" b="1" spc="45" dirty="0">
                <a:solidFill>
                  <a:srgbClr val="F7F6F1"/>
                </a:solidFill>
                <a:latin typeface="Trebuchet MS"/>
                <a:cs typeface="Trebuchet MS"/>
              </a:rPr>
              <a:t>country.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0412" y="1308092"/>
            <a:ext cx="2344420" cy="729615"/>
          </a:xfrm>
          <a:prstGeom prst="rect">
            <a:avLst/>
          </a:prstGeom>
          <a:solidFill>
            <a:srgbClr val="FAFDF4"/>
          </a:solidFill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2700" spc="-65" dirty="0">
                <a:solidFill>
                  <a:srgbClr val="C29973"/>
                </a:solidFill>
                <a:latin typeface="Trebuchet MS"/>
                <a:cs typeface="Trebuchet MS"/>
              </a:rPr>
              <a:t>VIETNAM</a:t>
            </a:r>
            <a:r>
              <a:rPr sz="2700" spc="-90" dirty="0">
                <a:solidFill>
                  <a:srgbClr val="C29973"/>
                </a:solidFill>
                <a:latin typeface="Trebuchet MS"/>
                <a:cs typeface="Trebuchet MS"/>
              </a:rPr>
              <a:t> </a:t>
            </a:r>
            <a:r>
              <a:rPr sz="2700" spc="-25" dirty="0">
                <a:solidFill>
                  <a:srgbClr val="C29973"/>
                </a:solidFill>
                <a:latin typeface="Trebuchet MS"/>
                <a:cs typeface="Trebuchet MS"/>
              </a:rPr>
              <a:t>WAR</a:t>
            </a:r>
            <a:endParaRPr sz="2700">
              <a:latin typeface="Trebuchet MS"/>
              <a:cs typeface="Trebuchet MS"/>
            </a:endParaRPr>
          </a:p>
          <a:p>
            <a:pPr marR="46355" algn="ctr">
              <a:lnSpc>
                <a:spcPct val="100000"/>
              </a:lnSpc>
              <a:spcBef>
                <a:spcPts val="459"/>
              </a:spcBef>
            </a:pPr>
            <a:r>
              <a:rPr sz="1400" dirty="0">
                <a:latin typeface="Trebuchet MS"/>
                <a:cs typeface="Trebuchet MS"/>
              </a:rPr>
              <a:t>(1955</a:t>
            </a:r>
            <a:r>
              <a:rPr sz="1400" spc="2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–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spc="40" dirty="0">
                <a:latin typeface="Trebuchet MS"/>
                <a:cs typeface="Trebuchet MS"/>
              </a:rPr>
              <a:t>1975)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993704"/>
            <a:ext cx="10388600" cy="5699760"/>
          </a:xfrm>
          <a:custGeom>
            <a:avLst/>
            <a:gdLst/>
            <a:ahLst/>
            <a:cxnLst/>
            <a:rect l="l" t="t" r="r" b="b"/>
            <a:pathLst>
              <a:path w="10388600" h="5699759">
                <a:moveTo>
                  <a:pt x="10388599" y="0"/>
                </a:moveTo>
                <a:lnTo>
                  <a:pt x="0" y="0"/>
                </a:lnTo>
                <a:lnTo>
                  <a:pt x="0" y="5699195"/>
                </a:lnTo>
                <a:lnTo>
                  <a:pt x="10388598" y="5699195"/>
                </a:lnTo>
                <a:lnTo>
                  <a:pt x="10388599" y="0"/>
                </a:lnTo>
                <a:close/>
              </a:path>
            </a:pathLst>
          </a:custGeom>
          <a:solidFill>
            <a:srgbClr val="F7F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18731" y="1308108"/>
            <a:ext cx="8622030" cy="967740"/>
          </a:xfrm>
          <a:prstGeom prst="rect">
            <a:avLst/>
          </a:prstGeom>
          <a:solidFill>
            <a:srgbClr val="1D4E3D"/>
          </a:solidFill>
        </p:spPr>
        <p:txBody>
          <a:bodyPr vert="horz" wrap="square" lIns="0" tIns="235585" rIns="0" bIns="0" rtlCol="0">
            <a:spAutoFit/>
          </a:bodyPr>
          <a:lstStyle/>
          <a:p>
            <a:pPr marL="745490">
              <a:lnSpc>
                <a:spcPct val="100000"/>
              </a:lnSpc>
              <a:spcBef>
                <a:spcPts val="1855"/>
              </a:spcBef>
              <a:tabLst>
                <a:tab pos="2825750" algn="l"/>
                <a:tab pos="4057015" algn="l"/>
              </a:tabLst>
            </a:pPr>
            <a:r>
              <a:rPr sz="3400" spc="-10" dirty="0">
                <a:solidFill>
                  <a:srgbClr val="FEE6C7"/>
                </a:solidFill>
                <a:latin typeface="Trebuchet MS"/>
                <a:cs typeface="Trebuchet MS"/>
              </a:rPr>
              <a:t>Socialism</a:t>
            </a:r>
            <a:r>
              <a:rPr sz="3400" dirty="0">
                <a:solidFill>
                  <a:srgbClr val="FEE6C7"/>
                </a:solidFill>
                <a:latin typeface="Trebuchet MS"/>
                <a:cs typeface="Trebuchet MS"/>
              </a:rPr>
              <a:t>	</a:t>
            </a:r>
            <a:r>
              <a:rPr sz="3400" spc="-20" dirty="0">
                <a:solidFill>
                  <a:srgbClr val="FEE6C7"/>
                </a:solidFill>
                <a:latin typeface="Trebuchet MS"/>
                <a:cs typeface="Trebuchet MS"/>
              </a:rPr>
              <a:t>after</a:t>
            </a:r>
            <a:r>
              <a:rPr sz="3400" dirty="0">
                <a:solidFill>
                  <a:srgbClr val="FEE6C7"/>
                </a:solidFill>
                <a:latin typeface="Trebuchet MS"/>
                <a:cs typeface="Trebuchet MS"/>
              </a:rPr>
              <a:t>	</a:t>
            </a:r>
            <a:r>
              <a:rPr sz="3400" spc="-20" dirty="0">
                <a:solidFill>
                  <a:srgbClr val="FEE6C7"/>
                </a:solidFill>
                <a:latin typeface="Trebuchet MS"/>
                <a:cs typeface="Trebuchet MS"/>
              </a:rPr>
              <a:t>1975</a:t>
            </a:r>
            <a:endParaRPr sz="34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8760" y="3278007"/>
            <a:ext cx="71421" cy="714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8760" y="4813560"/>
            <a:ext cx="71421" cy="7140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65628" y="3091168"/>
            <a:ext cx="3216910" cy="915669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365"/>
              </a:spcBef>
            </a:pPr>
            <a:r>
              <a:rPr sz="1700" spc="65" dirty="0">
                <a:latin typeface="Trebuchet MS"/>
                <a:cs typeface="Trebuchet MS"/>
              </a:rPr>
              <a:t>Over</a:t>
            </a:r>
            <a:r>
              <a:rPr sz="1700" spc="210" dirty="0">
                <a:latin typeface="Trebuchet MS"/>
                <a:cs typeface="Trebuchet MS"/>
              </a:rPr>
              <a:t> </a:t>
            </a:r>
            <a:r>
              <a:rPr sz="1700" spc="50" dirty="0">
                <a:latin typeface="Trebuchet MS"/>
                <a:cs typeface="Trebuchet MS"/>
              </a:rPr>
              <a:t>48</a:t>
            </a:r>
            <a:r>
              <a:rPr sz="1700" spc="215" dirty="0">
                <a:latin typeface="Trebuchet MS"/>
                <a:cs typeface="Trebuchet MS"/>
              </a:rPr>
              <a:t> </a:t>
            </a:r>
            <a:r>
              <a:rPr sz="1700" spc="80" dirty="0">
                <a:latin typeface="Trebuchet MS"/>
                <a:cs typeface="Trebuchet MS"/>
              </a:rPr>
              <a:t>years</a:t>
            </a:r>
            <a:r>
              <a:rPr sz="1700" spc="210" dirty="0">
                <a:latin typeface="Trebuchet MS"/>
                <a:cs typeface="Trebuchet MS"/>
              </a:rPr>
              <a:t> </a:t>
            </a:r>
            <a:r>
              <a:rPr sz="1700" spc="80" dirty="0">
                <a:latin typeface="Trebuchet MS"/>
                <a:cs typeface="Trebuchet MS"/>
              </a:rPr>
              <a:t>Vietnam</a:t>
            </a:r>
            <a:r>
              <a:rPr sz="1700" spc="215" dirty="0">
                <a:latin typeface="Trebuchet MS"/>
                <a:cs typeface="Trebuchet MS"/>
              </a:rPr>
              <a:t> </a:t>
            </a:r>
            <a:r>
              <a:rPr sz="1700" spc="40" dirty="0">
                <a:latin typeface="Trebuchet MS"/>
                <a:cs typeface="Trebuchet MS"/>
              </a:rPr>
              <a:t>has</a:t>
            </a:r>
            <a:endParaRPr sz="1700">
              <a:latin typeface="Trebuchet MS"/>
              <a:cs typeface="Trebuchet MS"/>
            </a:endParaRPr>
          </a:p>
          <a:p>
            <a:pPr marL="12700" marR="5080">
              <a:lnSpc>
                <a:spcPts val="2400"/>
              </a:lnSpc>
            </a:pPr>
            <a:r>
              <a:rPr sz="1700" spc="55" dirty="0">
                <a:latin typeface="Trebuchet MS"/>
                <a:cs typeface="Trebuchet MS"/>
              </a:rPr>
              <a:t>recovered</a:t>
            </a:r>
            <a:r>
              <a:rPr sz="1700" spc="22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from</a:t>
            </a:r>
            <a:r>
              <a:rPr sz="1700" spc="22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the</a:t>
            </a:r>
            <a:r>
              <a:rPr sz="1700" spc="225" dirty="0">
                <a:latin typeface="Trebuchet MS"/>
                <a:cs typeface="Trebuchet MS"/>
              </a:rPr>
              <a:t> </a:t>
            </a:r>
            <a:r>
              <a:rPr sz="1700" spc="55" dirty="0">
                <a:latin typeface="Trebuchet MS"/>
                <a:cs typeface="Trebuchet MS"/>
              </a:rPr>
              <a:t>ravages</a:t>
            </a:r>
            <a:r>
              <a:rPr sz="1700" spc="225" dirty="0">
                <a:latin typeface="Trebuchet MS"/>
                <a:cs typeface="Trebuchet MS"/>
              </a:rPr>
              <a:t> </a:t>
            </a:r>
            <a:r>
              <a:rPr sz="1700" spc="40" dirty="0">
                <a:latin typeface="Trebuchet MS"/>
                <a:cs typeface="Trebuchet MS"/>
              </a:rPr>
              <a:t>of </a:t>
            </a:r>
            <a:r>
              <a:rPr sz="1700" spc="-20" dirty="0">
                <a:latin typeface="Trebuchet MS"/>
                <a:cs typeface="Trebuchet MS"/>
              </a:rPr>
              <a:t>war.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5628" y="4645648"/>
            <a:ext cx="2827655" cy="120205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700" spc="65" dirty="0">
                <a:latin typeface="Trebuchet MS"/>
                <a:cs typeface="Trebuchet MS"/>
              </a:rPr>
              <a:t>Since</a:t>
            </a:r>
            <a:r>
              <a:rPr sz="1700" spc="185" dirty="0">
                <a:latin typeface="Trebuchet MS"/>
                <a:cs typeface="Trebuchet MS"/>
              </a:rPr>
              <a:t> </a:t>
            </a:r>
            <a:r>
              <a:rPr sz="1700" spc="65" dirty="0">
                <a:latin typeface="Trebuchet MS"/>
                <a:cs typeface="Trebuchet MS"/>
              </a:rPr>
              <a:t>1986,</a:t>
            </a:r>
            <a:r>
              <a:rPr sz="1700" spc="180" dirty="0">
                <a:latin typeface="Trebuchet MS"/>
                <a:cs typeface="Trebuchet MS"/>
              </a:rPr>
              <a:t> </a:t>
            </a:r>
            <a:r>
              <a:rPr sz="1700" spc="55" dirty="0">
                <a:latin typeface="Trebuchet MS"/>
                <a:cs typeface="Trebuchet MS"/>
              </a:rPr>
              <a:t>Vietnam</a:t>
            </a:r>
            <a:endParaRPr sz="1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700" spc="45" dirty="0">
                <a:latin typeface="Trebuchet MS"/>
                <a:cs typeface="Trebuchet MS"/>
              </a:rPr>
              <a:t>implemented</a:t>
            </a:r>
            <a:r>
              <a:rPr sz="1700" spc="175" dirty="0">
                <a:latin typeface="Trebuchet MS"/>
                <a:cs typeface="Trebuchet MS"/>
              </a:rPr>
              <a:t> </a:t>
            </a:r>
            <a:r>
              <a:rPr sz="1700" b="1" spc="105" dirty="0">
                <a:latin typeface="Trebuchet MS"/>
                <a:cs typeface="Trebuchet MS"/>
              </a:rPr>
              <a:t>free-</a:t>
            </a:r>
            <a:r>
              <a:rPr sz="1700" b="1" spc="75" dirty="0">
                <a:latin typeface="Trebuchet MS"/>
                <a:cs typeface="Trebuchet MS"/>
              </a:rPr>
              <a:t>market</a:t>
            </a:r>
            <a:endParaRPr sz="1700">
              <a:latin typeface="Trebuchet MS"/>
              <a:cs typeface="Trebuchet MS"/>
            </a:endParaRPr>
          </a:p>
          <a:p>
            <a:pPr marL="12700" marR="635000">
              <a:lnSpc>
                <a:spcPct val="112900"/>
              </a:lnSpc>
              <a:spcBef>
                <a:spcPts val="95"/>
              </a:spcBef>
            </a:pPr>
            <a:r>
              <a:rPr sz="1700" dirty="0">
                <a:latin typeface="Trebuchet MS"/>
                <a:cs typeface="Trebuchet MS"/>
              </a:rPr>
              <a:t>and</a:t>
            </a:r>
            <a:r>
              <a:rPr sz="1700" spc="245" dirty="0">
                <a:latin typeface="Trebuchet MS"/>
                <a:cs typeface="Trebuchet MS"/>
              </a:rPr>
              <a:t> </a:t>
            </a:r>
            <a:r>
              <a:rPr sz="1700" spc="55" dirty="0">
                <a:latin typeface="Trebuchet MS"/>
                <a:cs typeface="Trebuchet MS"/>
              </a:rPr>
              <a:t>open</a:t>
            </a:r>
            <a:r>
              <a:rPr sz="1700" spc="25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for</a:t>
            </a:r>
            <a:r>
              <a:rPr sz="1700" spc="250" dirty="0">
                <a:latin typeface="Trebuchet MS"/>
                <a:cs typeface="Trebuchet MS"/>
              </a:rPr>
              <a:t> </a:t>
            </a:r>
            <a:r>
              <a:rPr sz="1700" spc="50" dirty="0">
                <a:latin typeface="Trebuchet MS"/>
                <a:cs typeface="Trebuchet MS"/>
              </a:rPr>
              <a:t>foreign </a:t>
            </a:r>
            <a:r>
              <a:rPr sz="1700" spc="60" dirty="0">
                <a:latin typeface="Trebuchet MS"/>
                <a:cs typeface="Trebuchet MS"/>
              </a:rPr>
              <a:t>investment.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648" y="3298049"/>
            <a:ext cx="71420" cy="7140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659516" y="3112504"/>
            <a:ext cx="4117340" cy="120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00"/>
              </a:lnSpc>
              <a:spcBef>
                <a:spcPts val="100"/>
              </a:spcBef>
            </a:pPr>
            <a:r>
              <a:rPr sz="1700" spc="50" dirty="0">
                <a:latin typeface="Trebuchet MS"/>
                <a:cs typeface="Trebuchet MS"/>
              </a:rPr>
              <a:t>The</a:t>
            </a:r>
            <a:r>
              <a:rPr sz="1700" spc="40" dirty="0">
                <a:latin typeface="Trebuchet MS"/>
                <a:cs typeface="Trebuchet MS"/>
              </a:rPr>
              <a:t> </a:t>
            </a:r>
            <a:r>
              <a:rPr sz="1700" b="1" spc="50" dirty="0">
                <a:latin typeface="Trebuchet MS"/>
                <a:cs typeface="Trebuchet MS"/>
              </a:rPr>
              <a:t>economy</a:t>
            </a:r>
            <a:r>
              <a:rPr sz="1700" b="1" spc="60" dirty="0">
                <a:latin typeface="Trebuchet MS"/>
                <a:cs typeface="Trebuchet MS"/>
              </a:rPr>
              <a:t> </a:t>
            </a:r>
            <a:r>
              <a:rPr sz="1700" b="1" dirty="0">
                <a:latin typeface="Trebuchet MS"/>
                <a:cs typeface="Trebuchet MS"/>
              </a:rPr>
              <a:t>of</a:t>
            </a:r>
            <a:r>
              <a:rPr sz="1700" b="1" spc="55" dirty="0">
                <a:latin typeface="Trebuchet MS"/>
                <a:cs typeface="Trebuchet MS"/>
              </a:rPr>
              <a:t> </a:t>
            </a:r>
            <a:r>
              <a:rPr sz="1700" b="1" spc="80" dirty="0">
                <a:latin typeface="Trebuchet MS"/>
                <a:cs typeface="Trebuchet MS"/>
              </a:rPr>
              <a:t>Vietnam </a:t>
            </a:r>
            <a:r>
              <a:rPr sz="1700" spc="70" dirty="0">
                <a:latin typeface="Trebuchet MS"/>
                <a:cs typeface="Trebuchet MS"/>
              </a:rPr>
              <a:t>has</a:t>
            </a:r>
            <a:r>
              <a:rPr sz="1700" spc="75" dirty="0">
                <a:latin typeface="Trebuchet MS"/>
                <a:cs typeface="Trebuchet MS"/>
              </a:rPr>
              <a:t> </a:t>
            </a:r>
            <a:r>
              <a:rPr sz="1700" spc="40" dirty="0">
                <a:latin typeface="Trebuchet MS"/>
                <a:cs typeface="Trebuchet MS"/>
              </a:rPr>
              <a:t>achieved </a:t>
            </a:r>
            <a:r>
              <a:rPr sz="1700" dirty="0">
                <a:latin typeface="Trebuchet MS"/>
                <a:cs typeface="Trebuchet MS"/>
              </a:rPr>
              <a:t>rapid</a:t>
            </a:r>
            <a:r>
              <a:rPr sz="1700" spc="195" dirty="0">
                <a:latin typeface="Trebuchet MS"/>
                <a:cs typeface="Trebuchet MS"/>
              </a:rPr>
              <a:t> </a:t>
            </a:r>
            <a:r>
              <a:rPr sz="1700" spc="90" dirty="0">
                <a:latin typeface="Trebuchet MS"/>
                <a:cs typeface="Trebuchet MS"/>
              </a:rPr>
              <a:t>growth</a:t>
            </a:r>
            <a:r>
              <a:rPr sz="1700" spc="310" dirty="0">
                <a:latin typeface="Trebuchet MS"/>
                <a:cs typeface="Trebuchet MS"/>
              </a:rPr>
              <a:t> </a:t>
            </a:r>
            <a:r>
              <a:rPr sz="1700" dirty="0">
                <a:latin typeface="Trebuchet MS"/>
                <a:cs typeface="Trebuchet MS"/>
              </a:rPr>
              <a:t>in</a:t>
            </a:r>
            <a:r>
              <a:rPr sz="1700" spc="204" dirty="0">
                <a:latin typeface="Trebuchet MS"/>
                <a:cs typeface="Trebuchet MS"/>
              </a:rPr>
              <a:t> </a:t>
            </a:r>
            <a:r>
              <a:rPr sz="1700" spc="55" dirty="0">
                <a:latin typeface="Trebuchet MS"/>
                <a:cs typeface="Trebuchet MS"/>
              </a:rPr>
              <a:t>agricultural</a:t>
            </a:r>
            <a:r>
              <a:rPr sz="1700" spc="204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and</a:t>
            </a:r>
            <a:endParaRPr sz="1700">
              <a:latin typeface="Trebuchet MS"/>
              <a:cs typeface="Trebuchet MS"/>
            </a:endParaRPr>
          </a:p>
          <a:p>
            <a:pPr marL="12700" marR="462915">
              <a:lnSpc>
                <a:spcPct val="112900"/>
              </a:lnSpc>
              <a:spcBef>
                <a:spcPts val="95"/>
              </a:spcBef>
            </a:pPr>
            <a:r>
              <a:rPr sz="1700" spc="60" dirty="0">
                <a:latin typeface="Trebuchet MS"/>
                <a:cs typeface="Trebuchet MS"/>
              </a:rPr>
              <a:t>industrial</a:t>
            </a:r>
            <a:r>
              <a:rPr sz="1700" spc="155" dirty="0">
                <a:latin typeface="Trebuchet MS"/>
                <a:cs typeface="Trebuchet MS"/>
              </a:rPr>
              <a:t> </a:t>
            </a:r>
            <a:r>
              <a:rPr sz="1700" spc="55" dirty="0">
                <a:latin typeface="Trebuchet MS"/>
                <a:cs typeface="Trebuchet MS"/>
              </a:rPr>
              <a:t>production,</a:t>
            </a:r>
            <a:r>
              <a:rPr sz="1700" spc="145" dirty="0">
                <a:latin typeface="Trebuchet MS"/>
                <a:cs typeface="Trebuchet MS"/>
              </a:rPr>
              <a:t> </a:t>
            </a:r>
            <a:r>
              <a:rPr sz="1700" spc="80" dirty="0">
                <a:latin typeface="Trebuchet MS"/>
                <a:cs typeface="Trebuchet MS"/>
              </a:rPr>
              <a:t>exports</a:t>
            </a:r>
            <a:r>
              <a:rPr sz="1700" spc="215" dirty="0">
                <a:latin typeface="Trebuchet MS"/>
                <a:cs typeface="Trebuchet MS"/>
              </a:rPr>
              <a:t> </a:t>
            </a:r>
            <a:r>
              <a:rPr sz="1700" spc="-25" dirty="0">
                <a:latin typeface="Trebuchet MS"/>
                <a:cs typeface="Trebuchet MS"/>
              </a:rPr>
              <a:t>and </a:t>
            </a:r>
            <a:r>
              <a:rPr sz="1700" spc="60" dirty="0">
                <a:latin typeface="Trebuchet MS"/>
                <a:cs typeface="Trebuchet MS"/>
              </a:rPr>
              <a:t>foreign</a:t>
            </a:r>
            <a:r>
              <a:rPr sz="1700" spc="30" dirty="0">
                <a:latin typeface="Trebuchet MS"/>
                <a:cs typeface="Trebuchet MS"/>
              </a:rPr>
              <a:t> </a:t>
            </a:r>
            <a:r>
              <a:rPr sz="1700" spc="60" dirty="0">
                <a:latin typeface="Trebuchet MS"/>
                <a:cs typeface="Trebuchet MS"/>
              </a:rPr>
              <a:t>investment.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229676" y="4610931"/>
            <a:ext cx="2901315" cy="1931035"/>
            <a:chOff x="6229676" y="4610931"/>
            <a:chExt cx="2901315" cy="193103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1541" y="4616863"/>
              <a:ext cx="2818626" cy="19127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9676" y="4610931"/>
              <a:ext cx="2901090" cy="19305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850900"/>
            <a:ext cx="3350323" cy="5841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15266" y="1222690"/>
            <a:ext cx="6013450" cy="851535"/>
          </a:xfrm>
          <a:prstGeom prst="rect">
            <a:avLst/>
          </a:prstGeom>
          <a:ln w="38881">
            <a:solidFill>
              <a:srgbClr val="532E1C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endParaRPr sz="1400">
              <a:latin typeface="Times New Roman"/>
              <a:cs typeface="Times New Roman"/>
            </a:endParaRPr>
          </a:p>
          <a:p>
            <a:pPr marL="504190">
              <a:lnSpc>
                <a:spcPct val="100000"/>
              </a:lnSpc>
            </a:pPr>
            <a:r>
              <a:rPr sz="1400" spc="80" dirty="0">
                <a:latin typeface="Trebuchet MS"/>
                <a:cs typeface="Trebuchet MS"/>
              </a:rPr>
              <a:t>Vietnam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is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under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the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spc="85" dirty="0">
                <a:latin typeface="Trebuchet MS"/>
                <a:cs typeface="Trebuchet MS"/>
              </a:rPr>
              <a:t>leadership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of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the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spc="85" dirty="0">
                <a:latin typeface="Trebuchet MS"/>
                <a:cs typeface="Trebuchet MS"/>
              </a:rPr>
              <a:t>Communist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Party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15266" y="2326178"/>
            <a:ext cx="6013450" cy="851535"/>
          </a:xfrm>
          <a:prstGeom prst="rect">
            <a:avLst/>
          </a:prstGeom>
          <a:ln w="38881">
            <a:solidFill>
              <a:srgbClr val="532E1C"/>
            </a:solidFill>
          </a:ln>
        </p:spPr>
        <p:txBody>
          <a:bodyPr vert="horz" wrap="square" lIns="0" tIns="105410" rIns="0" bIns="0" rtlCol="0">
            <a:spAutoFit/>
          </a:bodyPr>
          <a:lstStyle/>
          <a:p>
            <a:pPr marL="1613535" marR="426720" indent="-1196340">
              <a:lnSpc>
                <a:spcPct val="118600"/>
              </a:lnSpc>
              <a:spcBef>
                <a:spcPts val="830"/>
              </a:spcBef>
            </a:pPr>
            <a:r>
              <a:rPr sz="1400" spc="60" dirty="0">
                <a:latin typeface="Trebuchet MS"/>
                <a:cs typeface="Trebuchet MS"/>
              </a:rPr>
              <a:t>National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spc="95" dirty="0">
                <a:latin typeface="Trebuchet MS"/>
                <a:cs typeface="Trebuchet MS"/>
              </a:rPr>
              <a:t>Congress</a:t>
            </a:r>
            <a:r>
              <a:rPr sz="1400" spc="120" dirty="0">
                <a:latin typeface="Trebuchet MS"/>
                <a:cs typeface="Trebuchet MS"/>
              </a:rPr>
              <a:t> </a:t>
            </a:r>
            <a:r>
              <a:rPr sz="1400" spc="80" dirty="0">
                <a:latin typeface="Trebuchet MS"/>
                <a:cs typeface="Trebuchet MS"/>
              </a:rPr>
              <a:t>takes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place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every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5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years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to</a:t>
            </a:r>
            <a:r>
              <a:rPr sz="1400" spc="10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outline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spc="25" dirty="0">
                <a:latin typeface="Trebuchet MS"/>
                <a:cs typeface="Trebuchet MS"/>
              </a:rPr>
              <a:t>and </a:t>
            </a:r>
            <a:r>
              <a:rPr sz="1400" spc="50" dirty="0">
                <a:latin typeface="Trebuchet MS"/>
                <a:cs typeface="Trebuchet MS"/>
              </a:rPr>
              <a:t>formalize</a:t>
            </a:r>
            <a:r>
              <a:rPr sz="1400" spc="3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the</a:t>
            </a:r>
            <a:r>
              <a:rPr sz="1400" spc="65" dirty="0">
                <a:latin typeface="Trebuchet MS"/>
                <a:cs typeface="Trebuchet MS"/>
              </a:rPr>
              <a:t> country’s</a:t>
            </a:r>
            <a:r>
              <a:rPr sz="1400" spc="55" dirty="0">
                <a:latin typeface="Trebuchet MS"/>
                <a:cs typeface="Trebuchet MS"/>
              </a:rPr>
              <a:t> </a:t>
            </a:r>
            <a:r>
              <a:rPr sz="1400" spc="40" dirty="0">
                <a:latin typeface="Trebuchet MS"/>
                <a:cs typeface="Trebuchet MS"/>
              </a:rPr>
              <a:t>policies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5266" y="3440963"/>
            <a:ext cx="6013450" cy="851535"/>
          </a:xfrm>
          <a:prstGeom prst="rect">
            <a:avLst/>
          </a:prstGeom>
          <a:ln w="38881">
            <a:solidFill>
              <a:srgbClr val="532E1C"/>
            </a:solidFill>
          </a:ln>
        </p:spPr>
        <p:txBody>
          <a:bodyPr vert="horz" wrap="square" lIns="0" tIns="146050" rIns="0" bIns="0" rtlCol="0">
            <a:spAutoFit/>
          </a:bodyPr>
          <a:lstStyle/>
          <a:p>
            <a:pPr marR="525145" algn="ctr">
              <a:lnSpc>
                <a:spcPct val="100000"/>
              </a:lnSpc>
              <a:spcBef>
                <a:spcPts val="1150"/>
              </a:spcBef>
            </a:pPr>
            <a:r>
              <a:rPr sz="1400" spc="60" dirty="0">
                <a:latin typeface="Trebuchet MS"/>
                <a:cs typeface="Trebuchet MS"/>
              </a:rPr>
              <a:t>National</a:t>
            </a:r>
            <a:r>
              <a:rPr sz="1400" spc="17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Assembly</a:t>
            </a:r>
            <a:r>
              <a:rPr sz="1400" spc="17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elects</a:t>
            </a:r>
            <a:r>
              <a:rPr sz="1400" spc="16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the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President</a:t>
            </a:r>
            <a:r>
              <a:rPr sz="1400" spc="1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</a:t>
            </a:r>
            <a:r>
              <a:rPr sz="1400" spc="17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the</a:t>
            </a:r>
            <a:r>
              <a:rPr sz="1400" spc="17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state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and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spc="25" dirty="0">
                <a:latin typeface="Trebuchet MS"/>
                <a:cs typeface="Trebuchet MS"/>
              </a:rPr>
              <a:t>the</a:t>
            </a:r>
            <a:endParaRPr sz="1400">
              <a:latin typeface="Trebuchet MS"/>
              <a:cs typeface="Trebuchet MS"/>
            </a:endParaRPr>
          </a:p>
          <a:p>
            <a:pPr marL="621665" algn="ctr">
              <a:lnSpc>
                <a:spcPct val="100000"/>
              </a:lnSpc>
              <a:spcBef>
                <a:spcPts val="310"/>
              </a:spcBef>
              <a:tabLst>
                <a:tab pos="1266825" algn="l"/>
              </a:tabLst>
            </a:pPr>
            <a:r>
              <a:rPr sz="1400" spc="50" dirty="0">
                <a:latin typeface="Trebuchet MS"/>
                <a:cs typeface="Trebuchet MS"/>
              </a:rPr>
              <a:t>Prime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70" dirty="0">
                <a:latin typeface="Trebuchet MS"/>
                <a:cs typeface="Trebuchet MS"/>
              </a:rPr>
              <a:t>Minister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15266" y="4569848"/>
            <a:ext cx="6013450" cy="851535"/>
          </a:xfrm>
          <a:prstGeom prst="rect">
            <a:avLst/>
          </a:prstGeom>
          <a:ln w="38881">
            <a:solidFill>
              <a:srgbClr val="532E1C"/>
            </a:solidFill>
          </a:ln>
        </p:spPr>
        <p:txBody>
          <a:bodyPr vert="horz" wrap="square" lIns="0" tIns="144780" rIns="0" bIns="0" rtlCol="0">
            <a:spAutoFit/>
          </a:bodyPr>
          <a:lstStyle/>
          <a:p>
            <a:pPr marR="104139" algn="ctr">
              <a:lnSpc>
                <a:spcPct val="100000"/>
              </a:lnSpc>
              <a:spcBef>
                <a:spcPts val="1140"/>
              </a:spcBef>
            </a:pPr>
            <a:r>
              <a:rPr sz="1400" spc="55" dirty="0">
                <a:latin typeface="Trebuchet MS"/>
                <a:cs typeface="Trebuchet MS"/>
              </a:rPr>
              <a:t>The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President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nominates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the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Chief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Justice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Supreme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Court</a:t>
            </a:r>
            <a:endParaRPr sz="1400">
              <a:latin typeface="Trebuchet MS"/>
              <a:cs typeface="Trebuchet MS"/>
            </a:endParaRPr>
          </a:p>
          <a:p>
            <a:pPr marL="266700" algn="ctr">
              <a:lnSpc>
                <a:spcPct val="100000"/>
              </a:lnSpc>
              <a:spcBef>
                <a:spcPts val="310"/>
              </a:spcBef>
              <a:tabLst>
                <a:tab pos="530860" algn="l"/>
              </a:tabLst>
            </a:pPr>
            <a:r>
              <a:rPr sz="1400" spc="-50" dirty="0">
                <a:latin typeface="Trebuchet MS"/>
                <a:cs typeface="Trebuchet MS"/>
              </a:rPr>
              <a:t>&amp;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65" dirty="0">
                <a:latin typeface="Trebuchet MS"/>
                <a:cs typeface="Trebuchet MS"/>
              </a:rPr>
              <a:t>Procurator</a:t>
            </a:r>
            <a:r>
              <a:rPr sz="1400" spc="16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General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15266" y="5682035"/>
            <a:ext cx="6013450" cy="743585"/>
          </a:xfrm>
          <a:prstGeom prst="rect">
            <a:avLst/>
          </a:prstGeom>
          <a:ln w="38881">
            <a:solidFill>
              <a:srgbClr val="532E1C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Prime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Minister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is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charged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day-</a:t>
            </a:r>
            <a:r>
              <a:rPr sz="1400" spc="50" dirty="0">
                <a:latin typeface="Trebuchet MS"/>
                <a:cs typeface="Trebuchet MS"/>
              </a:rPr>
              <a:t>to-</a:t>
            </a:r>
            <a:r>
              <a:rPr sz="1400" dirty="0">
                <a:latin typeface="Trebuchet MS"/>
                <a:cs typeface="Trebuchet MS"/>
              </a:rPr>
              <a:t>day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handling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the</a:t>
            </a:r>
            <a:endParaRPr sz="1400">
              <a:latin typeface="Trebuchet MS"/>
              <a:cs typeface="Trebuchet MS"/>
            </a:endParaRPr>
          </a:p>
          <a:p>
            <a:pPr marL="200660" marR="198120" algn="ctr">
              <a:lnSpc>
                <a:spcPct val="112900"/>
              </a:lnSpc>
            </a:pPr>
            <a:r>
              <a:rPr sz="1400" dirty="0">
                <a:latin typeface="Trebuchet MS"/>
                <a:cs typeface="Trebuchet MS"/>
              </a:rPr>
              <a:t>Government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and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has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right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to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nominate/dismiss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members </a:t>
            </a:r>
            <a:r>
              <a:rPr sz="1400" dirty="0">
                <a:latin typeface="Trebuchet MS"/>
                <a:cs typeface="Trebuchet MS"/>
              </a:rPr>
              <a:t>of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his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cabinet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with</a:t>
            </a:r>
            <a:r>
              <a:rPr sz="1400" spc="1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approval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National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Assembly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033" y="3620525"/>
            <a:ext cx="3350260" cy="740410"/>
          </a:xfrm>
          <a:prstGeom prst="rect">
            <a:avLst/>
          </a:prstGeom>
          <a:solidFill>
            <a:srgbClr val="FEFBE6"/>
          </a:solidFill>
        </p:spPr>
        <p:txBody>
          <a:bodyPr vert="horz" wrap="square" lIns="0" tIns="200025" rIns="0" bIns="0" rtlCol="0">
            <a:spAutoFit/>
          </a:bodyPr>
          <a:lstStyle/>
          <a:p>
            <a:pPr marL="389255">
              <a:lnSpc>
                <a:spcPct val="100000"/>
              </a:lnSpc>
              <a:spcBef>
                <a:spcPts val="1575"/>
              </a:spcBef>
            </a:pPr>
            <a:r>
              <a:rPr sz="2200" dirty="0">
                <a:solidFill>
                  <a:srgbClr val="202020"/>
                </a:solidFill>
                <a:latin typeface="Verdana"/>
                <a:cs typeface="Verdana"/>
              </a:rPr>
              <a:t>G</a:t>
            </a:r>
            <a:r>
              <a:rPr sz="2200" spc="30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02020"/>
                </a:solidFill>
                <a:latin typeface="Verdana"/>
                <a:cs typeface="Verdana"/>
              </a:rPr>
              <a:t>O</a:t>
            </a:r>
            <a:r>
              <a:rPr sz="2200" spc="30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02020"/>
                </a:solidFill>
                <a:latin typeface="Verdana"/>
                <a:cs typeface="Verdana"/>
              </a:rPr>
              <a:t>V</a:t>
            </a:r>
            <a:r>
              <a:rPr sz="2200" spc="28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02020"/>
                </a:solidFill>
                <a:latin typeface="Verdana"/>
                <a:cs typeface="Verdana"/>
              </a:rPr>
              <a:t>E</a:t>
            </a:r>
            <a:r>
              <a:rPr sz="2200" spc="29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02020"/>
                </a:solidFill>
                <a:latin typeface="Verdana"/>
                <a:cs typeface="Verdana"/>
              </a:rPr>
              <a:t>R</a:t>
            </a:r>
            <a:r>
              <a:rPr sz="2200" spc="29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02020"/>
                </a:solidFill>
                <a:latin typeface="Verdana"/>
                <a:cs typeface="Verdana"/>
              </a:rPr>
              <a:t>N</a:t>
            </a:r>
            <a:r>
              <a:rPr sz="2200" spc="29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02020"/>
                </a:solidFill>
                <a:latin typeface="Verdana"/>
                <a:cs typeface="Verdana"/>
              </a:rPr>
              <a:t>M</a:t>
            </a:r>
            <a:r>
              <a:rPr sz="2200" spc="30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02020"/>
                </a:solidFill>
                <a:latin typeface="Verdana"/>
                <a:cs typeface="Verdana"/>
              </a:rPr>
              <a:t>E</a:t>
            </a:r>
            <a:r>
              <a:rPr sz="2200" spc="29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2200" spc="-50" dirty="0">
                <a:solidFill>
                  <a:srgbClr val="202020"/>
                </a:solidFill>
                <a:latin typeface="Verdana"/>
                <a:cs typeface="Verdana"/>
              </a:rPr>
              <a:t>N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85955" y="3808043"/>
            <a:ext cx="19812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0" dirty="0">
                <a:solidFill>
                  <a:srgbClr val="202020"/>
                </a:solidFill>
                <a:latin typeface="Verdana"/>
                <a:cs typeface="Verdana"/>
              </a:rPr>
              <a:t>T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7234" y="1847602"/>
            <a:ext cx="2350419" cy="180452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42584" y="1847601"/>
            <a:ext cx="1136252" cy="8698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42584" y="2782322"/>
            <a:ext cx="1136252" cy="180452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34909" y="3717040"/>
            <a:ext cx="1142744" cy="86980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27234" y="3717041"/>
            <a:ext cx="1142744" cy="86980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29790" y="1121410"/>
            <a:ext cx="2263140" cy="647065"/>
          </a:xfrm>
          <a:prstGeom prst="rect">
            <a:avLst/>
          </a:prstGeom>
          <a:ln w="15532">
            <a:solidFill>
              <a:srgbClr val="D13B4F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297180">
              <a:lnSpc>
                <a:spcPct val="100000"/>
              </a:lnSpc>
              <a:spcBef>
                <a:spcPts val="1070"/>
              </a:spcBef>
            </a:pPr>
            <a:r>
              <a:rPr sz="2200" i="1" dirty="0">
                <a:solidFill>
                  <a:srgbClr val="202020"/>
                </a:solidFill>
                <a:latin typeface="Cambria"/>
                <a:cs typeface="Cambria"/>
              </a:rPr>
              <a:t>E</a:t>
            </a:r>
            <a:r>
              <a:rPr sz="2200" i="1" spc="50" dirty="0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202020"/>
                </a:solidFill>
                <a:latin typeface="Cambria"/>
                <a:cs typeface="Cambria"/>
              </a:rPr>
              <a:t>CO</a:t>
            </a:r>
            <a:r>
              <a:rPr sz="2200" i="1" spc="60" dirty="0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202020"/>
                </a:solidFill>
                <a:latin typeface="Cambria"/>
                <a:cs typeface="Cambria"/>
              </a:rPr>
              <a:t>N</a:t>
            </a:r>
            <a:r>
              <a:rPr sz="2200" i="1" spc="60" dirty="0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202020"/>
                </a:solidFill>
                <a:latin typeface="Cambria"/>
                <a:cs typeface="Cambria"/>
              </a:rPr>
              <a:t>O</a:t>
            </a:r>
            <a:r>
              <a:rPr sz="2200" i="1" spc="60" dirty="0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202020"/>
                </a:solidFill>
                <a:latin typeface="Cambria"/>
                <a:cs typeface="Cambria"/>
              </a:rPr>
              <a:t>M</a:t>
            </a:r>
            <a:r>
              <a:rPr sz="2200" i="1" spc="65" dirty="0">
                <a:solidFill>
                  <a:srgbClr val="202020"/>
                </a:solidFill>
                <a:latin typeface="Cambria"/>
                <a:cs typeface="Cambria"/>
              </a:rPr>
              <a:t> </a:t>
            </a:r>
            <a:r>
              <a:rPr sz="2200" i="1" spc="-50" dirty="0">
                <a:solidFill>
                  <a:srgbClr val="202020"/>
                </a:solidFill>
                <a:latin typeface="Cambria"/>
                <a:cs typeface="Cambria"/>
              </a:rPr>
              <a:t>Y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6815" y="1022349"/>
            <a:ext cx="2449195" cy="825500"/>
          </a:xfrm>
          <a:custGeom>
            <a:avLst/>
            <a:gdLst/>
            <a:ahLst/>
            <a:cxnLst/>
            <a:rect l="l" t="t" r="r" b="b"/>
            <a:pathLst>
              <a:path w="2449195" h="825500">
                <a:moveTo>
                  <a:pt x="2448788" y="91440"/>
                </a:moveTo>
                <a:lnTo>
                  <a:pt x="2363190" y="91440"/>
                </a:lnTo>
                <a:lnTo>
                  <a:pt x="2363190" y="15240"/>
                </a:lnTo>
                <a:lnTo>
                  <a:pt x="2363190" y="0"/>
                </a:lnTo>
                <a:lnTo>
                  <a:pt x="0" y="0"/>
                </a:lnTo>
                <a:lnTo>
                  <a:pt x="0" y="15240"/>
                </a:lnTo>
                <a:lnTo>
                  <a:pt x="0" y="737870"/>
                </a:lnTo>
                <a:lnTo>
                  <a:pt x="0" y="753110"/>
                </a:lnTo>
                <a:lnTo>
                  <a:pt x="85534" y="753110"/>
                </a:lnTo>
                <a:lnTo>
                  <a:pt x="85534" y="810260"/>
                </a:lnTo>
                <a:lnTo>
                  <a:pt x="85534" y="825500"/>
                </a:lnTo>
                <a:lnTo>
                  <a:pt x="2448788" y="825500"/>
                </a:lnTo>
                <a:lnTo>
                  <a:pt x="2448788" y="810260"/>
                </a:lnTo>
                <a:lnTo>
                  <a:pt x="100406" y="810260"/>
                </a:lnTo>
                <a:lnTo>
                  <a:pt x="100406" y="753110"/>
                </a:lnTo>
                <a:lnTo>
                  <a:pt x="2363190" y="753110"/>
                </a:lnTo>
                <a:lnTo>
                  <a:pt x="2363190" y="737870"/>
                </a:lnTo>
                <a:lnTo>
                  <a:pt x="14871" y="737870"/>
                </a:lnTo>
                <a:lnTo>
                  <a:pt x="14871" y="15240"/>
                </a:lnTo>
                <a:lnTo>
                  <a:pt x="2348014" y="15240"/>
                </a:lnTo>
                <a:lnTo>
                  <a:pt x="2348014" y="91440"/>
                </a:lnTo>
                <a:lnTo>
                  <a:pt x="2348014" y="106680"/>
                </a:lnTo>
                <a:lnTo>
                  <a:pt x="2433599" y="106680"/>
                </a:lnTo>
                <a:lnTo>
                  <a:pt x="2433599" y="809764"/>
                </a:lnTo>
                <a:lnTo>
                  <a:pt x="2448788" y="809764"/>
                </a:lnTo>
                <a:lnTo>
                  <a:pt x="2448788" y="106680"/>
                </a:lnTo>
                <a:lnTo>
                  <a:pt x="2448788" y="91440"/>
                </a:lnTo>
                <a:close/>
              </a:path>
            </a:pathLst>
          </a:custGeom>
          <a:solidFill>
            <a:srgbClr val="D13B4F">
              <a:alpha val="297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54479" y="2834769"/>
            <a:ext cx="2331085" cy="824865"/>
          </a:xfrm>
          <a:custGeom>
            <a:avLst/>
            <a:gdLst/>
            <a:ahLst/>
            <a:cxnLst/>
            <a:rect l="l" t="t" r="r" b="b"/>
            <a:pathLst>
              <a:path w="2331085" h="824864">
                <a:moveTo>
                  <a:pt x="2091863" y="0"/>
                </a:moveTo>
                <a:lnTo>
                  <a:pt x="0" y="0"/>
                </a:lnTo>
                <a:lnTo>
                  <a:pt x="238903" y="412184"/>
                </a:lnTo>
                <a:lnTo>
                  <a:pt x="0" y="824370"/>
                </a:lnTo>
                <a:lnTo>
                  <a:pt x="2091863" y="824370"/>
                </a:lnTo>
                <a:lnTo>
                  <a:pt x="2330767" y="412184"/>
                </a:lnTo>
                <a:lnTo>
                  <a:pt x="2091863" y="0"/>
                </a:lnTo>
                <a:close/>
              </a:path>
            </a:pathLst>
          </a:custGeom>
          <a:solidFill>
            <a:srgbClr val="1D4E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50250" y="5497131"/>
            <a:ext cx="1960846" cy="96068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9235" y="2515861"/>
            <a:ext cx="2304443" cy="191534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36353" y="5978869"/>
            <a:ext cx="1649188" cy="48683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80368" y="3972044"/>
            <a:ext cx="1424754" cy="142436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9080" y="6206496"/>
            <a:ext cx="58435" cy="5841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047788" y="6085383"/>
            <a:ext cx="23399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5" dirty="0">
                <a:latin typeface="Trebuchet MS"/>
                <a:cs typeface="Trebuchet MS"/>
              </a:rPr>
              <a:t>WTO</a:t>
            </a:r>
            <a:r>
              <a:rPr sz="1500" spc="3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member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since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2007 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9080" y="4782022"/>
            <a:ext cx="58435" cy="5841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047788" y="4600945"/>
            <a:ext cx="3125470" cy="108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9225">
              <a:lnSpc>
                <a:spcPct val="115999"/>
              </a:lnSpc>
              <a:spcBef>
                <a:spcPts val="100"/>
              </a:spcBef>
            </a:pPr>
            <a:r>
              <a:rPr sz="1500" spc="60" dirty="0">
                <a:latin typeface="Trebuchet MS"/>
                <a:cs typeface="Trebuchet MS"/>
              </a:rPr>
              <a:t>Comprehensive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Progressive </a:t>
            </a:r>
            <a:r>
              <a:rPr sz="1500" spc="80" dirty="0">
                <a:latin typeface="Trebuchet MS"/>
                <a:cs typeface="Trebuchet MS"/>
              </a:rPr>
              <a:t>Agreement</a:t>
            </a:r>
            <a:r>
              <a:rPr sz="1500" spc="19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for</a:t>
            </a:r>
            <a:r>
              <a:rPr sz="1500" spc="19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Trans</a:t>
            </a:r>
            <a:endParaRPr sz="1500">
              <a:latin typeface="Trebuchet MS"/>
              <a:cs typeface="Trebuchet MS"/>
            </a:endParaRPr>
          </a:p>
          <a:p>
            <a:pPr marL="12700" marR="5080">
              <a:lnSpc>
                <a:spcPct val="115999"/>
              </a:lnSpc>
              <a:spcBef>
                <a:spcPts val="25"/>
              </a:spcBef>
            </a:pPr>
            <a:r>
              <a:rPr sz="1500" dirty="0">
                <a:latin typeface="Trebuchet MS"/>
                <a:cs typeface="Trebuchet MS"/>
              </a:rPr>
              <a:t>Pacific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Partnership</a:t>
            </a:r>
            <a:r>
              <a:rPr sz="1500" spc="2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(CPTPP)</a:t>
            </a:r>
            <a:r>
              <a:rPr sz="1500" spc="2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9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Jan </a:t>
            </a:r>
            <a:r>
              <a:rPr sz="1500" spc="-20" dirty="0">
                <a:latin typeface="Trebuchet MS"/>
                <a:cs typeface="Trebuchet MS"/>
              </a:rPr>
              <a:t>2019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84604" y="2185398"/>
            <a:ext cx="58435" cy="5841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33313" y="2068119"/>
            <a:ext cx="3545204" cy="46735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4"/>
              </a:spcBef>
            </a:pPr>
            <a:r>
              <a:rPr sz="1500" spc="55" dirty="0">
                <a:latin typeface="Trebuchet MS"/>
                <a:cs typeface="Trebuchet MS"/>
              </a:rPr>
              <a:t>Historically,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agriculture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based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wet </a:t>
            </a:r>
            <a:r>
              <a:rPr sz="1500" dirty="0">
                <a:latin typeface="Trebuchet MS"/>
                <a:cs typeface="Trebuchet MS"/>
              </a:rPr>
              <a:t>rice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cultivating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18988" y="2939786"/>
            <a:ext cx="1466850" cy="5314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500" dirty="0">
                <a:solidFill>
                  <a:srgbClr val="FEFBE6"/>
                </a:solidFill>
                <a:latin typeface="Trebuchet MS"/>
                <a:cs typeface="Trebuchet MS"/>
              </a:rPr>
              <a:t>GDP:</a:t>
            </a:r>
            <a:r>
              <a:rPr sz="1500" spc="250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EFBE6"/>
                </a:solidFill>
                <a:latin typeface="Trebuchet MS"/>
                <a:cs typeface="Trebuchet MS"/>
              </a:rPr>
              <a:t>6.5%</a:t>
            </a:r>
            <a:r>
              <a:rPr sz="1500" spc="250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EFBE6"/>
                </a:solidFill>
                <a:latin typeface="Trebuchet MS"/>
                <a:cs typeface="Trebuchet MS"/>
              </a:rPr>
              <a:t>-</a:t>
            </a:r>
            <a:r>
              <a:rPr sz="1500" spc="254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EFBE6"/>
                </a:solidFill>
                <a:latin typeface="Trebuchet MS"/>
                <a:cs typeface="Trebuchet MS"/>
              </a:rPr>
              <a:t>8%</a:t>
            </a:r>
            <a:endParaRPr sz="1500">
              <a:latin typeface="Trebuchet MS"/>
              <a:cs typeface="Trebuchet MS"/>
            </a:endParaRPr>
          </a:p>
          <a:p>
            <a:pPr marL="74295">
              <a:lnSpc>
                <a:spcPct val="100000"/>
              </a:lnSpc>
              <a:spcBef>
                <a:spcPts val="195"/>
              </a:spcBef>
            </a:pPr>
            <a:r>
              <a:rPr sz="1500" dirty="0">
                <a:solidFill>
                  <a:srgbClr val="FEFBE6"/>
                </a:solidFill>
                <a:latin typeface="Trebuchet MS"/>
                <a:cs typeface="Trebuchet MS"/>
              </a:rPr>
              <a:t>in</a:t>
            </a:r>
            <a:r>
              <a:rPr sz="1500" spc="254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EFBE6"/>
                </a:solidFill>
                <a:latin typeface="Trebuchet MS"/>
                <a:cs typeface="Trebuchet MS"/>
              </a:rPr>
              <a:t>recent</a:t>
            </a:r>
            <a:r>
              <a:rPr sz="1500" spc="265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EFBE6"/>
                </a:solidFill>
                <a:latin typeface="Trebuchet MS"/>
                <a:cs typeface="Trebuchet MS"/>
              </a:rPr>
              <a:t>years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36494" y="1464602"/>
            <a:ext cx="58435" cy="5841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7485203" y="1345743"/>
            <a:ext cx="18370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5" dirty="0">
                <a:latin typeface="Trebuchet MS"/>
                <a:cs typeface="Trebuchet MS"/>
              </a:rPr>
              <a:t>Large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exporter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: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47645" y="5181224"/>
            <a:ext cx="58435" cy="58419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7096353" y="5061255"/>
            <a:ext cx="29267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14" dirty="0">
                <a:latin typeface="Trebuchet MS"/>
                <a:cs typeface="Trebuchet MS"/>
              </a:rPr>
              <a:t>EU-</a:t>
            </a:r>
            <a:r>
              <a:rPr sz="1500" spc="90" dirty="0">
                <a:latin typeface="Trebuchet MS"/>
                <a:cs typeface="Trebuchet MS"/>
              </a:rPr>
              <a:t>Vietnam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FTA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in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Aug.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85" dirty="0">
                <a:latin typeface="Trebuchet MS"/>
                <a:cs typeface="Trebuchet MS"/>
              </a:rPr>
              <a:t>2021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596" y="850900"/>
            <a:ext cx="9307195" cy="5842000"/>
            <a:chOff x="1066596" y="850900"/>
            <a:chExt cx="9307195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596" y="850900"/>
              <a:ext cx="8560205" cy="5841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94127" y="4458538"/>
              <a:ext cx="525780" cy="935355"/>
            </a:xfrm>
            <a:custGeom>
              <a:avLst/>
              <a:gdLst/>
              <a:ahLst/>
              <a:cxnLst/>
              <a:rect l="l" t="t" r="r" b="b"/>
              <a:pathLst>
                <a:path w="525779" h="935354">
                  <a:moveTo>
                    <a:pt x="0" y="0"/>
                  </a:moveTo>
                  <a:lnTo>
                    <a:pt x="0" y="934976"/>
                  </a:lnTo>
                  <a:lnTo>
                    <a:pt x="525471" y="161535"/>
                  </a:lnTo>
                  <a:lnTo>
                    <a:pt x="466366" y="124540"/>
                  </a:lnTo>
                  <a:lnTo>
                    <a:pt x="404666" y="92055"/>
                  </a:lnTo>
                  <a:lnTo>
                    <a:pt x="340720" y="64251"/>
                  </a:lnTo>
                  <a:lnTo>
                    <a:pt x="274876" y="41295"/>
                  </a:lnTo>
                  <a:lnTo>
                    <a:pt x="207506" y="23299"/>
                  </a:lnTo>
                  <a:lnTo>
                    <a:pt x="138981" y="10380"/>
                  </a:lnTo>
                  <a:lnTo>
                    <a:pt x="69683" y="25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AC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038654" y="4594784"/>
              <a:ext cx="1391285" cy="1734185"/>
            </a:xfrm>
            <a:custGeom>
              <a:avLst/>
              <a:gdLst/>
              <a:ahLst/>
              <a:cxnLst/>
              <a:rect l="l" t="t" r="r" b="b"/>
              <a:pathLst>
                <a:path w="1391284" h="1734185">
                  <a:moveTo>
                    <a:pt x="941622" y="0"/>
                  </a:moveTo>
                  <a:lnTo>
                    <a:pt x="455474" y="798728"/>
                  </a:lnTo>
                  <a:lnTo>
                    <a:pt x="0" y="1615329"/>
                  </a:lnTo>
                  <a:lnTo>
                    <a:pt x="19937" y="1626129"/>
                  </a:lnTo>
                  <a:lnTo>
                    <a:pt x="60567" y="1646262"/>
                  </a:lnTo>
                  <a:lnTo>
                    <a:pt x="102128" y="1664404"/>
                  </a:lnTo>
                  <a:lnTo>
                    <a:pt x="144518" y="1680510"/>
                  </a:lnTo>
                  <a:lnTo>
                    <a:pt x="187639" y="1694542"/>
                  </a:lnTo>
                  <a:lnTo>
                    <a:pt x="231391" y="1706469"/>
                  </a:lnTo>
                  <a:lnTo>
                    <a:pt x="275670" y="1716261"/>
                  </a:lnTo>
                  <a:lnTo>
                    <a:pt x="320371" y="1723896"/>
                  </a:lnTo>
                  <a:lnTo>
                    <a:pt x="365389" y="1729355"/>
                  </a:lnTo>
                  <a:lnTo>
                    <a:pt x="410620" y="1732627"/>
                  </a:lnTo>
                  <a:lnTo>
                    <a:pt x="455955" y="1733703"/>
                  </a:lnTo>
                  <a:lnTo>
                    <a:pt x="501290" y="1732579"/>
                  </a:lnTo>
                  <a:lnTo>
                    <a:pt x="546517" y="1729261"/>
                  </a:lnTo>
                  <a:lnTo>
                    <a:pt x="591530" y="1723755"/>
                  </a:lnTo>
                  <a:lnTo>
                    <a:pt x="636224" y="1716074"/>
                  </a:lnTo>
                  <a:lnTo>
                    <a:pt x="680491" y="1706235"/>
                  </a:lnTo>
                  <a:lnTo>
                    <a:pt x="724231" y="1694264"/>
                  </a:lnTo>
                  <a:lnTo>
                    <a:pt x="767337" y="1680187"/>
                  </a:lnTo>
                  <a:lnTo>
                    <a:pt x="809711" y="1664036"/>
                  </a:lnTo>
                  <a:lnTo>
                    <a:pt x="851253" y="1645852"/>
                  </a:lnTo>
                  <a:lnTo>
                    <a:pt x="891862" y="1625676"/>
                  </a:lnTo>
                  <a:lnTo>
                    <a:pt x="931447" y="1603555"/>
                  </a:lnTo>
                  <a:lnTo>
                    <a:pt x="969911" y="1579543"/>
                  </a:lnTo>
                  <a:lnTo>
                    <a:pt x="1007167" y="1553693"/>
                  </a:lnTo>
                  <a:lnTo>
                    <a:pt x="1043125" y="1526070"/>
                  </a:lnTo>
                  <a:lnTo>
                    <a:pt x="1077702" y="1496735"/>
                  </a:lnTo>
                  <a:lnTo>
                    <a:pt x="1110816" y="1465760"/>
                  </a:lnTo>
                  <a:lnTo>
                    <a:pt x="1142389" y="1433217"/>
                  </a:lnTo>
                  <a:lnTo>
                    <a:pt x="1172347" y="1399181"/>
                  </a:lnTo>
                  <a:lnTo>
                    <a:pt x="1200619" y="1363734"/>
                  </a:lnTo>
                  <a:lnTo>
                    <a:pt x="1227140" y="1326959"/>
                  </a:lnTo>
                  <a:lnTo>
                    <a:pt x="1251845" y="1288942"/>
                  </a:lnTo>
                  <a:lnTo>
                    <a:pt x="1274678" y="1249771"/>
                  </a:lnTo>
                  <a:lnTo>
                    <a:pt x="1295586" y="1209540"/>
                  </a:lnTo>
                  <a:lnTo>
                    <a:pt x="1314518" y="1168344"/>
                  </a:lnTo>
                  <a:lnTo>
                    <a:pt x="1331429" y="1126279"/>
                  </a:lnTo>
                  <a:lnTo>
                    <a:pt x="1346283" y="1083443"/>
                  </a:lnTo>
                  <a:lnTo>
                    <a:pt x="1359040" y="1039938"/>
                  </a:lnTo>
                  <a:lnTo>
                    <a:pt x="1369674" y="995865"/>
                  </a:lnTo>
                  <a:lnTo>
                    <a:pt x="1378159" y="951329"/>
                  </a:lnTo>
                  <a:lnTo>
                    <a:pt x="1384473" y="906434"/>
                  </a:lnTo>
                  <a:lnTo>
                    <a:pt x="1388604" y="861287"/>
                  </a:lnTo>
                  <a:lnTo>
                    <a:pt x="1390540" y="815991"/>
                  </a:lnTo>
                  <a:lnTo>
                    <a:pt x="1390685" y="793322"/>
                  </a:lnTo>
                  <a:lnTo>
                    <a:pt x="1390279" y="770656"/>
                  </a:lnTo>
                  <a:lnTo>
                    <a:pt x="1387819" y="725387"/>
                  </a:lnTo>
                  <a:lnTo>
                    <a:pt x="1383167" y="680289"/>
                  </a:lnTo>
                  <a:lnTo>
                    <a:pt x="1376333" y="635471"/>
                  </a:lnTo>
                  <a:lnTo>
                    <a:pt x="1367334" y="591036"/>
                  </a:lnTo>
                  <a:lnTo>
                    <a:pt x="1356192" y="547089"/>
                  </a:lnTo>
                  <a:lnTo>
                    <a:pt x="1342932" y="503735"/>
                  </a:lnTo>
                  <a:lnTo>
                    <a:pt x="1327585" y="461073"/>
                  </a:lnTo>
                  <a:lnTo>
                    <a:pt x="1310187" y="419206"/>
                  </a:lnTo>
                  <a:lnTo>
                    <a:pt x="1290781" y="378231"/>
                  </a:lnTo>
                  <a:lnTo>
                    <a:pt x="1269409" y="338245"/>
                  </a:lnTo>
                  <a:lnTo>
                    <a:pt x="1246125" y="299341"/>
                  </a:lnTo>
                  <a:lnTo>
                    <a:pt x="1220980" y="261611"/>
                  </a:lnTo>
                  <a:lnTo>
                    <a:pt x="1194037" y="225144"/>
                  </a:lnTo>
                  <a:lnTo>
                    <a:pt x="1165357" y="190026"/>
                  </a:lnTo>
                  <a:lnTo>
                    <a:pt x="1135007" y="156339"/>
                  </a:lnTo>
                  <a:lnTo>
                    <a:pt x="1103061" y="124164"/>
                  </a:lnTo>
                  <a:lnTo>
                    <a:pt x="1069591" y="93573"/>
                  </a:lnTo>
                  <a:lnTo>
                    <a:pt x="1034677" y="64640"/>
                  </a:lnTo>
                  <a:lnTo>
                    <a:pt x="998401" y="37434"/>
                  </a:lnTo>
                  <a:lnTo>
                    <a:pt x="960850" y="12018"/>
                  </a:lnTo>
                  <a:lnTo>
                    <a:pt x="941622" y="0"/>
                  </a:lnTo>
                  <a:close/>
                </a:path>
              </a:pathLst>
            </a:custGeom>
            <a:solidFill>
              <a:srgbClr val="3C86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58897" y="4458538"/>
              <a:ext cx="935355" cy="1773555"/>
            </a:xfrm>
            <a:custGeom>
              <a:avLst/>
              <a:gdLst/>
              <a:ahLst/>
              <a:cxnLst/>
              <a:rect l="l" t="t" r="r" b="b"/>
              <a:pathLst>
                <a:path w="935354" h="1773554">
                  <a:moveTo>
                    <a:pt x="935136" y="0"/>
                  </a:moveTo>
                  <a:lnTo>
                    <a:pt x="895949" y="820"/>
                  </a:lnTo>
                  <a:lnTo>
                    <a:pt x="856830" y="3282"/>
                  </a:lnTo>
                  <a:lnTo>
                    <a:pt x="817848" y="7383"/>
                  </a:lnTo>
                  <a:lnTo>
                    <a:pt x="779073" y="13114"/>
                  </a:lnTo>
                  <a:lnTo>
                    <a:pt x="740572" y="20463"/>
                  </a:lnTo>
                  <a:lnTo>
                    <a:pt x="702412" y="29420"/>
                  </a:lnTo>
                  <a:lnTo>
                    <a:pt x="664662" y="39968"/>
                  </a:lnTo>
                  <a:lnTo>
                    <a:pt x="627386" y="52089"/>
                  </a:lnTo>
                  <a:lnTo>
                    <a:pt x="590650" y="65760"/>
                  </a:lnTo>
                  <a:lnTo>
                    <a:pt x="554521" y="80961"/>
                  </a:lnTo>
                  <a:lnTo>
                    <a:pt x="519059" y="97660"/>
                  </a:lnTo>
                  <a:lnTo>
                    <a:pt x="484329" y="115831"/>
                  </a:lnTo>
                  <a:lnTo>
                    <a:pt x="450390" y="135442"/>
                  </a:lnTo>
                  <a:lnTo>
                    <a:pt x="417304" y="156458"/>
                  </a:lnTo>
                  <a:lnTo>
                    <a:pt x="385127" y="178842"/>
                  </a:lnTo>
                  <a:lnTo>
                    <a:pt x="353915" y="202556"/>
                  </a:lnTo>
                  <a:lnTo>
                    <a:pt x="323725" y="227554"/>
                  </a:lnTo>
                  <a:lnTo>
                    <a:pt x="294610" y="253798"/>
                  </a:lnTo>
                  <a:lnTo>
                    <a:pt x="266619" y="281237"/>
                  </a:lnTo>
                  <a:lnTo>
                    <a:pt x="239803" y="309826"/>
                  </a:lnTo>
                  <a:lnTo>
                    <a:pt x="214209" y="339512"/>
                  </a:lnTo>
                  <a:lnTo>
                    <a:pt x="189881" y="370246"/>
                  </a:lnTo>
                  <a:lnTo>
                    <a:pt x="166862" y="401972"/>
                  </a:lnTo>
                  <a:lnTo>
                    <a:pt x="145194" y="434635"/>
                  </a:lnTo>
                  <a:lnTo>
                    <a:pt x="124912" y="468177"/>
                  </a:lnTo>
                  <a:lnTo>
                    <a:pt x="106055" y="502540"/>
                  </a:lnTo>
                  <a:lnTo>
                    <a:pt x="88653" y="537660"/>
                  </a:lnTo>
                  <a:lnTo>
                    <a:pt x="72740" y="573482"/>
                  </a:lnTo>
                  <a:lnTo>
                    <a:pt x="58341" y="609937"/>
                  </a:lnTo>
                  <a:lnTo>
                    <a:pt x="45483" y="646964"/>
                  </a:lnTo>
                  <a:lnTo>
                    <a:pt x="34187" y="684498"/>
                  </a:lnTo>
                  <a:lnTo>
                    <a:pt x="24475" y="722471"/>
                  </a:lnTo>
                  <a:lnTo>
                    <a:pt x="16366" y="760815"/>
                  </a:lnTo>
                  <a:lnTo>
                    <a:pt x="9874" y="799463"/>
                  </a:lnTo>
                  <a:lnTo>
                    <a:pt x="5006" y="838351"/>
                  </a:lnTo>
                  <a:lnTo>
                    <a:pt x="1774" y="877407"/>
                  </a:lnTo>
                  <a:lnTo>
                    <a:pt x="180" y="916566"/>
                  </a:lnTo>
                  <a:lnTo>
                    <a:pt x="0" y="936157"/>
                  </a:lnTo>
                  <a:lnTo>
                    <a:pt x="229" y="955756"/>
                  </a:lnTo>
                  <a:lnTo>
                    <a:pt x="1922" y="994910"/>
                  </a:lnTo>
                  <a:lnTo>
                    <a:pt x="5255" y="1033959"/>
                  </a:lnTo>
                  <a:lnTo>
                    <a:pt x="10220" y="1072833"/>
                  </a:lnTo>
                  <a:lnTo>
                    <a:pt x="16812" y="1111467"/>
                  </a:lnTo>
                  <a:lnTo>
                    <a:pt x="25017" y="1149789"/>
                  </a:lnTo>
                  <a:lnTo>
                    <a:pt x="34822" y="1187734"/>
                  </a:lnTo>
                  <a:lnTo>
                    <a:pt x="46207" y="1225235"/>
                  </a:lnTo>
                  <a:lnTo>
                    <a:pt x="59155" y="1262226"/>
                  </a:lnTo>
                  <a:lnTo>
                    <a:pt x="73642" y="1298642"/>
                  </a:lnTo>
                  <a:lnTo>
                    <a:pt x="89644" y="1334419"/>
                  </a:lnTo>
                  <a:lnTo>
                    <a:pt x="107130" y="1369494"/>
                  </a:lnTo>
                  <a:lnTo>
                    <a:pt x="126072" y="1403805"/>
                  </a:lnTo>
                  <a:lnTo>
                    <a:pt x="146436" y="1437294"/>
                  </a:lnTo>
                  <a:lnTo>
                    <a:pt x="168184" y="1469899"/>
                  </a:lnTo>
                  <a:lnTo>
                    <a:pt x="191282" y="1501565"/>
                  </a:lnTo>
                  <a:lnTo>
                    <a:pt x="215686" y="1532235"/>
                  </a:lnTo>
                  <a:lnTo>
                    <a:pt x="241353" y="1561857"/>
                  </a:lnTo>
                  <a:lnTo>
                    <a:pt x="268241" y="1590376"/>
                  </a:lnTo>
                  <a:lnTo>
                    <a:pt x="296299" y="1617743"/>
                  </a:lnTo>
                  <a:lnTo>
                    <a:pt x="325481" y="1643912"/>
                  </a:lnTo>
                  <a:lnTo>
                    <a:pt x="355734" y="1668835"/>
                  </a:lnTo>
                  <a:lnTo>
                    <a:pt x="387005" y="1692469"/>
                  </a:lnTo>
                  <a:lnTo>
                    <a:pt x="419240" y="1714771"/>
                  </a:lnTo>
                  <a:lnTo>
                    <a:pt x="452381" y="1735703"/>
                  </a:lnTo>
                  <a:lnTo>
                    <a:pt x="486370" y="1755230"/>
                  </a:lnTo>
                  <a:lnTo>
                    <a:pt x="521148" y="1773313"/>
                  </a:lnTo>
                  <a:lnTo>
                    <a:pt x="935230" y="934976"/>
                  </a:lnTo>
                  <a:lnTo>
                    <a:pt x="935136" y="0"/>
                  </a:lnTo>
                  <a:close/>
                </a:path>
              </a:pathLst>
            </a:custGeom>
            <a:solidFill>
              <a:srgbClr val="155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94127" y="4458538"/>
              <a:ext cx="635" cy="935355"/>
            </a:xfrm>
            <a:custGeom>
              <a:avLst/>
              <a:gdLst/>
              <a:ahLst/>
              <a:cxnLst/>
              <a:rect l="l" t="t" r="r" b="b"/>
              <a:pathLst>
                <a:path w="634" h="935354">
                  <a:moveTo>
                    <a:pt x="92" y="0"/>
                  </a:moveTo>
                  <a:lnTo>
                    <a:pt x="0" y="93497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0038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36549" y="1492059"/>
              <a:ext cx="3136900" cy="1844675"/>
            </a:xfrm>
            <a:custGeom>
              <a:avLst/>
              <a:gdLst/>
              <a:ahLst/>
              <a:cxnLst/>
              <a:rect l="l" t="t" r="r" b="b"/>
              <a:pathLst>
                <a:path w="3136900" h="1844675">
                  <a:moveTo>
                    <a:pt x="3058972" y="139801"/>
                  </a:moveTo>
                  <a:lnTo>
                    <a:pt x="3026397" y="94869"/>
                  </a:lnTo>
                  <a:lnTo>
                    <a:pt x="3023552" y="93243"/>
                  </a:lnTo>
                  <a:lnTo>
                    <a:pt x="3007614" y="82105"/>
                  </a:lnTo>
                  <a:lnTo>
                    <a:pt x="2949448" y="54584"/>
                  </a:lnTo>
                  <a:lnTo>
                    <a:pt x="2904020" y="39814"/>
                  </a:lnTo>
                  <a:lnTo>
                    <a:pt x="2851747" y="27139"/>
                  </a:lnTo>
                  <a:lnTo>
                    <a:pt x="2796438" y="17259"/>
                  </a:lnTo>
                  <a:lnTo>
                    <a:pt x="2747810" y="10744"/>
                  </a:lnTo>
                  <a:lnTo>
                    <a:pt x="2666911" y="3568"/>
                  </a:lnTo>
                  <a:lnTo>
                    <a:pt x="2619959" y="977"/>
                  </a:lnTo>
                  <a:lnTo>
                    <a:pt x="2533827" y="0"/>
                  </a:lnTo>
                  <a:lnTo>
                    <a:pt x="2520848" y="76"/>
                  </a:lnTo>
                  <a:lnTo>
                    <a:pt x="2484932" y="1282"/>
                  </a:lnTo>
                  <a:lnTo>
                    <a:pt x="2445245" y="3263"/>
                  </a:lnTo>
                  <a:lnTo>
                    <a:pt x="2416810" y="5080"/>
                  </a:lnTo>
                  <a:lnTo>
                    <a:pt x="2399665" y="6426"/>
                  </a:lnTo>
                  <a:lnTo>
                    <a:pt x="2429484" y="9461"/>
                  </a:lnTo>
                  <a:lnTo>
                    <a:pt x="2463647" y="12407"/>
                  </a:lnTo>
                  <a:lnTo>
                    <a:pt x="2520353" y="16433"/>
                  </a:lnTo>
                  <a:lnTo>
                    <a:pt x="2574353" y="20955"/>
                  </a:lnTo>
                  <a:lnTo>
                    <a:pt x="2618575" y="24155"/>
                  </a:lnTo>
                  <a:lnTo>
                    <a:pt x="2664917" y="28714"/>
                  </a:lnTo>
                  <a:lnTo>
                    <a:pt x="2704706" y="32054"/>
                  </a:lnTo>
                  <a:lnTo>
                    <a:pt x="2744736" y="36931"/>
                  </a:lnTo>
                  <a:lnTo>
                    <a:pt x="2776817" y="40411"/>
                  </a:lnTo>
                  <a:lnTo>
                    <a:pt x="2847200" y="50876"/>
                  </a:lnTo>
                  <a:lnTo>
                    <a:pt x="2898762" y="60807"/>
                  </a:lnTo>
                  <a:lnTo>
                    <a:pt x="2939415" y="70751"/>
                  </a:lnTo>
                  <a:lnTo>
                    <a:pt x="2975787" y="82105"/>
                  </a:lnTo>
                  <a:lnTo>
                    <a:pt x="3018218" y="101257"/>
                  </a:lnTo>
                  <a:lnTo>
                    <a:pt x="3021177" y="102514"/>
                  </a:lnTo>
                  <a:lnTo>
                    <a:pt x="3053651" y="130289"/>
                  </a:lnTo>
                  <a:lnTo>
                    <a:pt x="3058680" y="142532"/>
                  </a:lnTo>
                  <a:lnTo>
                    <a:pt x="3058972" y="139801"/>
                  </a:lnTo>
                  <a:close/>
                </a:path>
                <a:path w="3136900" h="1844675">
                  <a:moveTo>
                    <a:pt x="3136747" y="1014183"/>
                  </a:moveTo>
                  <a:lnTo>
                    <a:pt x="3135642" y="901890"/>
                  </a:lnTo>
                  <a:lnTo>
                    <a:pt x="3120910" y="419176"/>
                  </a:lnTo>
                  <a:lnTo>
                    <a:pt x="3110738" y="355130"/>
                  </a:lnTo>
                  <a:lnTo>
                    <a:pt x="3084372" y="293865"/>
                  </a:lnTo>
                  <a:lnTo>
                    <a:pt x="3051911" y="244132"/>
                  </a:lnTo>
                  <a:lnTo>
                    <a:pt x="3013646" y="204571"/>
                  </a:lnTo>
                  <a:lnTo>
                    <a:pt x="2969869" y="173837"/>
                  </a:lnTo>
                  <a:lnTo>
                    <a:pt x="2920885" y="150609"/>
                  </a:lnTo>
                  <a:lnTo>
                    <a:pt x="2866987" y="133515"/>
                  </a:lnTo>
                  <a:lnTo>
                    <a:pt x="2808478" y="121208"/>
                  </a:lnTo>
                  <a:lnTo>
                    <a:pt x="2745638" y="112382"/>
                  </a:lnTo>
                  <a:lnTo>
                    <a:pt x="2678785" y="105638"/>
                  </a:lnTo>
                  <a:lnTo>
                    <a:pt x="2571597" y="96532"/>
                  </a:lnTo>
                  <a:lnTo>
                    <a:pt x="2534170" y="93091"/>
                  </a:lnTo>
                  <a:lnTo>
                    <a:pt x="2465019" y="86131"/>
                  </a:lnTo>
                  <a:lnTo>
                    <a:pt x="2396020" y="80302"/>
                  </a:lnTo>
                  <a:lnTo>
                    <a:pt x="2292820" y="73520"/>
                  </a:lnTo>
                  <a:lnTo>
                    <a:pt x="2224189" y="70205"/>
                  </a:lnTo>
                  <a:lnTo>
                    <a:pt x="2155685" y="67767"/>
                  </a:lnTo>
                  <a:lnTo>
                    <a:pt x="2087308" y="66154"/>
                  </a:lnTo>
                  <a:lnTo>
                    <a:pt x="2019046" y="65265"/>
                  </a:lnTo>
                  <a:lnTo>
                    <a:pt x="1950885" y="65074"/>
                  </a:lnTo>
                  <a:lnTo>
                    <a:pt x="1882813" y="65468"/>
                  </a:lnTo>
                  <a:lnTo>
                    <a:pt x="1814830" y="66395"/>
                  </a:lnTo>
                  <a:lnTo>
                    <a:pt x="1712988" y="68630"/>
                  </a:lnTo>
                  <a:lnTo>
                    <a:pt x="1543558" y="74041"/>
                  </a:lnTo>
                  <a:lnTo>
                    <a:pt x="1239100" y="85890"/>
                  </a:lnTo>
                  <a:lnTo>
                    <a:pt x="1151178" y="87871"/>
                  </a:lnTo>
                  <a:lnTo>
                    <a:pt x="1078344" y="90119"/>
                  </a:lnTo>
                  <a:lnTo>
                    <a:pt x="1017714" y="92595"/>
                  </a:lnTo>
                  <a:lnTo>
                    <a:pt x="943381" y="96710"/>
                  </a:lnTo>
                  <a:lnTo>
                    <a:pt x="900709" y="99695"/>
                  </a:lnTo>
                  <a:lnTo>
                    <a:pt x="797191" y="107835"/>
                  </a:lnTo>
                  <a:lnTo>
                    <a:pt x="722884" y="113093"/>
                  </a:lnTo>
                  <a:lnTo>
                    <a:pt x="662279" y="116725"/>
                  </a:lnTo>
                  <a:lnTo>
                    <a:pt x="589457" y="120434"/>
                  </a:lnTo>
                  <a:lnTo>
                    <a:pt x="501573" y="124193"/>
                  </a:lnTo>
                  <a:lnTo>
                    <a:pt x="398843" y="129438"/>
                  </a:lnTo>
                  <a:lnTo>
                    <a:pt x="331851" y="134175"/>
                  </a:lnTo>
                  <a:lnTo>
                    <a:pt x="267093" y="141516"/>
                  </a:lnTo>
                  <a:lnTo>
                    <a:pt x="205498" y="152895"/>
                  </a:lnTo>
                  <a:lnTo>
                    <a:pt x="147955" y="169672"/>
                  </a:lnTo>
                  <a:lnTo>
                    <a:pt x="95389" y="193281"/>
                  </a:lnTo>
                  <a:lnTo>
                    <a:pt x="48679" y="225094"/>
                  </a:lnTo>
                  <a:lnTo>
                    <a:pt x="8763" y="266522"/>
                  </a:lnTo>
                  <a:lnTo>
                    <a:pt x="0" y="279184"/>
                  </a:lnTo>
                  <a:lnTo>
                    <a:pt x="27813" y="1721370"/>
                  </a:lnTo>
                  <a:lnTo>
                    <a:pt x="100177" y="1844522"/>
                  </a:lnTo>
                  <a:lnTo>
                    <a:pt x="2654058" y="1795310"/>
                  </a:lnTo>
                  <a:lnTo>
                    <a:pt x="2718295" y="1786902"/>
                  </a:lnTo>
                  <a:lnTo>
                    <a:pt x="2789605" y="1776361"/>
                  </a:lnTo>
                  <a:lnTo>
                    <a:pt x="2866174" y="1758810"/>
                  </a:lnTo>
                  <a:lnTo>
                    <a:pt x="2903156" y="1748599"/>
                  </a:lnTo>
                  <a:lnTo>
                    <a:pt x="2966402" y="1728685"/>
                  </a:lnTo>
                  <a:lnTo>
                    <a:pt x="3016123" y="1702549"/>
                  </a:lnTo>
                  <a:lnTo>
                    <a:pt x="3053245" y="1661922"/>
                  </a:lnTo>
                  <a:lnTo>
                    <a:pt x="3078696" y="1598536"/>
                  </a:lnTo>
                  <a:lnTo>
                    <a:pt x="3093555" y="1539557"/>
                  </a:lnTo>
                  <a:lnTo>
                    <a:pt x="3105835" y="1476971"/>
                  </a:lnTo>
                  <a:lnTo>
                    <a:pt x="3115716" y="1411249"/>
                  </a:lnTo>
                  <a:lnTo>
                    <a:pt x="3123412" y="1342847"/>
                  </a:lnTo>
                  <a:lnTo>
                    <a:pt x="3129140" y="1272222"/>
                  </a:lnTo>
                  <a:lnTo>
                    <a:pt x="3133115" y="1199832"/>
                  </a:lnTo>
                  <a:lnTo>
                    <a:pt x="3136239" y="1088948"/>
                  </a:lnTo>
                  <a:lnTo>
                    <a:pt x="3136747" y="1014183"/>
                  </a:lnTo>
                  <a:close/>
                </a:path>
              </a:pathLst>
            </a:custGeom>
            <a:solidFill>
              <a:srgbClr val="F0C8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40028" y="1685658"/>
              <a:ext cx="370205" cy="474980"/>
            </a:xfrm>
            <a:custGeom>
              <a:avLst/>
              <a:gdLst/>
              <a:ahLst/>
              <a:cxnLst/>
              <a:rect l="l" t="t" r="r" b="b"/>
              <a:pathLst>
                <a:path w="370204" h="474980">
                  <a:moveTo>
                    <a:pt x="369646" y="673"/>
                  </a:moveTo>
                  <a:lnTo>
                    <a:pt x="357720" y="101"/>
                  </a:lnTo>
                  <a:lnTo>
                    <a:pt x="346544" y="0"/>
                  </a:lnTo>
                  <a:lnTo>
                    <a:pt x="332295" y="495"/>
                  </a:lnTo>
                  <a:lnTo>
                    <a:pt x="273164" y="7823"/>
                  </a:lnTo>
                  <a:lnTo>
                    <a:pt x="210350" y="25514"/>
                  </a:lnTo>
                  <a:lnTo>
                    <a:pt x="155930" y="50533"/>
                  </a:lnTo>
                  <a:lnTo>
                    <a:pt x="120205" y="73710"/>
                  </a:lnTo>
                  <a:lnTo>
                    <a:pt x="95008" y="94996"/>
                  </a:lnTo>
                  <a:lnTo>
                    <a:pt x="87045" y="102743"/>
                  </a:lnTo>
                  <a:lnTo>
                    <a:pt x="47675" y="150063"/>
                  </a:lnTo>
                  <a:lnTo>
                    <a:pt x="13970" y="216585"/>
                  </a:lnTo>
                  <a:lnTo>
                    <a:pt x="2336" y="254723"/>
                  </a:lnTo>
                  <a:lnTo>
                    <a:pt x="0" y="265709"/>
                  </a:lnTo>
                  <a:lnTo>
                    <a:pt x="3771" y="461276"/>
                  </a:lnTo>
                  <a:lnTo>
                    <a:pt x="5842" y="470852"/>
                  </a:lnTo>
                  <a:lnTo>
                    <a:pt x="6629" y="474383"/>
                  </a:lnTo>
                  <a:lnTo>
                    <a:pt x="6197" y="457250"/>
                  </a:lnTo>
                  <a:lnTo>
                    <a:pt x="5575" y="439978"/>
                  </a:lnTo>
                  <a:lnTo>
                    <a:pt x="5143" y="434784"/>
                  </a:lnTo>
                  <a:lnTo>
                    <a:pt x="5537" y="390017"/>
                  </a:lnTo>
                  <a:lnTo>
                    <a:pt x="7950" y="350799"/>
                  </a:lnTo>
                  <a:lnTo>
                    <a:pt x="17576" y="288747"/>
                  </a:lnTo>
                  <a:lnTo>
                    <a:pt x="34239" y="232524"/>
                  </a:lnTo>
                  <a:lnTo>
                    <a:pt x="38290" y="223291"/>
                  </a:lnTo>
                  <a:lnTo>
                    <a:pt x="42265" y="213995"/>
                  </a:lnTo>
                  <a:lnTo>
                    <a:pt x="69392" y="164655"/>
                  </a:lnTo>
                  <a:lnTo>
                    <a:pt x="101384" y="124294"/>
                  </a:lnTo>
                  <a:lnTo>
                    <a:pt x="105283" y="120916"/>
                  </a:lnTo>
                  <a:lnTo>
                    <a:pt x="116014" y="109867"/>
                  </a:lnTo>
                  <a:lnTo>
                    <a:pt x="167855" y="70421"/>
                  </a:lnTo>
                  <a:lnTo>
                    <a:pt x="217754" y="43662"/>
                  </a:lnTo>
                  <a:lnTo>
                    <a:pt x="253961" y="28917"/>
                  </a:lnTo>
                  <a:lnTo>
                    <a:pt x="325120" y="8483"/>
                  </a:lnTo>
                  <a:lnTo>
                    <a:pt x="357682" y="2311"/>
                  </a:lnTo>
                  <a:lnTo>
                    <a:pt x="369646" y="6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23208" y="1082743"/>
              <a:ext cx="3326765" cy="704215"/>
            </a:xfrm>
            <a:custGeom>
              <a:avLst/>
              <a:gdLst/>
              <a:ahLst/>
              <a:cxnLst/>
              <a:rect l="l" t="t" r="r" b="b"/>
              <a:pathLst>
                <a:path w="3326765" h="704214">
                  <a:moveTo>
                    <a:pt x="2536903" y="90"/>
                  </a:moveTo>
                  <a:lnTo>
                    <a:pt x="2356952" y="0"/>
                  </a:lnTo>
                  <a:lnTo>
                    <a:pt x="2101538" y="1346"/>
                  </a:lnTo>
                  <a:lnTo>
                    <a:pt x="1885772" y="3572"/>
                  </a:lnTo>
                  <a:lnTo>
                    <a:pt x="1673233" y="6616"/>
                  </a:lnTo>
                  <a:lnTo>
                    <a:pt x="1426650" y="7677"/>
                  </a:lnTo>
                  <a:lnTo>
                    <a:pt x="1113793" y="8304"/>
                  </a:lnTo>
                  <a:lnTo>
                    <a:pt x="800174" y="7959"/>
                  </a:lnTo>
                  <a:lnTo>
                    <a:pt x="523568" y="6751"/>
                  </a:lnTo>
                  <a:lnTo>
                    <a:pt x="433073" y="7327"/>
                  </a:lnTo>
                  <a:lnTo>
                    <a:pt x="361566" y="8968"/>
                  </a:lnTo>
                  <a:lnTo>
                    <a:pt x="301111" y="11478"/>
                  </a:lnTo>
                  <a:lnTo>
                    <a:pt x="250775" y="14679"/>
                  </a:lnTo>
                  <a:lnTo>
                    <a:pt x="209617" y="18392"/>
                  </a:lnTo>
                  <a:lnTo>
                    <a:pt x="131856" y="30774"/>
                  </a:lnTo>
                  <a:lnTo>
                    <a:pt x="75130" y="66920"/>
                  </a:lnTo>
                  <a:lnTo>
                    <a:pt x="39315" y="120347"/>
                  </a:lnTo>
                  <a:lnTo>
                    <a:pt x="16168" y="183120"/>
                  </a:lnTo>
                  <a:lnTo>
                    <a:pt x="3721" y="252007"/>
                  </a:lnTo>
                  <a:lnTo>
                    <a:pt x="0" y="323781"/>
                  </a:lnTo>
                  <a:lnTo>
                    <a:pt x="796" y="359744"/>
                  </a:lnTo>
                  <a:lnTo>
                    <a:pt x="6466" y="429798"/>
                  </a:lnTo>
                  <a:lnTo>
                    <a:pt x="15935" y="494671"/>
                  </a:lnTo>
                  <a:lnTo>
                    <a:pt x="32946" y="575202"/>
                  </a:lnTo>
                  <a:lnTo>
                    <a:pt x="49457" y="619104"/>
                  </a:lnTo>
                  <a:lnTo>
                    <a:pt x="92793" y="653966"/>
                  </a:lnTo>
                  <a:lnTo>
                    <a:pt x="156137" y="676040"/>
                  </a:lnTo>
                  <a:lnTo>
                    <a:pt x="229610" y="688285"/>
                  </a:lnTo>
                  <a:lnTo>
                    <a:pt x="303335" y="693656"/>
                  </a:lnTo>
                  <a:lnTo>
                    <a:pt x="392788" y="695285"/>
                  </a:lnTo>
                  <a:lnTo>
                    <a:pt x="459727" y="696370"/>
                  </a:lnTo>
                  <a:lnTo>
                    <a:pt x="717231" y="698591"/>
                  </a:lnTo>
                  <a:lnTo>
                    <a:pt x="1141284" y="701238"/>
                  </a:lnTo>
                  <a:lnTo>
                    <a:pt x="1347767" y="702144"/>
                  </a:lnTo>
                  <a:lnTo>
                    <a:pt x="1499666" y="701850"/>
                  </a:lnTo>
                  <a:lnTo>
                    <a:pt x="1683127" y="701942"/>
                  </a:lnTo>
                  <a:lnTo>
                    <a:pt x="2192103" y="703558"/>
                  </a:lnTo>
                  <a:lnTo>
                    <a:pt x="2419818" y="703849"/>
                  </a:lnTo>
                  <a:lnTo>
                    <a:pt x="2526153" y="703562"/>
                  </a:lnTo>
                  <a:lnTo>
                    <a:pt x="2691410" y="702144"/>
                  </a:lnTo>
                  <a:lnTo>
                    <a:pt x="2812214" y="699933"/>
                  </a:lnTo>
                  <a:lnTo>
                    <a:pt x="2895798" y="697514"/>
                  </a:lnTo>
                  <a:lnTo>
                    <a:pt x="2973100" y="694344"/>
                  </a:lnTo>
                  <a:lnTo>
                    <a:pt x="3021027" y="691772"/>
                  </a:lnTo>
                  <a:lnTo>
                    <a:pt x="3065989" y="688803"/>
                  </a:lnTo>
                  <a:lnTo>
                    <a:pt x="3107912" y="685412"/>
                  </a:lnTo>
                  <a:lnTo>
                    <a:pt x="3146727" y="681570"/>
                  </a:lnTo>
                  <a:lnTo>
                    <a:pt x="3207768" y="670863"/>
                  </a:lnTo>
                  <a:lnTo>
                    <a:pt x="3248875" y="643031"/>
                  </a:lnTo>
                  <a:lnTo>
                    <a:pt x="3278577" y="598451"/>
                  </a:lnTo>
                  <a:lnTo>
                    <a:pt x="3298703" y="541100"/>
                  </a:lnTo>
                  <a:lnTo>
                    <a:pt x="3311084" y="474952"/>
                  </a:lnTo>
                  <a:lnTo>
                    <a:pt x="3317552" y="403985"/>
                  </a:lnTo>
                  <a:lnTo>
                    <a:pt x="3319940" y="332176"/>
                  </a:lnTo>
                  <a:lnTo>
                    <a:pt x="3320173" y="297197"/>
                  </a:lnTo>
                  <a:lnTo>
                    <a:pt x="3320757" y="288127"/>
                  </a:lnTo>
                  <a:lnTo>
                    <a:pt x="3323869" y="261272"/>
                  </a:lnTo>
                  <a:lnTo>
                    <a:pt x="3325380" y="244320"/>
                  </a:lnTo>
                  <a:lnTo>
                    <a:pt x="3326187" y="225574"/>
                  </a:lnTo>
                  <a:lnTo>
                    <a:pt x="3323656" y="184372"/>
                  </a:lnTo>
                  <a:lnTo>
                    <a:pt x="3312215" y="140999"/>
                  </a:lnTo>
                  <a:lnTo>
                    <a:pt x="3287809" y="98792"/>
                  </a:lnTo>
                  <a:lnTo>
                    <a:pt x="3246379" y="61085"/>
                  </a:lnTo>
                  <a:lnTo>
                    <a:pt x="3183863" y="31212"/>
                  </a:lnTo>
                  <a:lnTo>
                    <a:pt x="3143431" y="20257"/>
                  </a:lnTo>
                  <a:lnTo>
                    <a:pt x="3096206" y="12510"/>
                  </a:lnTo>
                  <a:lnTo>
                    <a:pt x="3041681" y="8392"/>
                  </a:lnTo>
                  <a:lnTo>
                    <a:pt x="2927193" y="4912"/>
                  </a:lnTo>
                  <a:lnTo>
                    <a:pt x="2845181" y="3168"/>
                  </a:lnTo>
                  <a:lnTo>
                    <a:pt x="2715949" y="1318"/>
                  </a:lnTo>
                  <a:lnTo>
                    <a:pt x="2536903" y="90"/>
                  </a:lnTo>
                  <a:close/>
                </a:path>
              </a:pathLst>
            </a:custGeom>
            <a:solidFill>
              <a:srgbClr val="FBFF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34521" y="1300023"/>
            <a:ext cx="22745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130" dirty="0">
                <a:latin typeface="Trebuchet MS"/>
                <a:cs typeface="Trebuchet MS"/>
              </a:rPr>
              <a:t>VIETNAM</a:t>
            </a:r>
            <a:r>
              <a:rPr sz="1500" b="1" spc="305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IN</a:t>
            </a:r>
            <a:r>
              <a:rPr sz="1500" b="1" spc="310" dirty="0">
                <a:latin typeface="Trebuchet MS"/>
                <a:cs typeface="Trebuchet MS"/>
              </a:rPr>
              <a:t> </a:t>
            </a:r>
            <a:r>
              <a:rPr sz="1500" b="1" spc="120" dirty="0">
                <a:latin typeface="Trebuchet MS"/>
                <a:cs typeface="Trebuchet MS"/>
              </a:rPr>
              <a:t>NUMBERS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931" y="1923076"/>
            <a:ext cx="6032130" cy="476600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047788" y="2388159"/>
            <a:ext cx="25495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Life</a:t>
            </a:r>
            <a:r>
              <a:rPr sz="1500" spc="3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expectancy:</a:t>
            </a:r>
            <a:r>
              <a:rPr sz="1500" spc="3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73.6</a:t>
            </a:r>
            <a:r>
              <a:rPr sz="1500" spc="32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years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7788" y="2988615"/>
            <a:ext cx="51752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80" dirty="0">
                <a:latin typeface="Trebuchet MS"/>
                <a:cs typeface="Trebuchet MS"/>
              </a:rPr>
              <a:t>Monetary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unit: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Dong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(X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rate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:</a:t>
            </a:r>
            <a:r>
              <a:rPr sz="1500" spc="-5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1</a:t>
            </a:r>
            <a:r>
              <a:rPr sz="1500" spc="-2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eur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appx.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=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25</a:t>
            </a:r>
            <a:r>
              <a:rPr sz="1500" spc="-2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.</a:t>
            </a:r>
            <a:r>
              <a:rPr sz="1500" spc="-280" dirty="0">
                <a:latin typeface="Trebuchet MS"/>
                <a:cs typeface="Trebuchet MS"/>
              </a:rPr>
              <a:t> </a:t>
            </a:r>
            <a:r>
              <a:rPr sz="1500" spc="90" dirty="0">
                <a:latin typeface="Trebuchet MS"/>
                <a:cs typeface="Trebuchet MS"/>
              </a:rPr>
              <a:t>500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vnd)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44211" y="5197385"/>
            <a:ext cx="5314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latin typeface="Trebuchet MS"/>
                <a:cs typeface="Trebuchet MS"/>
              </a:rPr>
              <a:t>Service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56100" y="4051337"/>
            <a:ext cx="82041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latin typeface="Trebuchet MS"/>
                <a:cs typeface="Trebuchet MS"/>
              </a:rPr>
              <a:t>Agriculture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44616" y="5788652"/>
            <a:ext cx="967105" cy="43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630">
              <a:lnSpc>
                <a:spcPct val="121800"/>
              </a:lnSpc>
              <a:spcBef>
                <a:spcPts val="100"/>
              </a:spcBef>
            </a:pPr>
            <a:r>
              <a:rPr sz="1100" spc="75" dirty="0">
                <a:latin typeface="Trebuchet MS"/>
                <a:cs typeface="Trebuchet MS"/>
              </a:rPr>
              <a:t>Industry</a:t>
            </a:r>
            <a:r>
              <a:rPr sz="1100" spc="229" dirty="0">
                <a:latin typeface="Trebuchet MS"/>
                <a:cs typeface="Trebuchet MS"/>
              </a:rPr>
              <a:t> </a:t>
            </a:r>
            <a:r>
              <a:rPr sz="1100" spc="-50" dirty="0">
                <a:latin typeface="Trebuchet MS"/>
                <a:cs typeface="Trebuchet MS"/>
              </a:rPr>
              <a:t>&amp; </a:t>
            </a:r>
            <a:r>
              <a:rPr sz="1100" spc="80" dirty="0">
                <a:latin typeface="Trebuchet MS"/>
                <a:cs typeface="Trebuchet MS"/>
              </a:rPr>
              <a:t>Construction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83812" y="4542066"/>
            <a:ext cx="3600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EFBE6"/>
                </a:solidFill>
                <a:latin typeface="Trebuchet MS"/>
                <a:cs typeface="Trebuchet MS"/>
              </a:rPr>
              <a:t>8</a:t>
            </a:r>
            <a:r>
              <a:rPr sz="1100" spc="-195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FEFBE6"/>
                </a:solidFill>
                <a:latin typeface="Trebuchet MS"/>
                <a:cs typeface="Trebuchet MS"/>
              </a:rPr>
              <a:t>.</a:t>
            </a:r>
            <a:r>
              <a:rPr sz="1100" spc="-200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FEFBE6"/>
                </a:solidFill>
                <a:latin typeface="Trebuchet MS"/>
                <a:cs typeface="Trebuchet MS"/>
              </a:rPr>
              <a:t>7</a:t>
            </a:r>
            <a:r>
              <a:rPr sz="1100" spc="-195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EFBE6"/>
                </a:solidFill>
                <a:latin typeface="Trebuchet MS"/>
                <a:cs typeface="Trebuchet MS"/>
              </a:rPr>
              <a:t>%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90014" y="5368073"/>
            <a:ext cx="4908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10" dirty="0">
                <a:solidFill>
                  <a:srgbClr val="FEFBE6"/>
                </a:solidFill>
                <a:latin typeface="Trebuchet MS"/>
                <a:cs typeface="Trebuchet MS"/>
              </a:rPr>
              <a:t>48.</a:t>
            </a:r>
            <a:r>
              <a:rPr sz="1100" spc="-155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100" spc="45" dirty="0">
                <a:solidFill>
                  <a:srgbClr val="FEFBE6"/>
                </a:solidFill>
                <a:latin typeface="Trebuchet MS"/>
                <a:cs typeface="Trebuchet MS"/>
              </a:rPr>
              <a:t>6% 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89719" y="5023649"/>
            <a:ext cx="4464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5" dirty="0">
                <a:solidFill>
                  <a:srgbClr val="FEFBE6"/>
                </a:solidFill>
                <a:latin typeface="Trebuchet MS"/>
                <a:cs typeface="Trebuchet MS"/>
              </a:rPr>
              <a:t>42</a:t>
            </a:r>
            <a:r>
              <a:rPr sz="1100" spc="-204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FEFBE6"/>
                </a:solidFill>
                <a:latin typeface="Trebuchet MS"/>
                <a:cs typeface="Trebuchet MS"/>
              </a:rPr>
              <a:t>.</a:t>
            </a:r>
            <a:r>
              <a:rPr sz="1100" spc="-210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FEFBE6"/>
                </a:solidFill>
                <a:latin typeface="Trebuchet MS"/>
                <a:cs typeface="Trebuchet MS"/>
              </a:rPr>
              <a:t>7</a:t>
            </a:r>
            <a:r>
              <a:rPr sz="1100" spc="-204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FEFBE6"/>
                </a:solidFill>
                <a:latin typeface="Trebuchet MS"/>
                <a:cs typeface="Trebuchet MS"/>
              </a:rPr>
              <a:t>%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7788" y="3653017"/>
            <a:ext cx="3302635" cy="80010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500" dirty="0">
                <a:latin typeface="Trebuchet MS"/>
                <a:cs typeface="Trebuchet MS"/>
              </a:rPr>
              <a:t>GDP: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USD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409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billion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(2022)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500" spc="60" dirty="0">
                <a:latin typeface="Trebuchet MS"/>
                <a:cs typeface="Trebuchet MS"/>
              </a:rPr>
              <a:t>GDP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per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capita: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USD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4,110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(2022)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500" spc="60" dirty="0">
                <a:latin typeface="Trebuchet MS"/>
                <a:cs typeface="Trebuchet MS"/>
              </a:rPr>
              <a:t>GDP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real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growth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rate: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8%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(2022)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7788" y="4856977"/>
            <a:ext cx="2735580" cy="6350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500" spc="80" dirty="0">
                <a:latin typeface="Trebuchet MS"/>
                <a:cs typeface="Trebuchet MS"/>
              </a:rPr>
              <a:t>Export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372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billion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95" dirty="0">
                <a:latin typeface="Trebuchet MS"/>
                <a:cs typeface="Trebuchet MS"/>
              </a:rPr>
              <a:t>USD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(2022)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spc="65" dirty="0">
                <a:latin typeface="Trebuchet MS"/>
                <a:cs typeface="Trebuchet MS"/>
              </a:rPr>
              <a:t>Import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359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billion</a:t>
            </a:r>
            <a:r>
              <a:rPr sz="1500" spc="10" dirty="0">
                <a:latin typeface="Trebuchet MS"/>
                <a:cs typeface="Trebuchet MS"/>
              </a:rPr>
              <a:t> </a:t>
            </a:r>
            <a:r>
              <a:rPr sz="1500" spc="95" dirty="0">
                <a:latin typeface="Trebuchet MS"/>
                <a:cs typeface="Trebuchet MS"/>
              </a:rPr>
              <a:t>USD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(2022)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7788" y="5920792"/>
            <a:ext cx="504888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39"/>
              </a:lnSpc>
              <a:spcBef>
                <a:spcPts val="100"/>
              </a:spcBef>
              <a:tabLst>
                <a:tab pos="3203575" algn="l"/>
              </a:tabLst>
            </a:pPr>
            <a:r>
              <a:rPr sz="1500" spc="50" dirty="0">
                <a:latin typeface="Trebuchet MS"/>
                <a:cs typeface="Trebuchet MS"/>
              </a:rPr>
              <a:t>Labour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Force: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51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million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(2022)-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190" dirty="0">
                <a:latin typeface="Trebuchet MS"/>
                <a:cs typeface="Trebuchet MS"/>
              </a:rPr>
              <a:t>Une</a:t>
            </a:r>
            <a:r>
              <a:rPr sz="1500" spc="-140" dirty="0">
                <a:latin typeface="Trebuchet MS"/>
                <a:cs typeface="Trebuchet MS"/>
              </a:rPr>
              <a:t> </a:t>
            </a:r>
            <a:r>
              <a:rPr sz="1500" spc="190" dirty="0">
                <a:latin typeface="Trebuchet MS"/>
                <a:cs typeface="Trebuchet MS"/>
              </a:rPr>
              <a:t>mpl</a:t>
            </a:r>
            <a:r>
              <a:rPr sz="1500" spc="-1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</a:t>
            </a:r>
            <a:r>
              <a:rPr sz="1500" spc="-1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y</a:t>
            </a:r>
            <a:r>
              <a:rPr sz="1500" spc="-135" dirty="0">
                <a:latin typeface="Trebuchet MS"/>
                <a:cs typeface="Trebuchet MS"/>
              </a:rPr>
              <a:t> </a:t>
            </a:r>
            <a:r>
              <a:rPr sz="1500" spc="150" dirty="0">
                <a:latin typeface="Trebuchet MS"/>
                <a:cs typeface="Trebuchet MS"/>
              </a:rPr>
              <a:t>me</a:t>
            </a:r>
            <a:r>
              <a:rPr sz="1500" spc="-140" dirty="0">
                <a:latin typeface="Trebuchet MS"/>
                <a:cs typeface="Trebuchet MS"/>
              </a:rPr>
              <a:t> </a:t>
            </a:r>
            <a:r>
              <a:rPr sz="1500" spc="145" dirty="0">
                <a:latin typeface="Trebuchet MS"/>
                <a:cs typeface="Trebuchet MS"/>
              </a:rPr>
              <a:t>nt</a:t>
            </a:r>
            <a:r>
              <a:rPr sz="1500" spc="-135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: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ts val="1739"/>
              </a:lnSpc>
            </a:pPr>
            <a:r>
              <a:rPr sz="1500" spc="95" dirty="0">
                <a:latin typeface="Trebuchet MS"/>
                <a:cs typeface="Trebuchet MS"/>
              </a:rPr>
              <a:t>2.</a:t>
            </a:r>
            <a:r>
              <a:rPr sz="1500" spc="-254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2</a:t>
            </a:r>
            <a:r>
              <a:rPr sz="1500" spc="-254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%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81478" y="1885239"/>
            <a:ext cx="2835275" cy="115633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45085">
              <a:lnSpc>
                <a:spcPts val="1700"/>
              </a:lnSpc>
              <a:spcBef>
                <a:spcPts val="240"/>
              </a:spcBef>
              <a:tabLst>
                <a:tab pos="2190115" algn="l"/>
              </a:tabLst>
            </a:pPr>
            <a:r>
              <a:rPr sz="1500" dirty="0">
                <a:latin typeface="Trebuchet MS"/>
                <a:cs typeface="Trebuchet MS"/>
              </a:rPr>
              <a:t>Vietnam’s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poverty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rate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9.35% </a:t>
            </a:r>
            <a:r>
              <a:rPr sz="1500" spc="95" dirty="0">
                <a:latin typeface="Trebuchet MS"/>
                <a:cs typeface="Trebuchet MS"/>
              </a:rPr>
              <a:t>in</a:t>
            </a:r>
            <a:r>
              <a:rPr sz="1500" spc="70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2020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dropped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from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155" dirty="0">
                <a:latin typeface="Trebuchet MS"/>
                <a:cs typeface="Trebuchet MS"/>
              </a:rPr>
              <a:t>25%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in</a:t>
            </a:r>
            <a:endParaRPr sz="1500">
              <a:latin typeface="Trebuchet MS"/>
              <a:cs typeface="Trebuchet MS"/>
            </a:endParaRPr>
          </a:p>
          <a:p>
            <a:pPr marL="120014" marR="116839" indent="-1905" algn="ctr">
              <a:lnSpc>
                <a:spcPts val="1800"/>
              </a:lnSpc>
              <a:spcBef>
                <a:spcPts val="20"/>
              </a:spcBef>
            </a:pPr>
            <a:r>
              <a:rPr sz="1500" spc="100" dirty="0">
                <a:latin typeface="Trebuchet MS"/>
                <a:cs typeface="Trebuchet MS"/>
              </a:rPr>
              <a:t>2005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thanks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national </a:t>
            </a:r>
            <a:r>
              <a:rPr sz="1500" spc="60" dirty="0">
                <a:latin typeface="Trebuchet MS"/>
                <a:cs typeface="Trebuchet MS"/>
              </a:rPr>
              <a:t>program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socio-</a:t>
            </a:r>
            <a:r>
              <a:rPr sz="1500" spc="-8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economic development.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4033" y="1189286"/>
            <a:ext cx="3350260" cy="798195"/>
            <a:chOff x="154033" y="1189286"/>
            <a:chExt cx="3350260" cy="798195"/>
          </a:xfrm>
        </p:grpSpPr>
        <p:sp>
          <p:nvSpPr>
            <p:cNvPr id="3" name="object 3"/>
            <p:cNvSpPr/>
            <p:nvPr/>
          </p:nvSpPr>
          <p:spPr>
            <a:xfrm>
              <a:off x="154033" y="1244837"/>
              <a:ext cx="3350260" cy="740410"/>
            </a:xfrm>
            <a:custGeom>
              <a:avLst/>
              <a:gdLst/>
              <a:ahLst/>
              <a:cxnLst/>
              <a:rect l="l" t="t" r="r" b="b"/>
              <a:pathLst>
                <a:path w="3350260" h="740410">
                  <a:moveTo>
                    <a:pt x="3350098" y="0"/>
                  </a:moveTo>
                  <a:lnTo>
                    <a:pt x="0" y="0"/>
                  </a:lnTo>
                  <a:lnTo>
                    <a:pt x="0" y="739985"/>
                  </a:lnTo>
                  <a:lnTo>
                    <a:pt x="3350098" y="739985"/>
                  </a:lnTo>
                  <a:lnTo>
                    <a:pt x="3350098" y="0"/>
                  </a:lnTo>
                  <a:close/>
                </a:path>
              </a:pathLst>
            </a:custGeom>
            <a:solidFill>
              <a:srgbClr val="FEFB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029" y="1629065"/>
              <a:ext cx="49846" cy="6472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0302" y="1670232"/>
              <a:ext cx="142875" cy="311150"/>
            </a:xfrm>
            <a:custGeom>
              <a:avLst/>
              <a:gdLst/>
              <a:ahLst/>
              <a:cxnLst/>
              <a:rect l="l" t="t" r="r" b="b"/>
              <a:pathLst>
                <a:path w="142875" h="311150">
                  <a:moveTo>
                    <a:pt x="62894" y="0"/>
                  </a:moveTo>
                  <a:lnTo>
                    <a:pt x="62963" y="46615"/>
                  </a:lnTo>
                  <a:lnTo>
                    <a:pt x="63682" y="95713"/>
                  </a:lnTo>
                  <a:lnTo>
                    <a:pt x="63526" y="109432"/>
                  </a:lnTo>
                  <a:lnTo>
                    <a:pt x="51137" y="167038"/>
                  </a:lnTo>
                  <a:lnTo>
                    <a:pt x="25010" y="232961"/>
                  </a:lnTo>
                  <a:lnTo>
                    <a:pt x="4994" y="271164"/>
                  </a:lnTo>
                  <a:lnTo>
                    <a:pt x="2051" y="276997"/>
                  </a:lnTo>
                  <a:lnTo>
                    <a:pt x="354" y="283747"/>
                  </a:lnTo>
                  <a:lnTo>
                    <a:pt x="0" y="290897"/>
                  </a:lnTo>
                  <a:lnTo>
                    <a:pt x="1098" y="297950"/>
                  </a:lnTo>
                  <a:lnTo>
                    <a:pt x="3384" y="304260"/>
                  </a:lnTo>
                  <a:lnTo>
                    <a:pt x="6579" y="308881"/>
                  </a:lnTo>
                  <a:lnTo>
                    <a:pt x="10708" y="310837"/>
                  </a:lnTo>
                  <a:lnTo>
                    <a:pt x="15824" y="309133"/>
                  </a:lnTo>
                  <a:lnTo>
                    <a:pt x="19530" y="304700"/>
                  </a:lnTo>
                  <a:lnTo>
                    <a:pt x="21417" y="298824"/>
                  </a:lnTo>
                  <a:lnTo>
                    <a:pt x="24439" y="291017"/>
                  </a:lnTo>
                  <a:lnTo>
                    <a:pt x="31563" y="280813"/>
                  </a:lnTo>
                  <a:lnTo>
                    <a:pt x="67153" y="239356"/>
                  </a:lnTo>
                  <a:lnTo>
                    <a:pt x="85515" y="216482"/>
                  </a:lnTo>
                  <a:lnTo>
                    <a:pt x="115166" y="164025"/>
                  </a:lnTo>
                  <a:lnTo>
                    <a:pt x="133493" y="96587"/>
                  </a:lnTo>
                  <a:lnTo>
                    <a:pt x="142488" y="25826"/>
                  </a:lnTo>
                  <a:lnTo>
                    <a:pt x="62894" y="0"/>
                  </a:lnTo>
                  <a:close/>
                </a:path>
              </a:pathLst>
            </a:custGeom>
            <a:solidFill>
              <a:srgbClr val="F590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4991" y="1314546"/>
              <a:ext cx="107504" cy="1803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4357" y="1633985"/>
              <a:ext cx="99060" cy="353695"/>
            </a:xfrm>
            <a:custGeom>
              <a:avLst/>
              <a:gdLst/>
              <a:ahLst/>
              <a:cxnLst/>
              <a:rect l="l" t="t" r="r" b="b"/>
              <a:pathLst>
                <a:path w="99059" h="353694">
                  <a:moveTo>
                    <a:pt x="0" y="0"/>
                  </a:moveTo>
                  <a:lnTo>
                    <a:pt x="6414" y="30482"/>
                  </a:lnTo>
                  <a:lnTo>
                    <a:pt x="14249" y="60688"/>
                  </a:lnTo>
                  <a:lnTo>
                    <a:pt x="22490" y="90807"/>
                  </a:lnTo>
                  <a:lnTo>
                    <a:pt x="30127" y="121047"/>
                  </a:lnTo>
                  <a:lnTo>
                    <a:pt x="43874" y="188908"/>
                  </a:lnTo>
                  <a:lnTo>
                    <a:pt x="53423" y="257775"/>
                  </a:lnTo>
                  <a:lnTo>
                    <a:pt x="57059" y="311417"/>
                  </a:lnTo>
                  <a:lnTo>
                    <a:pt x="57691" y="323829"/>
                  </a:lnTo>
                  <a:lnTo>
                    <a:pt x="59284" y="335089"/>
                  </a:lnTo>
                  <a:lnTo>
                    <a:pt x="64365" y="345725"/>
                  </a:lnTo>
                  <a:lnTo>
                    <a:pt x="72391" y="352217"/>
                  </a:lnTo>
                  <a:lnTo>
                    <a:pt x="80884" y="353368"/>
                  </a:lnTo>
                  <a:lnTo>
                    <a:pt x="87368" y="347967"/>
                  </a:lnTo>
                  <a:lnTo>
                    <a:pt x="88692" y="345396"/>
                  </a:lnTo>
                  <a:lnTo>
                    <a:pt x="82814" y="339822"/>
                  </a:lnTo>
                  <a:lnTo>
                    <a:pt x="83870" y="334699"/>
                  </a:lnTo>
                  <a:lnTo>
                    <a:pt x="88987" y="299994"/>
                  </a:lnTo>
                  <a:lnTo>
                    <a:pt x="91766" y="261800"/>
                  </a:lnTo>
                  <a:lnTo>
                    <a:pt x="94285" y="190943"/>
                  </a:lnTo>
                  <a:lnTo>
                    <a:pt x="95955" y="157293"/>
                  </a:lnTo>
                  <a:lnTo>
                    <a:pt x="98925" y="126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90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5538" y="1406970"/>
              <a:ext cx="49293" cy="481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82434" y="1189291"/>
              <a:ext cx="324485" cy="267970"/>
            </a:xfrm>
            <a:custGeom>
              <a:avLst/>
              <a:gdLst/>
              <a:ahLst/>
              <a:cxnLst/>
              <a:rect l="l" t="t" r="r" b="b"/>
              <a:pathLst>
                <a:path w="324484" h="267969">
                  <a:moveTo>
                    <a:pt x="324434" y="156743"/>
                  </a:moveTo>
                  <a:lnTo>
                    <a:pt x="321195" y="130213"/>
                  </a:lnTo>
                  <a:lnTo>
                    <a:pt x="315468" y="109677"/>
                  </a:lnTo>
                  <a:lnTo>
                    <a:pt x="315468" y="145478"/>
                  </a:lnTo>
                  <a:lnTo>
                    <a:pt x="315175" y="151561"/>
                  </a:lnTo>
                  <a:lnTo>
                    <a:pt x="314566" y="157734"/>
                  </a:lnTo>
                  <a:lnTo>
                    <a:pt x="313626" y="163855"/>
                  </a:lnTo>
                  <a:lnTo>
                    <a:pt x="311823" y="172567"/>
                  </a:lnTo>
                  <a:lnTo>
                    <a:pt x="309664" y="172605"/>
                  </a:lnTo>
                  <a:lnTo>
                    <a:pt x="305155" y="168973"/>
                  </a:lnTo>
                  <a:lnTo>
                    <a:pt x="276440" y="125158"/>
                  </a:lnTo>
                  <a:lnTo>
                    <a:pt x="255638" y="82689"/>
                  </a:lnTo>
                  <a:lnTo>
                    <a:pt x="239496" y="17653"/>
                  </a:lnTo>
                  <a:lnTo>
                    <a:pt x="240131" y="10896"/>
                  </a:lnTo>
                  <a:lnTo>
                    <a:pt x="240880" y="7035"/>
                  </a:lnTo>
                  <a:lnTo>
                    <a:pt x="241642" y="6134"/>
                  </a:lnTo>
                  <a:lnTo>
                    <a:pt x="250507" y="13093"/>
                  </a:lnTo>
                  <a:lnTo>
                    <a:pt x="284861" y="56299"/>
                  </a:lnTo>
                  <a:lnTo>
                    <a:pt x="308267" y="105994"/>
                  </a:lnTo>
                  <a:lnTo>
                    <a:pt x="315468" y="145478"/>
                  </a:lnTo>
                  <a:lnTo>
                    <a:pt x="315468" y="109677"/>
                  </a:lnTo>
                  <a:lnTo>
                    <a:pt x="282117" y="40398"/>
                  </a:lnTo>
                  <a:lnTo>
                    <a:pt x="253809" y="6134"/>
                  </a:lnTo>
                  <a:lnTo>
                    <a:pt x="239877" y="0"/>
                  </a:lnTo>
                  <a:lnTo>
                    <a:pt x="237769" y="190"/>
                  </a:lnTo>
                  <a:lnTo>
                    <a:pt x="234924" y="1625"/>
                  </a:lnTo>
                  <a:lnTo>
                    <a:pt x="233400" y="5092"/>
                  </a:lnTo>
                  <a:lnTo>
                    <a:pt x="216916" y="21082"/>
                  </a:lnTo>
                  <a:lnTo>
                    <a:pt x="194589" y="39941"/>
                  </a:lnTo>
                  <a:lnTo>
                    <a:pt x="173850" y="56299"/>
                  </a:lnTo>
                  <a:lnTo>
                    <a:pt x="162382" y="64973"/>
                  </a:lnTo>
                  <a:lnTo>
                    <a:pt x="104660" y="107416"/>
                  </a:lnTo>
                  <a:lnTo>
                    <a:pt x="78905" y="126784"/>
                  </a:lnTo>
                  <a:lnTo>
                    <a:pt x="53657" y="146812"/>
                  </a:lnTo>
                  <a:lnTo>
                    <a:pt x="32994" y="164465"/>
                  </a:lnTo>
                  <a:lnTo>
                    <a:pt x="8902" y="187274"/>
                  </a:lnTo>
                  <a:lnTo>
                    <a:pt x="5334" y="190919"/>
                  </a:lnTo>
                  <a:lnTo>
                    <a:pt x="1676" y="193509"/>
                  </a:lnTo>
                  <a:lnTo>
                    <a:pt x="1041" y="195427"/>
                  </a:lnTo>
                  <a:lnTo>
                    <a:pt x="0" y="201180"/>
                  </a:lnTo>
                  <a:lnTo>
                    <a:pt x="16294" y="225653"/>
                  </a:lnTo>
                  <a:lnTo>
                    <a:pt x="21120" y="223126"/>
                  </a:lnTo>
                  <a:lnTo>
                    <a:pt x="30124" y="219506"/>
                  </a:lnTo>
                  <a:lnTo>
                    <a:pt x="34886" y="218122"/>
                  </a:lnTo>
                  <a:lnTo>
                    <a:pt x="39700" y="217081"/>
                  </a:lnTo>
                  <a:lnTo>
                    <a:pt x="44564" y="216319"/>
                  </a:lnTo>
                  <a:lnTo>
                    <a:pt x="46850" y="219316"/>
                  </a:lnTo>
                  <a:lnTo>
                    <a:pt x="49377" y="223024"/>
                  </a:lnTo>
                  <a:lnTo>
                    <a:pt x="51358" y="226517"/>
                  </a:lnTo>
                  <a:lnTo>
                    <a:pt x="52895" y="224929"/>
                  </a:lnTo>
                  <a:lnTo>
                    <a:pt x="54648" y="223494"/>
                  </a:lnTo>
                  <a:lnTo>
                    <a:pt x="57924" y="221183"/>
                  </a:lnTo>
                  <a:lnTo>
                    <a:pt x="60045" y="219316"/>
                  </a:lnTo>
                  <a:lnTo>
                    <a:pt x="65938" y="219417"/>
                  </a:lnTo>
                  <a:lnTo>
                    <a:pt x="63766" y="227152"/>
                  </a:lnTo>
                  <a:lnTo>
                    <a:pt x="62547" y="233514"/>
                  </a:lnTo>
                  <a:lnTo>
                    <a:pt x="60896" y="237540"/>
                  </a:lnTo>
                  <a:lnTo>
                    <a:pt x="58534" y="241096"/>
                  </a:lnTo>
                  <a:lnTo>
                    <a:pt x="58559" y="241579"/>
                  </a:lnTo>
                  <a:lnTo>
                    <a:pt x="58102" y="242252"/>
                  </a:lnTo>
                  <a:lnTo>
                    <a:pt x="59105" y="245402"/>
                  </a:lnTo>
                  <a:lnTo>
                    <a:pt x="59931" y="248704"/>
                  </a:lnTo>
                  <a:lnTo>
                    <a:pt x="73012" y="267246"/>
                  </a:lnTo>
                  <a:lnTo>
                    <a:pt x="75234" y="267589"/>
                  </a:lnTo>
                  <a:lnTo>
                    <a:pt x="77355" y="267589"/>
                  </a:lnTo>
                  <a:lnTo>
                    <a:pt x="82092" y="267017"/>
                  </a:lnTo>
                  <a:lnTo>
                    <a:pt x="86360" y="265315"/>
                  </a:lnTo>
                  <a:lnTo>
                    <a:pt x="89979" y="262483"/>
                  </a:lnTo>
                  <a:lnTo>
                    <a:pt x="92773" y="258533"/>
                  </a:lnTo>
                  <a:lnTo>
                    <a:pt x="92278" y="255409"/>
                  </a:lnTo>
                  <a:lnTo>
                    <a:pt x="91998" y="253822"/>
                  </a:lnTo>
                  <a:lnTo>
                    <a:pt x="91452" y="251040"/>
                  </a:lnTo>
                  <a:lnTo>
                    <a:pt x="90665" y="253822"/>
                  </a:lnTo>
                  <a:lnTo>
                    <a:pt x="88061" y="255320"/>
                  </a:lnTo>
                  <a:lnTo>
                    <a:pt x="82880" y="255409"/>
                  </a:lnTo>
                  <a:lnTo>
                    <a:pt x="81470" y="255066"/>
                  </a:lnTo>
                  <a:lnTo>
                    <a:pt x="67386" y="230568"/>
                  </a:lnTo>
                  <a:lnTo>
                    <a:pt x="68465" y="226517"/>
                  </a:lnTo>
                  <a:lnTo>
                    <a:pt x="69926" y="219621"/>
                  </a:lnTo>
                  <a:lnTo>
                    <a:pt x="71348" y="219316"/>
                  </a:lnTo>
                  <a:lnTo>
                    <a:pt x="76771" y="218173"/>
                  </a:lnTo>
                  <a:lnTo>
                    <a:pt x="78574" y="218630"/>
                  </a:lnTo>
                  <a:lnTo>
                    <a:pt x="80149" y="219570"/>
                  </a:lnTo>
                  <a:lnTo>
                    <a:pt x="79260" y="218173"/>
                  </a:lnTo>
                  <a:lnTo>
                    <a:pt x="77863" y="216319"/>
                  </a:lnTo>
                  <a:lnTo>
                    <a:pt x="77381" y="215734"/>
                  </a:lnTo>
                  <a:lnTo>
                    <a:pt x="80276" y="215811"/>
                  </a:lnTo>
                  <a:lnTo>
                    <a:pt x="171284" y="207937"/>
                  </a:lnTo>
                  <a:lnTo>
                    <a:pt x="232244" y="198335"/>
                  </a:lnTo>
                  <a:lnTo>
                    <a:pt x="270903" y="190144"/>
                  </a:lnTo>
                  <a:lnTo>
                    <a:pt x="304126" y="181279"/>
                  </a:lnTo>
                  <a:lnTo>
                    <a:pt x="307327" y="182803"/>
                  </a:lnTo>
                  <a:lnTo>
                    <a:pt x="310946" y="182651"/>
                  </a:lnTo>
                  <a:lnTo>
                    <a:pt x="313309" y="181279"/>
                  </a:lnTo>
                  <a:lnTo>
                    <a:pt x="315137" y="180225"/>
                  </a:lnTo>
                  <a:lnTo>
                    <a:pt x="320090" y="174891"/>
                  </a:lnTo>
                  <a:lnTo>
                    <a:pt x="320636" y="172605"/>
                  </a:lnTo>
                  <a:lnTo>
                    <a:pt x="324434" y="156743"/>
                  </a:lnTo>
                  <a:close/>
                </a:path>
              </a:pathLst>
            </a:custGeom>
            <a:solidFill>
              <a:srgbClr val="F68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13286" y="1192093"/>
              <a:ext cx="86995" cy="175260"/>
            </a:xfrm>
            <a:custGeom>
              <a:avLst/>
              <a:gdLst/>
              <a:ahLst/>
              <a:cxnLst/>
              <a:rect l="l" t="t" r="r" b="b"/>
              <a:pathLst>
                <a:path w="86994" h="175259">
                  <a:moveTo>
                    <a:pt x="12490" y="5"/>
                  </a:moveTo>
                  <a:lnTo>
                    <a:pt x="10495" y="0"/>
                  </a:lnTo>
                  <a:lnTo>
                    <a:pt x="6129" y="1572"/>
                  </a:lnTo>
                  <a:lnTo>
                    <a:pt x="1821" y="7104"/>
                  </a:lnTo>
                  <a:lnTo>
                    <a:pt x="0" y="18980"/>
                  </a:lnTo>
                  <a:lnTo>
                    <a:pt x="6916" y="43653"/>
                  </a:lnTo>
                  <a:lnTo>
                    <a:pt x="23673" y="84033"/>
                  </a:lnTo>
                  <a:lnTo>
                    <a:pt x="44830" y="127688"/>
                  </a:lnTo>
                  <a:lnTo>
                    <a:pt x="78592" y="175103"/>
                  </a:lnTo>
                  <a:lnTo>
                    <a:pt x="85733" y="163833"/>
                  </a:lnTo>
                  <a:lnTo>
                    <a:pt x="86847" y="140710"/>
                  </a:lnTo>
                  <a:lnTo>
                    <a:pt x="77985" y="92758"/>
                  </a:lnTo>
                  <a:lnTo>
                    <a:pt x="59396" y="57216"/>
                  </a:lnTo>
                  <a:lnTo>
                    <a:pt x="37811" y="27672"/>
                  </a:lnTo>
                  <a:lnTo>
                    <a:pt x="12490" y="5"/>
                  </a:lnTo>
                  <a:close/>
                </a:path>
              </a:pathLst>
            </a:custGeom>
            <a:solidFill>
              <a:srgbClr val="C75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747" y="1298500"/>
              <a:ext cx="165876" cy="16109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58865" y="1441292"/>
              <a:ext cx="410209" cy="351790"/>
            </a:xfrm>
            <a:custGeom>
              <a:avLst/>
              <a:gdLst/>
              <a:ahLst/>
              <a:cxnLst/>
              <a:rect l="l" t="t" r="r" b="b"/>
              <a:pathLst>
                <a:path w="410209" h="351789">
                  <a:moveTo>
                    <a:pt x="368331" y="99"/>
                  </a:moveTo>
                  <a:lnTo>
                    <a:pt x="370547" y="36619"/>
                  </a:lnTo>
                  <a:lnTo>
                    <a:pt x="370226" y="50210"/>
                  </a:lnTo>
                  <a:lnTo>
                    <a:pt x="367463" y="62096"/>
                  </a:lnTo>
                  <a:lnTo>
                    <a:pt x="361170" y="61211"/>
                  </a:lnTo>
                  <a:lnTo>
                    <a:pt x="349461" y="45424"/>
                  </a:lnTo>
                  <a:lnTo>
                    <a:pt x="331972" y="24211"/>
                  </a:lnTo>
                  <a:lnTo>
                    <a:pt x="308340" y="7047"/>
                  </a:lnTo>
                  <a:lnTo>
                    <a:pt x="278201" y="3403"/>
                  </a:lnTo>
                  <a:lnTo>
                    <a:pt x="239362" y="36443"/>
                  </a:lnTo>
                  <a:lnTo>
                    <a:pt x="198580" y="0"/>
                  </a:lnTo>
                  <a:lnTo>
                    <a:pt x="169571" y="7787"/>
                  </a:lnTo>
                  <a:lnTo>
                    <a:pt x="140560" y="31701"/>
                  </a:lnTo>
                  <a:lnTo>
                    <a:pt x="114723" y="61043"/>
                  </a:lnTo>
                  <a:lnTo>
                    <a:pt x="95237" y="85117"/>
                  </a:lnTo>
                  <a:lnTo>
                    <a:pt x="69641" y="114752"/>
                  </a:lnTo>
                  <a:lnTo>
                    <a:pt x="45714" y="141909"/>
                  </a:lnTo>
                  <a:lnTo>
                    <a:pt x="22739" y="169706"/>
                  </a:lnTo>
                  <a:lnTo>
                    <a:pt x="0" y="201260"/>
                  </a:lnTo>
                  <a:lnTo>
                    <a:pt x="4625" y="206082"/>
                  </a:lnTo>
                  <a:lnTo>
                    <a:pt x="10368" y="210419"/>
                  </a:lnTo>
                  <a:lnTo>
                    <a:pt x="22023" y="218297"/>
                  </a:lnTo>
                  <a:lnTo>
                    <a:pt x="44268" y="199358"/>
                  </a:lnTo>
                  <a:lnTo>
                    <a:pt x="84248" y="174263"/>
                  </a:lnTo>
                  <a:lnTo>
                    <a:pt x="106507" y="155336"/>
                  </a:lnTo>
                  <a:lnTo>
                    <a:pt x="140883" y="106169"/>
                  </a:lnTo>
                  <a:lnTo>
                    <a:pt x="165149" y="68798"/>
                  </a:lnTo>
                  <a:lnTo>
                    <a:pt x="162136" y="101533"/>
                  </a:lnTo>
                  <a:lnTo>
                    <a:pt x="154151" y="134379"/>
                  </a:lnTo>
                  <a:lnTo>
                    <a:pt x="142780" y="167116"/>
                  </a:lnTo>
                  <a:lnTo>
                    <a:pt x="129606" y="199523"/>
                  </a:lnTo>
                  <a:lnTo>
                    <a:pt x="116214" y="231381"/>
                  </a:lnTo>
                  <a:lnTo>
                    <a:pt x="97689" y="281308"/>
                  </a:lnTo>
                  <a:lnTo>
                    <a:pt x="86023" y="320020"/>
                  </a:lnTo>
                  <a:lnTo>
                    <a:pt x="80765" y="339684"/>
                  </a:lnTo>
                  <a:lnTo>
                    <a:pt x="113205" y="347140"/>
                  </a:lnTo>
                  <a:lnTo>
                    <a:pt x="145484" y="349426"/>
                  </a:lnTo>
                  <a:lnTo>
                    <a:pt x="182193" y="351026"/>
                  </a:lnTo>
                  <a:lnTo>
                    <a:pt x="218758" y="351193"/>
                  </a:lnTo>
                  <a:lnTo>
                    <a:pt x="255230" y="349901"/>
                  </a:lnTo>
                  <a:lnTo>
                    <a:pt x="291658" y="347132"/>
                  </a:lnTo>
                  <a:lnTo>
                    <a:pt x="328094" y="342864"/>
                  </a:lnTo>
                  <a:lnTo>
                    <a:pt x="326930" y="304789"/>
                  </a:lnTo>
                  <a:lnTo>
                    <a:pt x="324352" y="266933"/>
                  </a:lnTo>
                  <a:lnTo>
                    <a:pt x="319828" y="229403"/>
                  </a:lnTo>
                  <a:lnTo>
                    <a:pt x="312824" y="192308"/>
                  </a:lnTo>
                  <a:lnTo>
                    <a:pt x="302806" y="155752"/>
                  </a:lnTo>
                  <a:lnTo>
                    <a:pt x="307337" y="134566"/>
                  </a:lnTo>
                  <a:lnTo>
                    <a:pt x="313239" y="112026"/>
                  </a:lnTo>
                  <a:lnTo>
                    <a:pt x="320543" y="86815"/>
                  </a:lnTo>
                  <a:lnTo>
                    <a:pt x="327223" y="106691"/>
                  </a:lnTo>
                  <a:lnTo>
                    <a:pt x="339243" y="123214"/>
                  </a:lnTo>
                  <a:lnTo>
                    <a:pt x="355065" y="134833"/>
                  </a:lnTo>
                  <a:lnTo>
                    <a:pt x="373148" y="139997"/>
                  </a:lnTo>
                  <a:lnTo>
                    <a:pt x="394899" y="129316"/>
                  </a:lnTo>
                  <a:lnTo>
                    <a:pt x="405666" y="99588"/>
                  </a:lnTo>
                  <a:lnTo>
                    <a:pt x="409359" y="71215"/>
                  </a:lnTo>
                  <a:lnTo>
                    <a:pt x="409805" y="40780"/>
                  </a:lnTo>
                  <a:lnTo>
                    <a:pt x="405572" y="15021"/>
                  </a:lnTo>
                  <a:lnTo>
                    <a:pt x="402115" y="15871"/>
                  </a:lnTo>
                  <a:lnTo>
                    <a:pt x="398259" y="15732"/>
                  </a:lnTo>
                  <a:lnTo>
                    <a:pt x="391491" y="13639"/>
                  </a:lnTo>
                  <a:lnTo>
                    <a:pt x="387912" y="14057"/>
                  </a:lnTo>
                  <a:lnTo>
                    <a:pt x="368331" y="99"/>
                  </a:lnTo>
                  <a:close/>
                </a:path>
              </a:pathLst>
            </a:custGeom>
            <a:solidFill>
              <a:srgbClr val="3F6F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00398" y="5808429"/>
            <a:ext cx="1188195" cy="64911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41472" y="5560476"/>
            <a:ext cx="1701131" cy="89577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79211" y="5895848"/>
            <a:ext cx="1175209" cy="47385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46680" y="4219794"/>
            <a:ext cx="1194687" cy="26126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737974" y="4182462"/>
            <a:ext cx="1147939" cy="359001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5528564" y="3363442"/>
            <a:ext cx="2277110" cy="474345"/>
          </a:xfrm>
          <a:custGeom>
            <a:avLst/>
            <a:gdLst/>
            <a:ahLst/>
            <a:cxnLst/>
            <a:rect l="l" t="t" r="r" b="b"/>
            <a:pathLst>
              <a:path w="2277109" h="474345">
                <a:moveTo>
                  <a:pt x="2276754" y="157518"/>
                </a:moveTo>
                <a:lnTo>
                  <a:pt x="2268270" y="135890"/>
                </a:lnTo>
                <a:lnTo>
                  <a:pt x="2247595" y="115976"/>
                </a:lnTo>
                <a:lnTo>
                  <a:pt x="2237346" y="111645"/>
                </a:lnTo>
                <a:lnTo>
                  <a:pt x="2212733" y="101269"/>
                </a:lnTo>
                <a:lnTo>
                  <a:pt x="2166137" y="109918"/>
                </a:lnTo>
                <a:lnTo>
                  <a:pt x="2158923" y="110782"/>
                </a:lnTo>
                <a:lnTo>
                  <a:pt x="2154059" y="111645"/>
                </a:lnTo>
                <a:lnTo>
                  <a:pt x="2152269" y="111645"/>
                </a:lnTo>
                <a:lnTo>
                  <a:pt x="2147303" y="100406"/>
                </a:lnTo>
                <a:lnTo>
                  <a:pt x="2145881" y="88277"/>
                </a:lnTo>
                <a:lnTo>
                  <a:pt x="2146820" y="75298"/>
                </a:lnTo>
                <a:lnTo>
                  <a:pt x="2148992" y="63182"/>
                </a:lnTo>
                <a:lnTo>
                  <a:pt x="2017966" y="73571"/>
                </a:lnTo>
                <a:lnTo>
                  <a:pt x="1985137" y="75298"/>
                </a:lnTo>
                <a:lnTo>
                  <a:pt x="1952205" y="77901"/>
                </a:lnTo>
                <a:lnTo>
                  <a:pt x="1927555" y="78765"/>
                </a:lnTo>
                <a:lnTo>
                  <a:pt x="1853565" y="83959"/>
                </a:lnTo>
                <a:lnTo>
                  <a:pt x="1754720" y="88277"/>
                </a:lnTo>
                <a:lnTo>
                  <a:pt x="1853831" y="80492"/>
                </a:lnTo>
                <a:lnTo>
                  <a:pt x="1953107" y="70104"/>
                </a:lnTo>
                <a:lnTo>
                  <a:pt x="1986292" y="67513"/>
                </a:lnTo>
                <a:lnTo>
                  <a:pt x="2019414" y="63182"/>
                </a:lnTo>
                <a:lnTo>
                  <a:pt x="2052485" y="59728"/>
                </a:lnTo>
                <a:lnTo>
                  <a:pt x="2151710" y="46736"/>
                </a:lnTo>
                <a:lnTo>
                  <a:pt x="2151786" y="45008"/>
                </a:lnTo>
                <a:lnTo>
                  <a:pt x="2152307" y="32893"/>
                </a:lnTo>
                <a:lnTo>
                  <a:pt x="2151316" y="29425"/>
                </a:lnTo>
                <a:lnTo>
                  <a:pt x="2148840" y="20777"/>
                </a:lnTo>
                <a:lnTo>
                  <a:pt x="2139302" y="10388"/>
                </a:lnTo>
                <a:lnTo>
                  <a:pt x="2121687" y="3467"/>
                </a:lnTo>
                <a:lnTo>
                  <a:pt x="2101697" y="0"/>
                </a:lnTo>
                <a:lnTo>
                  <a:pt x="2074595" y="0"/>
                </a:lnTo>
                <a:lnTo>
                  <a:pt x="2042083" y="4330"/>
                </a:lnTo>
                <a:lnTo>
                  <a:pt x="2005863" y="9525"/>
                </a:lnTo>
                <a:lnTo>
                  <a:pt x="1967547" y="16446"/>
                </a:lnTo>
                <a:lnTo>
                  <a:pt x="1929218" y="22504"/>
                </a:lnTo>
                <a:lnTo>
                  <a:pt x="1892681" y="26835"/>
                </a:lnTo>
                <a:lnTo>
                  <a:pt x="1859762" y="29425"/>
                </a:lnTo>
                <a:lnTo>
                  <a:pt x="1822792" y="28562"/>
                </a:lnTo>
                <a:lnTo>
                  <a:pt x="1751241" y="28562"/>
                </a:lnTo>
                <a:lnTo>
                  <a:pt x="1648269" y="31165"/>
                </a:lnTo>
                <a:lnTo>
                  <a:pt x="1520444" y="37782"/>
                </a:lnTo>
                <a:lnTo>
                  <a:pt x="1520444" y="373443"/>
                </a:lnTo>
                <a:lnTo>
                  <a:pt x="1445145" y="377355"/>
                </a:lnTo>
                <a:lnTo>
                  <a:pt x="1412405" y="379945"/>
                </a:lnTo>
                <a:lnTo>
                  <a:pt x="1347558" y="383413"/>
                </a:lnTo>
                <a:lnTo>
                  <a:pt x="1283055" y="388607"/>
                </a:lnTo>
                <a:lnTo>
                  <a:pt x="1250746" y="390334"/>
                </a:lnTo>
                <a:lnTo>
                  <a:pt x="1085430" y="403313"/>
                </a:lnTo>
                <a:lnTo>
                  <a:pt x="1016101" y="410248"/>
                </a:lnTo>
                <a:lnTo>
                  <a:pt x="980440" y="412838"/>
                </a:lnTo>
                <a:lnTo>
                  <a:pt x="907275" y="419722"/>
                </a:lnTo>
                <a:lnTo>
                  <a:pt x="912241" y="418033"/>
                </a:lnTo>
                <a:lnTo>
                  <a:pt x="949744" y="411111"/>
                </a:lnTo>
                <a:lnTo>
                  <a:pt x="1054176" y="394665"/>
                </a:lnTo>
                <a:lnTo>
                  <a:pt x="1097026" y="388607"/>
                </a:lnTo>
                <a:lnTo>
                  <a:pt x="1232725" y="373024"/>
                </a:lnTo>
                <a:lnTo>
                  <a:pt x="1317117" y="366102"/>
                </a:lnTo>
                <a:lnTo>
                  <a:pt x="1353883" y="364375"/>
                </a:lnTo>
                <a:lnTo>
                  <a:pt x="1391043" y="365239"/>
                </a:lnTo>
                <a:lnTo>
                  <a:pt x="1428153" y="366966"/>
                </a:lnTo>
                <a:lnTo>
                  <a:pt x="1465275" y="369570"/>
                </a:lnTo>
                <a:lnTo>
                  <a:pt x="1502460" y="373024"/>
                </a:lnTo>
                <a:lnTo>
                  <a:pt x="1520444" y="373443"/>
                </a:lnTo>
                <a:lnTo>
                  <a:pt x="1520444" y="37782"/>
                </a:lnTo>
                <a:lnTo>
                  <a:pt x="1413878" y="43281"/>
                </a:lnTo>
                <a:lnTo>
                  <a:pt x="1344676" y="45008"/>
                </a:lnTo>
                <a:lnTo>
                  <a:pt x="1272946" y="45008"/>
                </a:lnTo>
                <a:lnTo>
                  <a:pt x="1235887" y="44145"/>
                </a:lnTo>
                <a:lnTo>
                  <a:pt x="1165847" y="44145"/>
                </a:lnTo>
                <a:lnTo>
                  <a:pt x="1060970" y="48475"/>
                </a:lnTo>
                <a:lnTo>
                  <a:pt x="991133" y="53670"/>
                </a:lnTo>
                <a:lnTo>
                  <a:pt x="851560" y="67513"/>
                </a:lnTo>
                <a:lnTo>
                  <a:pt x="816686" y="71843"/>
                </a:lnTo>
                <a:lnTo>
                  <a:pt x="781799" y="75298"/>
                </a:lnTo>
                <a:lnTo>
                  <a:pt x="675640" y="88277"/>
                </a:lnTo>
                <a:lnTo>
                  <a:pt x="567270" y="96075"/>
                </a:lnTo>
                <a:lnTo>
                  <a:pt x="283959" y="109918"/>
                </a:lnTo>
                <a:lnTo>
                  <a:pt x="250482" y="113385"/>
                </a:lnTo>
                <a:lnTo>
                  <a:pt x="154406" y="124637"/>
                </a:lnTo>
                <a:lnTo>
                  <a:pt x="94754" y="135890"/>
                </a:lnTo>
                <a:lnTo>
                  <a:pt x="26250" y="165315"/>
                </a:lnTo>
                <a:lnTo>
                  <a:pt x="0" y="203390"/>
                </a:lnTo>
                <a:lnTo>
                  <a:pt x="4902" y="230225"/>
                </a:lnTo>
                <a:lnTo>
                  <a:pt x="35458" y="264845"/>
                </a:lnTo>
                <a:lnTo>
                  <a:pt x="88963" y="295135"/>
                </a:lnTo>
                <a:lnTo>
                  <a:pt x="162521" y="315899"/>
                </a:lnTo>
                <a:lnTo>
                  <a:pt x="163652" y="347929"/>
                </a:lnTo>
                <a:lnTo>
                  <a:pt x="117678" y="347929"/>
                </a:lnTo>
                <a:lnTo>
                  <a:pt x="69380" y="364375"/>
                </a:lnTo>
                <a:lnTo>
                  <a:pt x="60121" y="392938"/>
                </a:lnTo>
                <a:lnTo>
                  <a:pt x="62636" y="409371"/>
                </a:lnTo>
                <a:lnTo>
                  <a:pt x="66294" y="425818"/>
                </a:lnTo>
                <a:lnTo>
                  <a:pt x="68084" y="442264"/>
                </a:lnTo>
                <a:lnTo>
                  <a:pt x="65100" y="456984"/>
                </a:lnTo>
                <a:lnTo>
                  <a:pt x="100139" y="455244"/>
                </a:lnTo>
                <a:lnTo>
                  <a:pt x="135242" y="455244"/>
                </a:lnTo>
                <a:lnTo>
                  <a:pt x="205638" y="458711"/>
                </a:lnTo>
                <a:lnTo>
                  <a:pt x="276288" y="467360"/>
                </a:lnTo>
                <a:lnTo>
                  <a:pt x="311708" y="474294"/>
                </a:lnTo>
                <a:lnTo>
                  <a:pt x="393560" y="469963"/>
                </a:lnTo>
                <a:lnTo>
                  <a:pt x="465353" y="464769"/>
                </a:lnTo>
                <a:lnTo>
                  <a:pt x="501091" y="463042"/>
                </a:lnTo>
                <a:lnTo>
                  <a:pt x="607682" y="455244"/>
                </a:lnTo>
                <a:lnTo>
                  <a:pt x="783971" y="442264"/>
                </a:lnTo>
                <a:lnTo>
                  <a:pt x="819010" y="438797"/>
                </a:lnTo>
                <a:lnTo>
                  <a:pt x="923810" y="431012"/>
                </a:lnTo>
                <a:lnTo>
                  <a:pt x="973569" y="426681"/>
                </a:lnTo>
                <a:lnTo>
                  <a:pt x="1135659" y="412838"/>
                </a:lnTo>
                <a:lnTo>
                  <a:pt x="1172438" y="410248"/>
                </a:lnTo>
                <a:lnTo>
                  <a:pt x="1208201" y="406781"/>
                </a:lnTo>
                <a:lnTo>
                  <a:pt x="1243114" y="404190"/>
                </a:lnTo>
                <a:lnTo>
                  <a:pt x="1377124" y="391198"/>
                </a:lnTo>
                <a:lnTo>
                  <a:pt x="1409966" y="388607"/>
                </a:lnTo>
                <a:lnTo>
                  <a:pt x="1442834" y="385140"/>
                </a:lnTo>
                <a:lnTo>
                  <a:pt x="1509306" y="379945"/>
                </a:lnTo>
                <a:lnTo>
                  <a:pt x="1543189" y="376491"/>
                </a:lnTo>
                <a:lnTo>
                  <a:pt x="1577695" y="373888"/>
                </a:lnTo>
                <a:lnTo>
                  <a:pt x="1649234" y="368693"/>
                </a:lnTo>
                <a:lnTo>
                  <a:pt x="1686560" y="365239"/>
                </a:lnTo>
                <a:lnTo>
                  <a:pt x="1725104" y="362635"/>
                </a:lnTo>
                <a:lnTo>
                  <a:pt x="1662760" y="365544"/>
                </a:lnTo>
                <a:lnTo>
                  <a:pt x="1673186" y="364375"/>
                </a:lnTo>
                <a:lnTo>
                  <a:pt x="1702460" y="360908"/>
                </a:lnTo>
                <a:lnTo>
                  <a:pt x="1727860" y="360045"/>
                </a:lnTo>
                <a:lnTo>
                  <a:pt x="1737525" y="361772"/>
                </a:lnTo>
                <a:lnTo>
                  <a:pt x="1764017" y="360045"/>
                </a:lnTo>
                <a:lnTo>
                  <a:pt x="2068537" y="340144"/>
                </a:lnTo>
                <a:lnTo>
                  <a:pt x="2132812" y="321094"/>
                </a:lnTo>
                <a:lnTo>
                  <a:pt x="2185873" y="289077"/>
                </a:lnTo>
                <a:lnTo>
                  <a:pt x="2090712" y="289077"/>
                </a:lnTo>
                <a:lnTo>
                  <a:pt x="2058822" y="289941"/>
                </a:lnTo>
                <a:lnTo>
                  <a:pt x="1995068" y="290804"/>
                </a:lnTo>
                <a:lnTo>
                  <a:pt x="1963127" y="290804"/>
                </a:lnTo>
                <a:lnTo>
                  <a:pt x="1931073" y="291668"/>
                </a:lnTo>
                <a:lnTo>
                  <a:pt x="1802358" y="296862"/>
                </a:lnTo>
                <a:lnTo>
                  <a:pt x="1780895" y="298589"/>
                </a:lnTo>
                <a:lnTo>
                  <a:pt x="1763814" y="301193"/>
                </a:lnTo>
                <a:lnTo>
                  <a:pt x="1717370" y="304647"/>
                </a:lnTo>
                <a:lnTo>
                  <a:pt x="1699958" y="305523"/>
                </a:lnTo>
                <a:lnTo>
                  <a:pt x="1685836" y="305523"/>
                </a:lnTo>
                <a:lnTo>
                  <a:pt x="1691601" y="304647"/>
                </a:lnTo>
                <a:lnTo>
                  <a:pt x="1716392" y="302056"/>
                </a:lnTo>
                <a:lnTo>
                  <a:pt x="1729994" y="300329"/>
                </a:lnTo>
                <a:lnTo>
                  <a:pt x="1733156" y="299466"/>
                </a:lnTo>
                <a:lnTo>
                  <a:pt x="1715490" y="299466"/>
                </a:lnTo>
                <a:lnTo>
                  <a:pt x="1748726" y="297726"/>
                </a:lnTo>
                <a:lnTo>
                  <a:pt x="1777771" y="295135"/>
                </a:lnTo>
                <a:lnTo>
                  <a:pt x="1833206" y="289941"/>
                </a:lnTo>
                <a:lnTo>
                  <a:pt x="1864550" y="286473"/>
                </a:lnTo>
                <a:lnTo>
                  <a:pt x="1937207" y="280416"/>
                </a:lnTo>
                <a:lnTo>
                  <a:pt x="1972614" y="276961"/>
                </a:lnTo>
                <a:lnTo>
                  <a:pt x="2007870" y="274358"/>
                </a:lnTo>
                <a:lnTo>
                  <a:pt x="2043023" y="272630"/>
                </a:lnTo>
                <a:lnTo>
                  <a:pt x="2113496" y="267436"/>
                </a:lnTo>
                <a:lnTo>
                  <a:pt x="2148763" y="265709"/>
                </a:lnTo>
                <a:lnTo>
                  <a:pt x="2215629" y="263982"/>
                </a:lnTo>
                <a:lnTo>
                  <a:pt x="2224709" y="255320"/>
                </a:lnTo>
                <a:lnTo>
                  <a:pt x="2233257" y="247535"/>
                </a:lnTo>
                <a:lnTo>
                  <a:pt x="2248814" y="231089"/>
                </a:lnTo>
                <a:lnTo>
                  <a:pt x="2265045" y="206857"/>
                </a:lnTo>
                <a:lnTo>
                  <a:pt x="2275014" y="182626"/>
                </a:lnTo>
                <a:lnTo>
                  <a:pt x="2276754" y="157518"/>
                </a:lnTo>
                <a:close/>
              </a:path>
            </a:pathLst>
          </a:custGeom>
          <a:solidFill>
            <a:srgbClr val="1678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20418" y="3309772"/>
            <a:ext cx="2277110" cy="474345"/>
          </a:xfrm>
          <a:custGeom>
            <a:avLst/>
            <a:gdLst/>
            <a:ahLst/>
            <a:cxnLst/>
            <a:rect l="l" t="t" r="r" b="b"/>
            <a:pathLst>
              <a:path w="2277109" h="474345">
                <a:moveTo>
                  <a:pt x="2276754" y="270891"/>
                </a:moveTo>
                <a:lnTo>
                  <a:pt x="2241296" y="209448"/>
                </a:lnTo>
                <a:lnTo>
                  <a:pt x="2187791" y="179146"/>
                </a:lnTo>
                <a:lnTo>
                  <a:pt x="2114219" y="158381"/>
                </a:lnTo>
                <a:lnTo>
                  <a:pt x="2113089" y="126352"/>
                </a:lnTo>
                <a:lnTo>
                  <a:pt x="2159076" y="126352"/>
                </a:lnTo>
                <a:lnTo>
                  <a:pt x="2207361" y="109918"/>
                </a:lnTo>
                <a:lnTo>
                  <a:pt x="2216632" y="81356"/>
                </a:lnTo>
                <a:lnTo>
                  <a:pt x="2214118" y="64909"/>
                </a:lnTo>
                <a:lnTo>
                  <a:pt x="2210447" y="48463"/>
                </a:lnTo>
                <a:lnTo>
                  <a:pt x="2208657" y="32016"/>
                </a:lnTo>
                <a:lnTo>
                  <a:pt x="2211641" y="17310"/>
                </a:lnTo>
                <a:lnTo>
                  <a:pt x="2176615" y="19037"/>
                </a:lnTo>
                <a:lnTo>
                  <a:pt x="2141512" y="19037"/>
                </a:lnTo>
                <a:lnTo>
                  <a:pt x="2071116" y="15570"/>
                </a:lnTo>
                <a:lnTo>
                  <a:pt x="2000465" y="6921"/>
                </a:lnTo>
                <a:lnTo>
                  <a:pt x="1965045" y="0"/>
                </a:lnTo>
                <a:lnTo>
                  <a:pt x="1883194" y="4330"/>
                </a:lnTo>
                <a:lnTo>
                  <a:pt x="1811401" y="9512"/>
                </a:lnTo>
                <a:lnTo>
                  <a:pt x="1775650" y="11252"/>
                </a:lnTo>
                <a:lnTo>
                  <a:pt x="1669059" y="19037"/>
                </a:lnTo>
                <a:lnTo>
                  <a:pt x="1492783" y="32016"/>
                </a:lnTo>
                <a:lnTo>
                  <a:pt x="1457744" y="35483"/>
                </a:lnTo>
                <a:lnTo>
                  <a:pt x="1369479" y="42049"/>
                </a:lnTo>
                <a:lnTo>
                  <a:pt x="1369479" y="54571"/>
                </a:lnTo>
                <a:lnTo>
                  <a:pt x="1364513" y="56248"/>
                </a:lnTo>
                <a:lnTo>
                  <a:pt x="1327010" y="63182"/>
                </a:lnTo>
                <a:lnTo>
                  <a:pt x="1222565" y="79616"/>
                </a:lnTo>
                <a:lnTo>
                  <a:pt x="1179728" y="85674"/>
                </a:lnTo>
                <a:lnTo>
                  <a:pt x="1044028" y="101257"/>
                </a:lnTo>
                <a:lnTo>
                  <a:pt x="959624" y="108178"/>
                </a:lnTo>
                <a:lnTo>
                  <a:pt x="922870" y="109918"/>
                </a:lnTo>
                <a:lnTo>
                  <a:pt x="885710" y="109042"/>
                </a:lnTo>
                <a:lnTo>
                  <a:pt x="848588" y="107315"/>
                </a:lnTo>
                <a:lnTo>
                  <a:pt x="811466" y="104724"/>
                </a:lnTo>
                <a:lnTo>
                  <a:pt x="774293" y="101257"/>
                </a:lnTo>
                <a:lnTo>
                  <a:pt x="756297" y="100838"/>
                </a:lnTo>
                <a:lnTo>
                  <a:pt x="831596" y="96926"/>
                </a:lnTo>
                <a:lnTo>
                  <a:pt x="864349" y="94335"/>
                </a:lnTo>
                <a:lnTo>
                  <a:pt x="929195" y="90868"/>
                </a:lnTo>
                <a:lnTo>
                  <a:pt x="993686" y="85674"/>
                </a:lnTo>
                <a:lnTo>
                  <a:pt x="1026007" y="83947"/>
                </a:lnTo>
                <a:lnTo>
                  <a:pt x="1191323" y="70967"/>
                </a:lnTo>
                <a:lnTo>
                  <a:pt x="1260652" y="64046"/>
                </a:lnTo>
                <a:lnTo>
                  <a:pt x="1296314" y="61442"/>
                </a:lnTo>
                <a:lnTo>
                  <a:pt x="1369479" y="54571"/>
                </a:lnTo>
                <a:lnTo>
                  <a:pt x="1369479" y="42049"/>
                </a:lnTo>
                <a:lnTo>
                  <a:pt x="1352931" y="43268"/>
                </a:lnTo>
                <a:lnTo>
                  <a:pt x="1303185" y="47599"/>
                </a:lnTo>
                <a:lnTo>
                  <a:pt x="1141095" y="61442"/>
                </a:lnTo>
                <a:lnTo>
                  <a:pt x="1104315" y="64046"/>
                </a:lnTo>
                <a:lnTo>
                  <a:pt x="1068539" y="67500"/>
                </a:lnTo>
                <a:lnTo>
                  <a:pt x="1033627" y="70104"/>
                </a:lnTo>
                <a:lnTo>
                  <a:pt x="899629" y="83083"/>
                </a:lnTo>
                <a:lnTo>
                  <a:pt x="866787" y="85674"/>
                </a:lnTo>
                <a:lnTo>
                  <a:pt x="833907" y="89141"/>
                </a:lnTo>
                <a:lnTo>
                  <a:pt x="767448" y="94335"/>
                </a:lnTo>
                <a:lnTo>
                  <a:pt x="733564" y="97802"/>
                </a:lnTo>
                <a:lnTo>
                  <a:pt x="699046" y="100393"/>
                </a:lnTo>
                <a:lnTo>
                  <a:pt x="627507" y="105587"/>
                </a:lnTo>
                <a:lnTo>
                  <a:pt x="590194" y="109042"/>
                </a:lnTo>
                <a:lnTo>
                  <a:pt x="551637" y="111645"/>
                </a:lnTo>
                <a:lnTo>
                  <a:pt x="613994" y="108737"/>
                </a:lnTo>
                <a:lnTo>
                  <a:pt x="603567" y="109918"/>
                </a:lnTo>
                <a:lnTo>
                  <a:pt x="574281" y="113372"/>
                </a:lnTo>
                <a:lnTo>
                  <a:pt x="548894" y="114236"/>
                </a:lnTo>
                <a:lnTo>
                  <a:pt x="539216" y="112509"/>
                </a:lnTo>
                <a:lnTo>
                  <a:pt x="512737" y="114236"/>
                </a:lnTo>
                <a:lnTo>
                  <a:pt x="208203" y="134150"/>
                </a:lnTo>
                <a:lnTo>
                  <a:pt x="143929" y="153187"/>
                </a:lnTo>
                <a:lnTo>
                  <a:pt x="90868" y="185216"/>
                </a:lnTo>
                <a:lnTo>
                  <a:pt x="186042" y="185216"/>
                </a:lnTo>
                <a:lnTo>
                  <a:pt x="217932" y="184340"/>
                </a:lnTo>
                <a:lnTo>
                  <a:pt x="281673" y="183476"/>
                </a:lnTo>
                <a:lnTo>
                  <a:pt x="313626" y="183476"/>
                </a:lnTo>
                <a:lnTo>
                  <a:pt x="345681" y="182613"/>
                </a:lnTo>
                <a:lnTo>
                  <a:pt x="474395" y="177419"/>
                </a:lnTo>
                <a:lnTo>
                  <a:pt x="495846" y="175691"/>
                </a:lnTo>
                <a:lnTo>
                  <a:pt x="512940" y="173088"/>
                </a:lnTo>
                <a:lnTo>
                  <a:pt x="559371" y="169633"/>
                </a:lnTo>
                <a:lnTo>
                  <a:pt x="576795" y="168770"/>
                </a:lnTo>
                <a:lnTo>
                  <a:pt x="590905" y="168770"/>
                </a:lnTo>
                <a:lnTo>
                  <a:pt x="585152" y="169633"/>
                </a:lnTo>
                <a:lnTo>
                  <a:pt x="560349" y="172224"/>
                </a:lnTo>
                <a:lnTo>
                  <a:pt x="546747" y="173964"/>
                </a:lnTo>
                <a:lnTo>
                  <a:pt x="543598" y="174828"/>
                </a:lnTo>
                <a:lnTo>
                  <a:pt x="561251" y="174828"/>
                </a:lnTo>
                <a:lnTo>
                  <a:pt x="528027" y="176555"/>
                </a:lnTo>
                <a:lnTo>
                  <a:pt x="498983" y="179146"/>
                </a:lnTo>
                <a:lnTo>
                  <a:pt x="443547" y="184340"/>
                </a:lnTo>
                <a:lnTo>
                  <a:pt x="412203" y="187807"/>
                </a:lnTo>
                <a:lnTo>
                  <a:pt x="339547" y="193865"/>
                </a:lnTo>
                <a:lnTo>
                  <a:pt x="304139" y="197332"/>
                </a:lnTo>
                <a:lnTo>
                  <a:pt x="268871" y="199923"/>
                </a:lnTo>
                <a:lnTo>
                  <a:pt x="233730" y="201650"/>
                </a:lnTo>
                <a:lnTo>
                  <a:pt x="163258" y="206844"/>
                </a:lnTo>
                <a:lnTo>
                  <a:pt x="127990" y="208584"/>
                </a:lnTo>
                <a:lnTo>
                  <a:pt x="61125" y="210312"/>
                </a:lnTo>
                <a:lnTo>
                  <a:pt x="52044" y="218960"/>
                </a:lnTo>
                <a:lnTo>
                  <a:pt x="11709" y="267436"/>
                </a:lnTo>
                <a:lnTo>
                  <a:pt x="0" y="316763"/>
                </a:lnTo>
                <a:lnTo>
                  <a:pt x="8470" y="338404"/>
                </a:lnTo>
                <a:lnTo>
                  <a:pt x="29159" y="358305"/>
                </a:lnTo>
                <a:lnTo>
                  <a:pt x="39408" y="362635"/>
                </a:lnTo>
                <a:lnTo>
                  <a:pt x="64008" y="373024"/>
                </a:lnTo>
                <a:lnTo>
                  <a:pt x="110617" y="364363"/>
                </a:lnTo>
                <a:lnTo>
                  <a:pt x="117830" y="363499"/>
                </a:lnTo>
                <a:lnTo>
                  <a:pt x="122694" y="362635"/>
                </a:lnTo>
                <a:lnTo>
                  <a:pt x="124472" y="362635"/>
                </a:lnTo>
                <a:lnTo>
                  <a:pt x="129438" y="373888"/>
                </a:lnTo>
                <a:lnTo>
                  <a:pt x="130873" y="386003"/>
                </a:lnTo>
                <a:lnTo>
                  <a:pt x="129921" y="398983"/>
                </a:lnTo>
                <a:lnTo>
                  <a:pt x="127762" y="411099"/>
                </a:lnTo>
                <a:lnTo>
                  <a:pt x="258787" y="400710"/>
                </a:lnTo>
                <a:lnTo>
                  <a:pt x="291617" y="398983"/>
                </a:lnTo>
                <a:lnTo>
                  <a:pt x="324535" y="396392"/>
                </a:lnTo>
                <a:lnTo>
                  <a:pt x="349186" y="395528"/>
                </a:lnTo>
                <a:lnTo>
                  <a:pt x="423176" y="390334"/>
                </a:lnTo>
                <a:lnTo>
                  <a:pt x="522020" y="386003"/>
                </a:lnTo>
                <a:lnTo>
                  <a:pt x="422922" y="393788"/>
                </a:lnTo>
                <a:lnTo>
                  <a:pt x="323646" y="404177"/>
                </a:lnTo>
                <a:lnTo>
                  <a:pt x="290449" y="406768"/>
                </a:lnTo>
                <a:lnTo>
                  <a:pt x="257340" y="411099"/>
                </a:lnTo>
                <a:lnTo>
                  <a:pt x="224269" y="414566"/>
                </a:lnTo>
                <a:lnTo>
                  <a:pt x="125044" y="427545"/>
                </a:lnTo>
                <a:lnTo>
                  <a:pt x="124968" y="429272"/>
                </a:lnTo>
                <a:lnTo>
                  <a:pt x="124447" y="441388"/>
                </a:lnTo>
                <a:lnTo>
                  <a:pt x="125437" y="444855"/>
                </a:lnTo>
                <a:lnTo>
                  <a:pt x="127914" y="453504"/>
                </a:lnTo>
                <a:lnTo>
                  <a:pt x="137439" y="463892"/>
                </a:lnTo>
                <a:lnTo>
                  <a:pt x="155054" y="470814"/>
                </a:lnTo>
                <a:lnTo>
                  <a:pt x="175044" y="474281"/>
                </a:lnTo>
                <a:lnTo>
                  <a:pt x="202145" y="474281"/>
                </a:lnTo>
                <a:lnTo>
                  <a:pt x="234657" y="469950"/>
                </a:lnTo>
                <a:lnTo>
                  <a:pt x="270891" y="464756"/>
                </a:lnTo>
                <a:lnTo>
                  <a:pt x="309194" y="457835"/>
                </a:lnTo>
                <a:lnTo>
                  <a:pt x="347535" y="451777"/>
                </a:lnTo>
                <a:lnTo>
                  <a:pt x="384060" y="447446"/>
                </a:lnTo>
                <a:lnTo>
                  <a:pt x="416991" y="444855"/>
                </a:lnTo>
                <a:lnTo>
                  <a:pt x="453948" y="445719"/>
                </a:lnTo>
                <a:lnTo>
                  <a:pt x="525513" y="445719"/>
                </a:lnTo>
                <a:lnTo>
                  <a:pt x="628472" y="443128"/>
                </a:lnTo>
                <a:lnTo>
                  <a:pt x="862863" y="431012"/>
                </a:lnTo>
                <a:lnTo>
                  <a:pt x="932078" y="429272"/>
                </a:lnTo>
                <a:lnTo>
                  <a:pt x="1003795" y="429272"/>
                </a:lnTo>
                <a:lnTo>
                  <a:pt x="1040866" y="430136"/>
                </a:lnTo>
                <a:lnTo>
                  <a:pt x="1110894" y="430136"/>
                </a:lnTo>
                <a:lnTo>
                  <a:pt x="1215783" y="425818"/>
                </a:lnTo>
                <a:lnTo>
                  <a:pt x="1285621" y="420624"/>
                </a:lnTo>
                <a:lnTo>
                  <a:pt x="1425181" y="406768"/>
                </a:lnTo>
                <a:lnTo>
                  <a:pt x="1460068" y="402450"/>
                </a:lnTo>
                <a:lnTo>
                  <a:pt x="1494955" y="398983"/>
                </a:lnTo>
                <a:lnTo>
                  <a:pt x="1601101" y="386003"/>
                </a:lnTo>
                <a:lnTo>
                  <a:pt x="1709470" y="378218"/>
                </a:lnTo>
                <a:lnTo>
                  <a:pt x="1992782" y="364363"/>
                </a:lnTo>
                <a:lnTo>
                  <a:pt x="2026272" y="360908"/>
                </a:lnTo>
                <a:lnTo>
                  <a:pt x="2122335" y="349656"/>
                </a:lnTo>
                <a:lnTo>
                  <a:pt x="2181987" y="338404"/>
                </a:lnTo>
                <a:lnTo>
                  <a:pt x="2250490" y="308978"/>
                </a:lnTo>
                <a:lnTo>
                  <a:pt x="2272855" y="283870"/>
                </a:lnTo>
                <a:lnTo>
                  <a:pt x="2276754" y="270891"/>
                </a:lnTo>
                <a:close/>
              </a:path>
            </a:pathLst>
          </a:custGeom>
          <a:solidFill>
            <a:srgbClr val="C75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876365" y="2627078"/>
            <a:ext cx="3138805" cy="2142490"/>
            <a:chOff x="876365" y="2627078"/>
            <a:chExt cx="3138805" cy="2142490"/>
          </a:xfrm>
        </p:grpSpPr>
        <p:sp>
          <p:nvSpPr>
            <p:cNvPr id="21" name="object 21"/>
            <p:cNvSpPr/>
            <p:nvPr/>
          </p:nvSpPr>
          <p:spPr>
            <a:xfrm>
              <a:off x="987436" y="2743744"/>
              <a:ext cx="3018155" cy="2016125"/>
            </a:xfrm>
            <a:custGeom>
              <a:avLst/>
              <a:gdLst/>
              <a:ahLst/>
              <a:cxnLst/>
              <a:rect l="l" t="t" r="r" b="b"/>
              <a:pathLst>
                <a:path w="3018154" h="2016125">
                  <a:moveTo>
                    <a:pt x="2910803" y="0"/>
                  </a:moveTo>
                  <a:lnTo>
                    <a:pt x="107239" y="0"/>
                  </a:lnTo>
                  <a:lnTo>
                    <a:pt x="73290" y="5445"/>
                  </a:lnTo>
                  <a:lnTo>
                    <a:pt x="43845" y="20624"/>
                  </a:lnTo>
                  <a:lnTo>
                    <a:pt x="20651" y="43789"/>
                  </a:lnTo>
                  <a:lnTo>
                    <a:pt x="5453" y="73197"/>
                  </a:lnTo>
                  <a:lnTo>
                    <a:pt x="0" y="107102"/>
                  </a:lnTo>
                  <a:lnTo>
                    <a:pt x="0" y="1908733"/>
                  </a:lnTo>
                  <a:lnTo>
                    <a:pt x="20651" y="1972047"/>
                  </a:lnTo>
                  <a:lnTo>
                    <a:pt x="73290" y="2010389"/>
                  </a:lnTo>
                  <a:lnTo>
                    <a:pt x="107239" y="2015836"/>
                  </a:lnTo>
                  <a:lnTo>
                    <a:pt x="2910803" y="2015836"/>
                  </a:lnTo>
                  <a:lnTo>
                    <a:pt x="2974198" y="1995211"/>
                  </a:lnTo>
                  <a:lnTo>
                    <a:pt x="3012590" y="1942640"/>
                  </a:lnTo>
                  <a:lnTo>
                    <a:pt x="3018044" y="1908733"/>
                  </a:lnTo>
                  <a:lnTo>
                    <a:pt x="3018044" y="105190"/>
                  </a:lnTo>
                  <a:lnTo>
                    <a:pt x="2996014" y="43376"/>
                  </a:lnTo>
                  <a:lnTo>
                    <a:pt x="2943833" y="5431"/>
                  </a:lnTo>
                  <a:lnTo>
                    <a:pt x="2910803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7849" y="2732277"/>
              <a:ext cx="3037205" cy="2037080"/>
            </a:xfrm>
            <a:custGeom>
              <a:avLst/>
              <a:gdLst/>
              <a:ahLst/>
              <a:cxnLst/>
              <a:rect l="l" t="t" r="r" b="b"/>
              <a:pathLst>
                <a:path w="3037204" h="2037079">
                  <a:moveTo>
                    <a:pt x="3037205" y="116662"/>
                  </a:moveTo>
                  <a:lnTo>
                    <a:pt x="3032937" y="85445"/>
                  </a:lnTo>
                  <a:lnTo>
                    <a:pt x="3020961" y="57518"/>
                  </a:lnTo>
                  <a:lnTo>
                    <a:pt x="3018053" y="53809"/>
                  </a:lnTo>
                  <a:lnTo>
                    <a:pt x="3018053" y="116662"/>
                  </a:lnTo>
                  <a:lnTo>
                    <a:pt x="3018053" y="1922119"/>
                  </a:lnTo>
                  <a:lnTo>
                    <a:pt x="2999117" y="1979587"/>
                  </a:lnTo>
                  <a:lnTo>
                    <a:pt x="2951137" y="2014651"/>
                  </a:lnTo>
                  <a:lnTo>
                    <a:pt x="2920390" y="2019655"/>
                  </a:lnTo>
                  <a:lnTo>
                    <a:pt x="116814" y="2019655"/>
                  </a:lnTo>
                  <a:lnTo>
                    <a:pt x="59283" y="2000745"/>
                  </a:lnTo>
                  <a:lnTo>
                    <a:pt x="24168" y="1952828"/>
                  </a:lnTo>
                  <a:lnTo>
                    <a:pt x="19151" y="1922119"/>
                  </a:lnTo>
                  <a:lnTo>
                    <a:pt x="19151" y="118579"/>
                  </a:lnTo>
                  <a:lnTo>
                    <a:pt x="38087" y="61112"/>
                  </a:lnTo>
                  <a:lnTo>
                    <a:pt x="86067" y="26035"/>
                  </a:lnTo>
                  <a:lnTo>
                    <a:pt x="116814" y="21031"/>
                  </a:lnTo>
                  <a:lnTo>
                    <a:pt x="116814" y="19126"/>
                  </a:lnTo>
                  <a:lnTo>
                    <a:pt x="2920390" y="19126"/>
                  </a:lnTo>
                  <a:lnTo>
                    <a:pt x="2951137" y="24130"/>
                  </a:lnTo>
                  <a:lnTo>
                    <a:pt x="2977921" y="38036"/>
                  </a:lnTo>
                  <a:lnTo>
                    <a:pt x="2999117" y="59194"/>
                  </a:lnTo>
                  <a:lnTo>
                    <a:pt x="3013037" y="85953"/>
                  </a:lnTo>
                  <a:lnTo>
                    <a:pt x="3018053" y="116662"/>
                  </a:lnTo>
                  <a:lnTo>
                    <a:pt x="3018053" y="53809"/>
                  </a:lnTo>
                  <a:lnTo>
                    <a:pt x="2983115" y="19126"/>
                  </a:lnTo>
                  <a:lnTo>
                    <a:pt x="2920390" y="0"/>
                  </a:lnTo>
                  <a:lnTo>
                    <a:pt x="116814" y="0"/>
                  </a:lnTo>
                  <a:lnTo>
                    <a:pt x="57594" y="16217"/>
                  </a:lnTo>
                  <a:lnTo>
                    <a:pt x="15824" y="58369"/>
                  </a:lnTo>
                  <a:lnTo>
                    <a:pt x="0" y="116662"/>
                  </a:lnTo>
                  <a:lnTo>
                    <a:pt x="0" y="1920201"/>
                  </a:lnTo>
                  <a:lnTo>
                    <a:pt x="16243" y="1979358"/>
                  </a:lnTo>
                  <a:lnTo>
                    <a:pt x="58445" y="2021078"/>
                  </a:lnTo>
                  <a:lnTo>
                    <a:pt x="116814" y="2036876"/>
                  </a:lnTo>
                  <a:lnTo>
                    <a:pt x="2920390" y="2036876"/>
                  </a:lnTo>
                  <a:lnTo>
                    <a:pt x="2950845" y="2032749"/>
                  </a:lnTo>
                  <a:lnTo>
                    <a:pt x="2978327" y="2021078"/>
                  </a:lnTo>
                  <a:lnTo>
                    <a:pt x="2980156" y="2019655"/>
                  </a:lnTo>
                  <a:lnTo>
                    <a:pt x="3001772" y="2002929"/>
                  </a:lnTo>
                  <a:lnTo>
                    <a:pt x="3020110" y="1979358"/>
                  </a:lnTo>
                  <a:lnTo>
                    <a:pt x="3032277" y="1951431"/>
                  </a:lnTo>
                  <a:lnTo>
                    <a:pt x="3037205" y="1920201"/>
                  </a:lnTo>
                  <a:lnTo>
                    <a:pt x="3037205" y="1166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85940" y="2636640"/>
              <a:ext cx="3016250" cy="342900"/>
            </a:xfrm>
            <a:custGeom>
              <a:avLst/>
              <a:gdLst/>
              <a:ahLst/>
              <a:cxnLst/>
              <a:rect l="l" t="t" r="r" b="b"/>
              <a:pathLst>
                <a:path w="3016250" h="342900">
                  <a:moveTo>
                    <a:pt x="2910804" y="0"/>
                  </a:moveTo>
                  <a:lnTo>
                    <a:pt x="107239" y="0"/>
                  </a:lnTo>
                  <a:lnTo>
                    <a:pt x="73290" y="5447"/>
                  </a:lnTo>
                  <a:lnTo>
                    <a:pt x="43845" y="20624"/>
                  </a:lnTo>
                  <a:lnTo>
                    <a:pt x="20651" y="43790"/>
                  </a:lnTo>
                  <a:lnTo>
                    <a:pt x="5453" y="73197"/>
                  </a:lnTo>
                  <a:lnTo>
                    <a:pt x="0" y="107104"/>
                  </a:lnTo>
                  <a:lnTo>
                    <a:pt x="0" y="235245"/>
                  </a:lnTo>
                  <a:lnTo>
                    <a:pt x="20651" y="298559"/>
                  </a:lnTo>
                  <a:lnTo>
                    <a:pt x="73290" y="336901"/>
                  </a:lnTo>
                  <a:lnTo>
                    <a:pt x="107239" y="342348"/>
                  </a:lnTo>
                  <a:lnTo>
                    <a:pt x="2908889" y="342348"/>
                  </a:lnTo>
                  <a:lnTo>
                    <a:pt x="2972283" y="321724"/>
                  </a:lnTo>
                  <a:lnTo>
                    <a:pt x="3010675" y="269151"/>
                  </a:lnTo>
                  <a:lnTo>
                    <a:pt x="3016129" y="235245"/>
                  </a:lnTo>
                  <a:lnTo>
                    <a:pt x="3016129" y="107104"/>
                  </a:lnTo>
                  <a:lnTo>
                    <a:pt x="2996151" y="43790"/>
                  </a:lnTo>
                  <a:lnTo>
                    <a:pt x="2944553" y="5447"/>
                  </a:lnTo>
                  <a:lnTo>
                    <a:pt x="2910804" y="0"/>
                  </a:lnTo>
                  <a:close/>
                </a:path>
              </a:pathLst>
            </a:custGeom>
            <a:solidFill>
              <a:srgbClr val="FFC4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76363" y="2627083"/>
              <a:ext cx="3037205" cy="360045"/>
            </a:xfrm>
            <a:custGeom>
              <a:avLst/>
              <a:gdLst/>
              <a:ahLst/>
              <a:cxnLst/>
              <a:rect l="l" t="t" r="r" b="b"/>
              <a:pathLst>
                <a:path w="3037204" h="360044">
                  <a:moveTo>
                    <a:pt x="3037192" y="116662"/>
                  </a:moveTo>
                  <a:lnTo>
                    <a:pt x="3032925" y="85445"/>
                  </a:lnTo>
                  <a:lnTo>
                    <a:pt x="3020949" y="57518"/>
                  </a:lnTo>
                  <a:lnTo>
                    <a:pt x="3018040" y="53809"/>
                  </a:lnTo>
                  <a:lnTo>
                    <a:pt x="3018040" y="116662"/>
                  </a:lnTo>
                  <a:lnTo>
                    <a:pt x="3018040" y="244805"/>
                  </a:lnTo>
                  <a:lnTo>
                    <a:pt x="2999105" y="302272"/>
                  </a:lnTo>
                  <a:lnTo>
                    <a:pt x="2951124" y="337350"/>
                  </a:lnTo>
                  <a:lnTo>
                    <a:pt x="2920377" y="342353"/>
                  </a:lnTo>
                  <a:lnTo>
                    <a:pt x="116814" y="342353"/>
                  </a:lnTo>
                  <a:lnTo>
                    <a:pt x="59270" y="323430"/>
                  </a:lnTo>
                  <a:lnTo>
                    <a:pt x="24155" y="275513"/>
                  </a:lnTo>
                  <a:lnTo>
                    <a:pt x="19138" y="244805"/>
                  </a:lnTo>
                  <a:lnTo>
                    <a:pt x="19138" y="116662"/>
                  </a:lnTo>
                  <a:lnTo>
                    <a:pt x="38087" y="59194"/>
                  </a:lnTo>
                  <a:lnTo>
                    <a:pt x="86067" y="24130"/>
                  </a:lnTo>
                  <a:lnTo>
                    <a:pt x="116814" y="19126"/>
                  </a:lnTo>
                  <a:lnTo>
                    <a:pt x="2920377" y="19126"/>
                  </a:lnTo>
                  <a:lnTo>
                    <a:pt x="2977921" y="38036"/>
                  </a:lnTo>
                  <a:lnTo>
                    <a:pt x="3013037" y="85953"/>
                  </a:lnTo>
                  <a:lnTo>
                    <a:pt x="3018040" y="116662"/>
                  </a:lnTo>
                  <a:lnTo>
                    <a:pt x="3018040" y="53809"/>
                  </a:lnTo>
                  <a:lnTo>
                    <a:pt x="2983103" y="19126"/>
                  </a:lnTo>
                  <a:lnTo>
                    <a:pt x="2920377" y="0"/>
                  </a:lnTo>
                  <a:lnTo>
                    <a:pt x="116814" y="0"/>
                  </a:lnTo>
                  <a:lnTo>
                    <a:pt x="57581" y="15798"/>
                  </a:lnTo>
                  <a:lnTo>
                    <a:pt x="15811" y="57518"/>
                  </a:lnTo>
                  <a:lnTo>
                    <a:pt x="0" y="116662"/>
                  </a:lnTo>
                  <a:lnTo>
                    <a:pt x="0" y="242900"/>
                  </a:lnTo>
                  <a:lnTo>
                    <a:pt x="16243" y="302044"/>
                  </a:lnTo>
                  <a:lnTo>
                    <a:pt x="58432" y="343763"/>
                  </a:lnTo>
                  <a:lnTo>
                    <a:pt x="116814" y="359562"/>
                  </a:lnTo>
                  <a:lnTo>
                    <a:pt x="2920377" y="359562"/>
                  </a:lnTo>
                  <a:lnTo>
                    <a:pt x="2950832" y="355447"/>
                  </a:lnTo>
                  <a:lnTo>
                    <a:pt x="2978327" y="343839"/>
                  </a:lnTo>
                  <a:lnTo>
                    <a:pt x="2980258" y="342353"/>
                  </a:lnTo>
                  <a:lnTo>
                    <a:pt x="3001759" y="325856"/>
                  </a:lnTo>
                  <a:lnTo>
                    <a:pt x="3020098" y="302615"/>
                  </a:lnTo>
                  <a:lnTo>
                    <a:pt x="3032264" y="275221"/>
                  </a:lnTo>
                  <a:lnTo>
                    <a:pt x="3037192" y="244805"/>
                  </a:lnTo>
                  <a:lnTo>
                    <a:pt x="3037192" y="1166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85940" y="3084179"/>
              <a:ext cx="3016250" cy="1576070"/>
            </a:xfrm>
            <a:custGeom>
              <a:avLst/>
              <a:gdLst/>
              <a:ahLst/>
              <a:cxnLst/>
              <a:rect l="l" t="t" r="r" b="b"/>
              <a:pathLst>
                <a:path w="3016250" h="1576070">
                  <a:moveTo>
                    <a:pt x="2910804" y="0"/>
                  </a:moveTo>
                  <a:lnTo>
                    <a:pt x="107239" y="0"/>
                  </a:lnTo>
                  <a:lnTo>
                    <a:pt x="73290" y="5447"/>
                  </a:lnTo>
                  <a:lnTo>
                    <a:pt x="43845" y="20626"/>
                  </a:lnTo>
                  <a:lnTo>
                    <a:pt x="20651" y="43790"/>
                  </a:lnTo>
                  <a:lnTo>
                    <a:pt x="5453" y="73197"/>
                  </a:lnTo>
                  <a:lnTo>
                    <a:pt x="0" y="107102"/>
                  </a:lnTo>
                  <a:lnTo>
                    <a:pt x="0" y="1468846"/>
                  </a:lnTo>
                  <a:lnTo>
                    <a:pt x="20651" y="1532158"/>
                  </a:lnTo>
                  <a:lnTo>
                    <a:pt x="73290" y="1570502"/>
                  </a:lnTo>
                  <a:lnTo>
                    <a:pt x="107239" y="1575949"/>
                  </a:lnTo>
                  <a:lnTo>
                    <a:pt x="2908889" y="1575949"/>
                  </a:lnTo>
                  <a:lnTo>
                    <a:pt x="2972283" y="1555323"/>
                  </a:lnTo>
                  <a:lnTo>
                    <a:pt x="3010675" y="1502751"/>
                  </a:lnTo>
                  <a:lnTo>
                    <a:pt x="3016129" y="1468846"/>
                  </a:lnTo>
                  <a:lnTo>
                    <a:pt x="3016129" y="107102"/>
                  </a:lnTo>
                  <a:lnTo>
                    <a:pt x="2995600" y="43790"/>
                  </a:lnTo>
                  <a:lnTo>
                    <a:pt x="2943819" y="5447"/>
                  </a:lnTo>
                  <a:lnTo>
                    <a:pt x="2910804" y="0"/>
                  </a:lnTo>
                  <a:close/>
                </a:path>
              </a:pathLst>
            </a:custGeom>
            <a:solidFill>
              <a:srgbClr val="FBF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76363" y="3074618"/>
              <a:ext cx="3037205" cy="1593215"/>
            </a:xfrm>
            <a:custGeom>
              <a:avLst/>
              <a:gdLst/>
              <a:ahLst/>
              <a:cxnLst/>
              <a:rect l="l" t="t" r="r" b="b"/>
              <a:pathLst>
                <a:path w="3037204" h="1593214">
                  <a:moveTo>
                    <a:pt x="3037192" y="116674"/>
                  </a:moveTo>
                  <a:lnTo>
                    <a:pt x="3032925" y="85445"/>
                  </a:lnTo>
                  <a:lnTo>
                    <a:pt x="3020949" y="57518"/>
                  </a:lnTo>
                  <a:lnTo>
                    <a:pt x="3018040" y="53809"/>
                  </a:lnTo>
                  <a:lnTo>
                    <a:pt x="3018040" y="116674"/>
                  </a:lnTo>
                  <a:lnTo>
                    <a:pt x="3018040" y="1478407"/>
                  </a:lnTo>
                  <a:lnTo>
                    <a:pt x="2999105" y="1535874"/>
                  </a:lnTo>
                  <a:lnTo>
                    <a:pt x="2951124" y="1570951"/>
                  </a:lnTo>
                  <a:lnTo>
                    <a:pt x="2920377" y="1575955"/>
                  </a:lnTo>
                  <a:lnTo>
                    <a:pt x="116814" y="1575955"/>
                  </a:lnTo>
                  <a:lnTo>
                    <a:pt x="59270" y="1557045"/>
                  </a:lnTo>
                  <a:lnTo>
                    <a:pt x="24155" y="1509115"/>
                  </a:lnTo>
                  <a:lnTo>
                    <a:pt x="19138" y="1478407"/>
                  </a:lnTo>
                  <a:lnTo>
                    <a:pt x="19138" y="116674"/>
                  </a:lnTo>
                  <a:lnTo>
                    <a:pt x="38087" y="59194"/>
                  </a:lnTo>
                  <a:lnTo>
                    <a:pt x="86067" y="24130"/>
                  </a:lnTo>
                  <a:lnTo>
                    <a:pt x="116814" y="19126"/>
                  </a:lnTo>
                  <a:lnTo>
                    <a:pt x="2920377" y="19126"/>
                  </a:lnTo>
                  <a:lnTo>
                    <a:pt x="2977921" y="38036"/>
                  </a:lnTo>
                  <a:lnTo>
                    <a:pt x="3013037" y="85966"/>
                  </a:lnTo>
                  <a:lnTo>
                    <a:pt x="3018040" y="116674"/>
                  </a:lnTo>
                  <a:lnTo>
                    <a:pt x="3018040" y="53809"/>
                  </a:lnTo>
                  <a:lnTo>
                    <a:pt x="2983103" y="19126"/>
                  </a:lnTo>
                  <a:lnTo>
                    <a:pt x="2920377" y="0"/>
                  </a:lnTo>
                  <a:lnTo>
                    <a:pt x="116814" y="0"/>
                  </a:lnTo>
                  <a:lnTo>
                    <a:pt x="57581" y="16230"/>
                  </a:lnTo>
                  <a:lnTo>
                    <a:pt x="15811" y="58369"/>
                  </a:lnTo>
                  <a:lnTo>
                    <a:pt x="0" y="116674"/>
                  </a:lnTo>
                  <a:lnTo>
                    <a:pt x="0" y="1476502"/>
                  </a:lnTo>
                  <a:lnTo>
                    <a:pt x="16243" y="1535645"/>
                  </a:lnTo>
                  <a:lnTo>
                    <a:pt x="58432" y="1577365"/>
                  </a:lnTo>
                  <a:lnTo>
                    <a:pt x="116814" y="1593164"/>
                  </a:lnTo>
                  <a:lnTo>
                    <a:pt x="2920377" y="1593164"/>
                  </a:lnTo>
                  <a:lnTo>
                    <a:pt x="2950832" y="1589049"/>
                  </a:lnTo>
                  <a:lnTo>
                    <a:pt x="2978327" y="1577441"/>
                  </a:lnTo>
                  <a:lnTo>
                    <a:pt x="2980258" y="1575955"/>
                  </a:lnTo>
                  <a:lnTo>
                    <a:pt x="3001759" y="1559458"/>
                  </a:lnTo>
                  <a:lnTo>
                    <a:pt x="3020098" y="1536217"/>
                  </a:lnTo>
                  <a:lnTo>
                    <a:pt x="3032264" y="1508823"/>
                  </a:lnTo>
                  <a:lnTo>
                    <a:pt x="3037192" y="1478407"/>
                  </a:lnTo>
                  <a:lnTo>
                    <a:pt x="3037192" y="1166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2045" y="2760958"/>
              <a:ext cx="95749" cy="956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86095" y="2760958"/>
              <a:ext cx="95749" cy="956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20144" y="2760958"/>
              <a:ext cx="95749" cy="95627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54033" y="1244837"/>
            <a:ext cx="3350260" cy="74041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690880" algn="ctr">
              <a:lnSpc>
                <a:spcPct val="100000"/>
              </a:lnSpc>
              <a:spcBef>
                <a:spcPts val="895"/>
              </a:spcBef>
            </a:pPr>
            <a:r>
              <a:rPr sz="2700" i="1" spc="-10" dirty="0">
                <a:solidFill>
                  <a:srgbClr val="53504A"/>
                </a:solidFill>
                <a:latin typeface="Cambria"/>
                <a:cs typeface="Cambria"/>
              </a:rPr>
              <a:t>MEDIA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/>
              <a:t>The</a:t>
            </a:r>
            <a:r>
              <a:rPr spc="175" dirty="0"/>
              <a:t> </a:t>
            </a:r>
            <a:r>
              <a:rPr spc="50" dirty="0"/>
              <a:t>Media</a:t>
            </a:r>
            <a:r>
              <a:rPr spc="180" dirty="0"/>
              <a:t> </a:t>
            </a:r>
            <a:r>
              <a:rPr dirty="0"/>
              <a:t>of</a:t>
            </a:r>
            <a:r>
              <a:rPr spc="190" dirty="0"/>
              <a:t> </a:t>
            </a:r>
            <a:r>
              <a:rPr spc="50" dirty="0"/>
              <a:t>Vietnam</a:t>
            </a:r>
            <a:r>
              <a:rPr spc="180" dirty="0"/>
              <a:t> </a:t>
            </a:r>
            <a:r>
              <a:rPr dirty="0"/>
              <a:t>are</a:t>
            </a:r>
            <a:r>
              <a:rPr spc="190" dirty="0"/>
              <a:t> </a:t>
            </a:r>
            <a:r>
              <a:rPr spc="50" dirty="0"/>
              <a:t>tightly</a:t>
            </a:r>
            <a:r>
              <a:rPr spc="185" dirty="0"/>
              <a:t> </a:t>
            </a:r>
            <a:r>
              <a:rPr spc="50" dirty="0"/>
              <a:t>regulated</a:t>
            </a:r>
            <a:r>
              <a:rPr spc="190" dirty="0"/>
              <a:t> </a:t>
            </a:r>
            <a:r>
              <a:rPr dirty="0"/>
              <a:t>by</a:t>
            </a:r>
            <a:r>
              <a:rPr spc="190" dirty="0"/>
              <a:t> </a:t>
            </a:r>
            <a:r>
              <a:rPr spc="-25" dirty="0"/>
              <a:t>the</a:t>
            </a:r>
          </a:p>
          <a:p>
            <a:pPr marL="12700" marR="337185">
              <a:lnSpc>
                <a:spcPts val="2110"/>
              </a:lnSpc>
              <a:spcBef>
                <a:spcPts val="100"/>
              </a:spcBef>
              <a:tabLst>
                <a:tab pos="652145" algn="l"/>
              </a:tabLst>
            </a:pPr>
            <a:r>
              <a:rPr spc="55" dirty="0"/>
              <a:t>government,</a:t>
            </a:r>
            <a:r>
              <a:rPr spc="204" dirty="0"/>
              <a:t> </a:t>
            </a:r>
            <a:r>
              <a:rPr spc="50" dirty="0"/>
              <a:t>which</a:t>
            </a:r>
            <a:r>
              <a:rPr spc="204" dirty="0"/>
              <a:t> </a:t>
            </a:r>
            <a:r>
              <a:rPr spc="55" dirty="0"/>
              <a:t>views</a:t>
            </a:r>
            <a:r>
              <a:rPr spc="204" dirty="0"/>
              <a:t> </a:t>
            </a:r>
            <a:r>
              <a:rPr dirty="0"/>
              <a:t>the</a:t>
            </a:r>
            <a:r>
              <a:rPr spc="204" dirty="0"/>
              <a:t> </a:t>
            </a:r>
            <a:r>
              <a:rPr spc="55" dirty="0"/>
              <a:t>media</a:t>
            </a:r>
            <a:r>
              <a:rPr spc="204" dirty="0"/>
              <a:t> </a:t>
            </a:r>
            <a:r>
              <a:rPr dirty="0"/>
              <a:t>as</a:t>
            </a:r>
            <a:r>
              <a:rPr spc="200" dirty="0"/>
              <a:t> </a:t>
            </a:r>
            <a:r>
              <a:rPr dirty="0"/>
              <a:t>"the</a:t>
            </a:r>
            <a:r>
              <a:rPr spc="204" dirty="0"/>
              <a:t> </a:t>
            </a:r>
            <a:r>
              <a:rPr spc="55" dirty="0"/>
              <a:t>voice</a:t>
            </a:r>
            <a:r>
              <a:rPr spc="204" dirty="0"/>
              <a:t> </a:t>
            </a:r>
            <a:r>
              <a:rPr dirty="0"/>
              <a:t>of</a:t>
            </a:r>
            <a:r>
              <a:rPr spc="204" dirty="0"/>
              <a:t> </a:t>
            </a:r>
            <a:r>
              <a:rPr spc="-25" dirty="0"/>
              <a:t>the </a:t>
            </a:r>
            <a:r>
              <a:rPr spc="45" dirty="0"/>
              <a:t>party</a:t>
            </a:r>
            <a:r>
              <a:rPr dirty="0"/>
              <a:t>	and</a:t>
            </a:r>
            <a:r>
              <a:rPr spc="220" dirty="0"/>
              <a:t> </a:t>
            </a:r>
            <a:r>
              <a:rPr dirty="0"/>
              <a:t>of</a:t>
            </a:r>
            <a:r>
              <a:rPr spc="225" dirty="0"/>
              <a:t> </a:t>
            </a:r>
            <a:r>
              <a:rPr spc="50" dirty="0"/>
              <a:t>the</a:t>
            </a:r>
            <a:r>
              <a:rPr spc="225" dirty="0"/>
              <a:t> </a:t>
            </a:r>
            <a:r>
              <a:rPr spc="60" dirty="0"/>
              <a:t>masses"</a:t>
            </a:r>
            <a:r>
              <a:rPr spc="225" dirty="0"/>
              <a:t> </a:t>
            </a:r>
            <a:r>
              <a:rPr dirty="0"/>
              <a:t>and</a:t>
            </a:r>
            <a:r>
              <a:rPr spc="225" dirty="0"/>
              <a:t> </a:t>
            </a:r>
            <a:r>
              <a:rPr spc="60" dirty="0"/>
              <a:t>sees</a:t>
            </a:r>
            <a:r>
              <a:rPr spc="225" dirty="0"/>
              <a:t> </a:t>
            </a:r>
            <a:r>
              <a:rPr dirty="0"/>
              <a:t>its</a:t>
            </a:r>
            <a:r>
              <a:rPr spc="225" dirty="0"/>
              <a:t> </a:t>
            </a:r>
            <a:r>
              <a:rPr spc="50" dirty="0"/>
              <a:t>main</a:t>
            </a:r>
            <a:r>
              <a:rPr spc="220" dirty="0"/>
              <a:t> </a:t>
            </a:r>
            <a:r>
              <a:rPr spc="65" dirty="0"/>
              <a:t>function</a:t>
            </a:r>
            <a:r>
              <a:rPr spc="229" dirty="0"/>
              <a:t> </a:t>
            </a:r>
            <a:r>
              <a:rPr spc="45" dirty="0"/>
              <a:t>as</a:t>
            </a:r>
          </a:p>
          <a:p>
            <a:pPr marL="12700">
              <a:lnSpc>
                <a:spcPct val="100000"/>
              </a:lnSpc>
              <a:spcBef>
                <a:spcPts val="170"/>
              </a:spcBef>
              <a:tabLst>
                <a:tab pos="972185" algn="l"/>
              </a:tabLst>
            </a:pPr>
            <a:r>
              <a:rPr dirty="0"/>
              <a:t>being</a:t>
            </a:r>
            <a:r>
              <a:rPr spc="330" dirty="0"/>
              <a:t> </a:t>
            </a:r>
            <a:r>
              <a:rPr spc="-25" dirty="0"/>
              <a:t>"to</a:t>
            </a:r>
            <a:r>
              <a:rPr dirty="0"/>
              <a:t>	</a:t>
            </a:r>
            <a:r>
              <a:rPr spc="45" dirty="0"/>
              <a:t>propagate</a:t>
            </a:r>
            <a:r>
              <a:rPr spc="254" dirty="0"/>
              <a:t> </a:t>
            </a:r>
            <a:r>
              <a:rPr dirty="0"/>
              <a:t>the</a:t>
            </a:r>
            <a:r>
              <a:rPr spc="254" dirty="0"/>
              <a:t> </a:t>
            </a:r>
            <a:r>
              <a:rPr dirty="0"/>
              <a:t>party's</a:t>
            </a:r>
            <a:r>
              <a:rPr spc="250" dirty="0"/>
              <a:t> </a:t>
            </a:r>
            <a:r>
              <a:rPr dirty="0"/>
              <a:t>lines</a:t>
            </a:r>
            <a:r>
              <a:rPr spc="250" dirty="0"/>
              <a:t> </a:t>
            </a:r>
            <a:r>
              <a:rPr dirty="0"/>
              <a:t>and</a:t>
            </a:r>
            <a:r>
              <a:rPr spc="254" dirty="0"/>
              <a:t> </a:t>
            </a:r>
            <a:r>
              <a:rPr spc="50" dirty="0"/>
              <a:t>policies".</a:t>
            </a:r>
            <a:r>
              <a:rPr spc="265" dirty="0"/>
              <a:t> </a:t>
            </a:r>
            <a:r>
              <a:rPr dirty="0"/>
              <a:t>First</a:t>
            </a:r>
            <a:r>
              <a:rPr spc="254" dirty="0"/>
              <a:t> </a:t>
            </a:r>
            <a:r>
              <a:rPr spc="-25" dirty="0"/>
              <a:t>and</a:t>
            </a:r>
          </a:p>
          <a:p>
            <a:pPr marL="12700" marR="89535">
              <a:lnSpc>
                <a:spcPct val="115999"/>
              </a:lnSpc>
              <a:spcBef>
                <a:spcPts val="25"/>
              </a:spcBef>
            </a:pPr>
            <a:r>
              <a:rPr spc="50" dirty="0"/>
              <a:t>foremost,</a:t>
            </a:r>
            <a:r>
              <a:rPr spc="210" dirty="0"/>
              <a:t> </a:t>
            </a:r>
            <a:r>
              <a:rPr dirty="0"/>
              <a:t>the</a:t>
            </a:r>
            <a:r>
              <a:rPr spc="215" dirty="0"/>
              <a:t> </a:t>
            </a:r>
            <a:r>
              <a:rPr spc="50" dirty="0"/>
              <a:t>media</a:t>
            </a:r>
            <a:r>
              <a:rPr spc="210" dirty="0"/>
              <a:t> </a:t>
            </a:r>
            <a:r>
              <a:rPr dirty="0"/>
              <a:t>are</a:t>
            </a:r>
            <a:r>
              <a:rPr spc="210" dirty="0"/>
              <a:t> </a:t>
            </a:r>
            <a:r>
              <a:rPr dirty="0"/>
              <a:t>a</a:t>
            </a:r>
            <a:r>
              <a:rPr spc="210" dirty="0"/>
              <a:t> </a:t>
            </a:r>
            <a:r>
              <a:rPr dirty="0"/>
              <a:t>tool</a:t>
            </a:r>
            <a:r>
              <a:rPr spc="215" dirty="0"/>
              <a:t> </a:t>
            </a:r>
            <a:r>
              <a:rPr dirty="0"/>
              <a:t>for</a:t>
            </a:r>
            <a:r>
              <a:rPr spc="204" dirty="0"/>
              <a:t> </a:t>
            </a:r>
            <a:r>
              <a:rPr spc="50" dirty="0"/>
              <a:t>government</a:t>
            </a:r>
            <a:r>
              <a:rPr spc="210" dirty="0"/>
              <a:t> </a:t>
            </a:r>
            <a:r>
              <a:rPr spc="40" dirty="0"/>
              <a:t>information </a:t>
            </a:r>
            <a:r>
              <a:rPr dirty="0"/>
              <a:t>and</a:t>
            </a:r>
            <a:r>
              <a:rPr spc="229" dirty="0"/>
              <a:t> </a:t>
            </a:r>
            <a:r>
              <a:rPr spc="45" dirty="0"/>
              <a:t>communication.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181832" y="3165846"/>
            <a:ext cx="2515235" cy="14732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315"/>
              </a:spcBef>
            </a:pP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Nevertheless</a:t>
            </a:r>
            <a:r>
              <a:rPr sz="1400" spc="90" dirty="0">
                <a:solidFill>
                  <a:srgbClr val="53504A"/>
                </a:solidFill>
                <a:latin typeface="Trebuchet MS"/>
                <a:cs typeface="Trebuchet MS"/>
              </a:rPr>
              <a:t>  </a:t>
            </a:r>
            <a:r>
              <a:rPr sz="1400" spc="-10" dirty="0">
                <a:solidFill>
                  <a:srgbClr val="53504A"/>
                </a:solidFill>
                <a:latin typeface="Trebuchet MS"/>
                <a:cs typeface="Trebuchet MS"/>
              </a:rPr>
              <a:t>market</a:t>
            </a:r>
            <a:endParaRPr sz="1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competition</a:t>
            </a:r>
            <a:r>
              <a:rPr sz="1400" spc="27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has</a:t>
            </a:r>
            <a:r>
              <a:rPr sz="1400" spc="29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caused</a:t>
            </a:r>
            <a:r>
              <a:rPr sz="1400" spc="28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53504A"/>
                </a:solidFill>
                <a:latin typeface="Trebuchet MS"/>
                <a:cs typeface="Trebuchet MS"/>
              </a:rPr>
              <a:t>the</a:t>
            </a:r>
            <a:endParaRPr sz="1400">
              <a:latin typeface="Trebuchet MS"/>
              <a:cs typeface="Trebuchet MS"/>
            </a:endParaRPr>
          </a:p>
          <a:p>
            <a:pPr marL="166370" marR="158750" indent="4445" algn="ctr">
              <a:lnSpc>
                <a:spcPct val="112900"/>
              </a:lnSpc>
              <a:spcBef>
                <a:spcPts val="25"/>
              </a:spcBef>
            </a:pP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Vietnamese</a:t>
            </a:r>
            <a:r>
              <a:rPr sz="1400" spc="37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media</a:t>
            </a:r>
            <a:r>
              <a:rPr sz="1400" spc="38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25" dirty="0">
                <a:solidFill>
                  <a:srgbClr val="53504A"/>
                </a:solidFill>
                <a:latin typeface="Trebuchet MS"/>
                <a:cs typeface="Trebuchet MS"/>
              </a:rPr>
              <a:t>to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embrace</a:t>
            </a:r>
            <a:r>
              <a:rPr sz="1400" spc="125" dirty="0">
                <a:solidFill>
                  <a:srgbClr val="53504A"/>
                </a:solidFill>
                <a:latin typeface="Trebuchet MS"/>
                <a:cs typeface="Trebuchet MS"/>
              </a:rPr>
              <a:t> 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popular</a:t>
            </a:r>
            <a:r>
              <a:rPr sz="1400" spc="16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3504A"/>
                </a:solidFill>
                <a:latin typeface="Trebuchet MS"/>
                <a:cs typeface="Trebuchet MS"/>
              </a:rPr>
              <a:t>culture,</a:t>
            </a:r>
            <a:endParaRPr sz="1400">
              <a:latin typeface="Trebuchet MS"/>
              <a:cs typeface="Trebuchet MS"/>
            </a:endParaRPr>
          </a:p>
          <a:p>
            <a:pPr marL="12065" marR="5080" algn="ctr">
              <a:lnSpc>
                <a:spcPct val="112900"/>
              </a:lnSpc>
            </a:pP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newspapers,</a:t>
            </a:r>
            <a:r>
              <a:rPr sz="1400" spc="3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radio,</a:t>
            </a:r>
            <a:r>
              <a:rPr sz="1400" spc="35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3504A"/>
                </a:solidFill>
                <a:latin typeface="Trebuchet MS"/>
                <a:cs typeface="Trebuchet MS"/>
              </a:rPr>
              <a:t>television </a:t>
            </a:r>
            <a:r>
              <a:rPr sz="1400" dirty="0">
                <a:solidFill>
                  <a:srgbClr val="53504A"/>
                </a:solidFill>
                <a:latin typeface="Trebuchet MS"/>
                <a:cs typeface="Trebuchet MS"/>
              </a:rPr>
              <a:t>and</a:t>
            </a:r>
            <a:r>
              <a:rPr sz="1400" spc="16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3504A"/>
                </a:solidFill>
                <a:latin typeface="Trebuchet MS"/>
                <a:cs typeface="Trebuchet MS"/>
              </a:rPr>
              <a:t>Internet.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19062" y="3454960"/>
            <a:ext cx="20129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solidFill>
                  <a:srgbClr val="FEFBE6"/>
                </a:solidFill>
                <a:latin typeface="Trebuchet MS"/>
                <a:cs typeface="Trebuchet MS"/>
              </a:rPr>
              <a:t>Newspaper</a:t>
            </a:r>
            <a:r>
              <a:rPr sz="1500" spc="175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EFBE6"/>
                </a:solidFill>
                <a:latin typeface="Trebuchet MS"/>
                <a:cs typeface="Trebuchet MS"/>
              </a:rPr>
              <a:t>in</a:t>
            </a:r>
            <a:r>
              <a:rPr sz="1500" spc="175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EFBE6"/>
                </a:solidFill>
                <a:latin typeface="Trebuchet MS"/>
                <a:cs typeface="Trebuchet MS"/>
              </a:rPr>
              <a:t>English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9080" y="5785003"/>
            <a:ext cx="58435" cy="58418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9080" y="6051139"/>
            <a:ext cx="58435" cy="58419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9080" y="6317274"/>
            <a:ext cx="58435" cy="58419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724058" y="5067289"/>
            <a:ext cx="4554855" cy="1360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100"/>
              </a:spcBef>
            </a:pPr>
            <a:r>
              <a:rPr sz="1500" spc="45" dirty="0">
                <a:solidFill>
                  <a:srgbClr val="53504A"/>
                </a:solidFill>
                <a:latin typeface="Trebuchet MS"/>
                <a:cs typeface="Trebuchet MS"/>
              </a:rPr>
              <a:t>Popular</a:t>
            </a:r>
            <a:r>
              <a:rPr sz="1500" spc="204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53504A"/>
                </a:solidFill>
                <a:latin typeface="Trebuchet MS"/>
                <a:cs typeface="Trebuchet MS"/>
              </a:rPr>
              <a:t>online</a:t>
            </a:r>
            <a:r>
              <a:rPr sz="1500" spc="22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53504A"/>
                </a:solidFill>
                <a:latin typeface="Trebuchet MS"/>
                <a:cs typeface="Trebuchet MS"/>
              </a:rPr>
              <a:t>newspapers</a:t>
            </a:r>
            <a:r>
              <a:rPr sz="1500" spc="21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53504A"/>
                </a:solidFill>
                <a:latin typeface="Trebuchet MS"/>
                <a:cs typeface="Trebuchet MS"/>
              </a:rPr>
              <a:t>in</a:t>
            </a:r>
            <a:r>
              <a:rPr sz="1500" spc="21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53504A"/>
                </a:solidFill>
                <a:latin typeface="Trebuchet MS"/>
                <a:cs typeface="Trebuchet MS"/>
              </a:rPr>
              <a:t>both</a:t>
            </a:r>
            <a:r>
              <a:rPr sz="1500" spc="210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53504A"/>
                </a:solidFill>
                <a:latin typeface="Trebuchet MS"/>
                <a:cs typeface="Trebuchet MS"/>
              </a:rPr>
              <a:t>Vietnamese</a:t>
            </a:r>
            <a:r>
              <a:rPr sz="1500" spc="215" dirty="0">
                <a:solidFill>
                  <a:srgbClr val="53504A"/>
                </a:solidFill>
                <a:latin typeface="Trebuchet MS"/>
                <a:cs typeface="Trebuchet MS"/>
              </a:rPr>
              <a:t> </a:t>
            </a:r>
            <a:r>
              <a:rPr sz="1500" spc="-50" dirty="0">
                <a:solidFill>
                  <a:srgbClr val="53504A"/>
                </a:solidFill>
                <a:latin typeface="Trebuchet MS"/>
                <a:cs typeface="Trebuchet MS"/>
              </a:rPr>
              <a:t>&amp; </a:t>
            </a:r>
            <a:r>
              <a:rPr sz="1500" spc="45" dirty="0">
                <a:solidFill>
                  <a:srgbClr val="53504A"/>
                </a:solidFill>
                <a:latin typeface="Trebuchet MS"/>
                <a:cs typeface="Trebuchet MS"/>
              </a:rPr>
              <a:t>English:</a:t>
            </a:r>
            <a:endParaRPr sz="1500">
              <a:latin typeface="Trebuchet MS"/>
              <a:cs typeface="Trebuchet MS"/>
            </a:endParaRPr>
          </a:p>
          <a:p>
            <a:pPr marL="335915">
              <a:lnSpc>
                <a:spcPct val="100000"/>
              </a:lnSpc>
              <a:spcBef>
                <a:spcPts val="285"/>
              </a:spcBef>
            </a:pPr>
            <a:r>
              <a:rPr sz="1500" spc="50" dirty="0">
                <a:solidFill>
                  <a:srgbClr val="53504A"/>
                </a:solidFill>
                <a:latin typeface="Trebuchet MS"/>
                <a:cs typeface="Trebuchet MS"/>
              </a:rPr>
              <a:t>vietnamnet.vn</a:t>
            </a:r>
            <a:endParaRPr sz="1500">
              <a:latin typeface="Trebuchet MS"/>
              <a:cs typeface="Trebuchet MS"/>
            </a:endParaRPr>
          </a:p>
          <a:p>
            <a:pPr marL="335915" marR="2864485">
              <a:lnSpc>
                <a:spcPct val="115999"/>
              </a:lnSpc>
              <a:spcBef>
                <a:spcPts val="25"/>
              </a:spcBef>
            </a:pPr>
            <a:r>
              <a:rPr sz="1500" spc="70" dirty="0">
                <a:solidFill>
                  <a:srgbClr val="53504A"/>
                </a:solidFill>
                <a:latin typeface="Trebuchet MS"/>
                <a:cs typeface="Trebuchet MS"/>
              </a:rPr>
              <a:t>vnexpress.vn </a:t>
            </a:r>
            <a:r>
              <a:rPr sz="1500" spc="65" dirty="0">
                <a:solidFill>
                  <a:srgbClr val="53504A"/>
                </a:solidFill>
                <a:latin typeface="Trebuchet MS"/>
                <a:cs typeface="Trebuchet MS"/>
              </a:rPr>
              <a:t>tuoitrenew.vn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160060" y="3454960"/>
            <a:ext cx="19469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solidFill>
                  <a:srgbClr val="FEFBE6"/>
                </a:solidFill>
                <a:latin typeface="Trebuchet MS"/>
                <a:cs typeface="Trebuchet MS"/>
              </a:rPr>
              <a:t>Newspaper</a:t>
            </a:r>
            <a:r>
              <a:rPr sz="1500" spc="30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EFBE6"/>
                </a:solidFill>
                <a:latin typeface="Trebuchet MS"/>
                <a:cs typeface="Trebuchet MS"/>
              </a:rPr>
              <a:t>in</a:t>
            </a:r>
            <a:r>
              <a:rPr sz="1500" spc="20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EFBE6"/>
                </a:solidFill>
                <a:latin typeface="Trebuchet MS"/>
                <a:cs typeface="Trebuchet MS"/>
              </a:rPr>
              <a:t>French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6700" y="4168701"/>
            <a:ext cx="4921597" cy="229136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00" y="863980"/>
            <a:ext cx="4707890" cy="5829300"/>
            <a:chOff x="152400" y="863980"/>
            <a:chExt cx="4707890" cy="5829300"/>
          </a:xfrm>
        </p:grpSpPr>
        <p:sp>
          <p:nvSpPr>
            <p:cNvPr id="4" name="object 4"/>
            <p:cNvSpPr/>
            <p:nvPr/>
          </p:nvSpPr>
          <p:spPr>
            <a:xfrm>
              <a:off x="152400" y="863980"/>
              <a:ext cx="4707890" cy="5829300"/>
            </a:xfrm>
            <a:custGeom>
              <a:avLst/>
              <a:gdLst/>
              <a:ahLst/>
              <a:cxnLst/>
              <a:rect l="l" t="t" r="r" b="b"/>
              <a:pathLst>
                <a:path w="4707890" h="5829300">
                  <a:moveTo>
                    <a:pt x="4707548" y="5828919"/>
                  </a:moveTo>
                  <a:lnTo>
                    <a:pt x="4707548" y="0"/>
                  </a:lnTo>
                  <a:lnTo>
                    <a:pt x="0" y="0"/>
                  </a:lnTo>
                  <a:lnTo>
                    <a:pt x="0" y="5828919"/>
                  </a:lnTo>
                  <a:lnTo>
                    <a:pt x="4707548" y="5828919"/>
                  </a:lnTo>
                  <a:close/>
                </a:path>
              </a:pathLst>
            </a:custGeom>
            <a:solidFill>
              <a:srgbClr val="6AAC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93711" y="1057183"/>
              <a:ext cx="2606040" cy="881380"/>
            </a:xfrm>
            <a:custGeom>
              <a:avLst/>
              <a:gdLst/>
              <a:ahLst/>
              <a:cxnLst/>
              <a:rect l="l" t="t" r="r" b="b"/>
              <a:pathLst>
                <a:path w="2606040" h="881380">
                  <a:moveTo>
                    <a:pt x="2278630" y="0"/>
                  </a:moveTo>
                  <a:lnTo>
                    <a:pt x="238952" y="0"/>
                  </a:lnTo>
                  <a:lnTo>
                    <a:pt x="206572" y="2184"/>
                  </a:lnTo>
                  <a:lnTo>
                    <a:pt x="146030" y="18802"/>
                  </a:lnTo>
                  <a:lnTo>
                    <a:pt x="93024" y="49839"/>
                  </a:lnTo>
                  <a:lnTo>
                    <a:pt x="49852" y="93000"/>
                  </a:lnTo>
                  <a:lnTo>
                    <a:pt x="18807" y="145992"/>
                  </a:lnTo>
                  <a:lnTo>
                    <a:pt x="2184" y="206521"/>
                  </a:lnTo>
                  <a:lnTo>
                    <a:pt x="0" y="238893"/>
                  </a:lnTo>
                  <a:lnTo>
                    <a:pt x="0" y="638718"/>
                  </a:lnTo>
                  <a:lnTo>
                    <a:pt x="8550" y="702152"/>
                  </a:lnTo>
                  <a:lnTo>
                    <a:pt x="32670" y="759202"/>
                  </a:lnTo>
                  <a:lnTo>
                    <a:pt x="70066" y="807570"/>
                  </a:lnTo>
                  <a:lnTo>
                    <a:pt x="118442" y="844961"/>
                  </a:lnTo>
                  <a:lnTo>
                    <a:pt x="175502" y="869078"/>
                  </a:lnTo>
                  <a:lnTo>
                    <a:pt x="238952" y="877628"/>
                  </a:lnTo>
                  <a:lnTo>
                    <a:pt x="2278630" y="877628"/>
                  </a:lnTo>
                  <a:lnTo>
                    <a:pt x="2346887" y="867943"/>
                  </a:lnTo>
                  <a:lnTo>
                    <a:pt x="2408507" y="839453"/>
                  </a:lnTo>
                  <a:lnTo>
                    <a:pt x="2450229" y="806010"/>
                  </a:lnTo>
                  <a:lnTo>
                    <a:pt x="2477769" y="835991"/>
                  </a:lnTo>
                  <a:lnTo>
                    <a:pt x="2499648" y="851608"/>
                  </a:lnTo>
                  <a:lnTo>
                    <a:pt x="2528834" y="865151"/>
                  </a:lnTo>
                  <a:lnTo>
                    <a:pt x="2566194" y="874525"/>
                  </a:lnTo>
                  <a:lnTo>
                    <a:pt x="2605671" y="880765"/>
                  </a:lnTo>
                  <a:lnTo>
                    <a:pt x="2584693" y="846742"/>
                  </a:lnTo>
                  <a:lnTo>
                    <a:pt x="2564922" y="808643"/>
                  </a:lnTo>
                  <a:lnTo>
                    <a:pt x="2549474" y="767431"/>
                  </a:lnTo>
                  <a:lnTo>
                    <a:pt x="2537814" y="725115"/>
                  </a:lnTo>
                  <a:lnTo>
                    <a:pt x="2529411" y="683705"/>
                  </a:lnTo>
                  <a:lnTo>
                    <a:pt x="2523731" y="645212"/>
                  </a:lnTo>
                  <a:lnTo>
                    <a:pt x="2517701" y="567319"/>
                  </a:lnTo>
                  <a:lnTo>
                    <a:pt x="2517583" y="238893"/>
                  </a:lnTo>
                  <a:lnTo>
                    <a:pt x="2515397" y="206521"/>
                  </a:lnTo>
                  <a:lnTo>
                    <a:pt x="2498775" y="145992"/>
                  </a:lnTo>
                  <a:lnTo>
                    <a:pt x="2467730" y="93000"/>
                  </a:lnTo>
                  <a:lnTo>
                    <a:pt x="2424556" y="49839"/>
                  </a:lnTo>
                  <a:lnTo>
                    <a:pt x="2371552" y="18802"/>
                  </a:lnTo>
                  <a:lnTo>
                    <a:pt x="2311009" y="2184"/>
                  </a:lnTo>
                  <a:lnTo>
                    <a:pt x="2278630" y="0"/>
                  </a:lnTo>
                  <a:close/>
                </a:path>
              </a:pathLst>
            </a:custGeom>
            <a:solidFill>
              <a:srgbClr val="FAF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94168" y="957668"/>
              <a:ext cx="2667000" cy="914400"/>
            </a:xfrm>
            <a:custGeom>
              <a:avLst/>
              <a:gdLst/>
              <a:ahLst/>
              <a:cxnLst/>
              <a:rect l="l" t="t" r="r" b="b"/>
              <a:pathLst>
                <a:path w="2667000" h="914400">
                  <a:moveTo>
                    <a:pt x="673417" y="896010"/>
                  </a:moveTo>
                  <a:lnTo>
                    <a:pt x="671969" y="888860"/>
                  </a:lnTo>
                  <a:lnTo>
                    <a:pt x="668032" y="883018"/>
                  </a:lnTo>
                  <a:lnTo>
                    <a:pt x="662190" y="879068"/>
                  </a:lnTo>
                  <a:lnTo>
                    <a:pt x="655040" y="877620"/>
                  </a:lnTo>
                  <a:lnTo>
                    <a:pt x="603046" y="877620"/>
                  </a:lnTo>
                  <a:lnTo>
                    <a:pt x="595884" y="879068"/>
                  </a:lnTo>
                  <a:lnTo>
                    <a:pt x="590042" y="883018"/>
                  </a:lnTo>
                  <a:lnTo>
                    <a:pt x="586105" y="888860"/>
                  </a:lnTo>
                  <a:lnTo>
                    <a:pt x="584669" y="896010"/>
                  </a:lnTo>
                  <a:lnTo>
                    <a:pt x="586105" y="903160"/>
                  </a:lnTo>
                  <a:lnTo>
                    <a:pt x="590042" y="909002"/>
                  </a:lnTo>
                  <a:lnTo>
                    <a:pt x="595884" y="912926"/>
                  </a:lnTo>
                  <a:lnTo>
                    <a:pt x="603046" y="914374"/>
                  </a:lnTo>
                  <a:lnTo>
                    <a:pt x="655040" y="914374"/>
                  </a:lnTo>
                  <a:lnTo>
                    <a:pt x="662190" y="912926"/>
                  </a:lnTo>
                  <a:lnTo>
                    <a:pt x="668032" y="909002"/>
                  </a:lnTo>
                  <a:lnTo>
                    <a:pt x="671969" y="903160"/>
                  </a:lnTo>
                  <a:lnTo>
                    <a:pt x="673417" y="896010"/>
                  </a:lnTo>
                  <a:close/>
                </a:path>
                <a:path w="2667000" h="914400">
                  <a:moveTo>
                    <a:pt x="1049020" y="18376"/>
                  </a:moveTo>
                  <a:lnTo>
                    <a:pt x="1047572" y="11226"/>
                  </a:lnTo>
                  <a:lnTo>
                    <a:pt x="1043635" y="5384"/>
                  </a:lnTo>
                  <a:lnTo>
                    <a:pt x="1037780" y="1447"/>
                  </a:lnTo>
                  <a:lnTo>
                    <a:pt x="1030630" y="0"/>
                  </a:lnTo>
                  <a:lnTo>
                    <a:pt x="257340" y="0"/>
                  </a:lnTo>
                  <a:lnTo>
                    <a:pt x="194043" y="7874"/>
                  </a:lnTo>
                  <a:lnTo>
                    <a:pt x="136448" y="30187"/>
                  </a:lnTo>
                  <a:lnTo>
                    <a:pt x="86512" y="65011"/>
                  </a:lnTo>
                  <a:lnTo>
                    <a:pt x="46164" y="110388"/>
                  </a:lnTo>
                  <a:lnTo>
                    <a:pt x="17348" y="164388"/>
                  </a:lnTo>
                  <a:lnTo>
                    <a:pt x="2006" y="225056"/>
                  </a:lnTo>
                  <a:lnTo>
                    <a:pt x="0" y="257276"/>
                  </a:lnTo>
                  <a:lnTo>
                    <a:pt x="0" y="657110"/>
                  </a:lnTo>
                  <a:lnTo>
                    <a:pt x="7874" y="720382"/>
                  </a:lnTo>
                  <a:lnTo>
                    <a:pt x="30200" y="777951"/>
                  </a:lnTo>
                  <a:lnTo>
                    <a:pt x="65024" y="827874"/>
                  </a:lnTo>
                  <a:lnTo>
                    <a:pt x="110401" y="868222"/>
                  </a:lnTo>
                  <a:lnTo>
                    <a:pt x="164414" y="897026"/>
                  </a:lnTo>
                  <a:lnTo>
                    <a:pt x="225094" y="912368"/>
                  </a:lnTo>
                  <a:lnTo>
                    <a:pt x="257340" y="914374"/>
                  </a:lnTo>
                  <a:lnTo>
                    <a:pt x="524510" y="914374"/>
                  </a:lnTo>
                  <a:lnTo>
                    <a:pt x="542886" y="896010"/>
                  </a:lnTo>
                  <a:lnTo>
                    <a:pt x="524510" y="877620"/>
                  </a:lnTo>
                  <a:lnTo>
                    <a:pt x="257340" y="877620"/>
                  </a:lnTo>
                  <a:lnTo>
                    <a:pt x="224777" y="875233"/>
                  </a:lnTo>
                  <a:lnTo>
                    <a:pt x="164426" y="857110"/>
                  </a:lnTo>
                  <a:lnTo>
                    <a:pt x="112687" y="823480"/>
                  </a:lnTo>
                  <a:lnTo>
                    <a:pt x="72339" y="777100"/>
                  </a:lnTo>
                  <a:lnTo>
                    <a:pt x="46113" y="720725"/>
                  </a:lnTo>
                  <a:lnTo>
                    <a:pt x="36753" y="657110"/>
                  </a:lnTo>
                  <a:lnTo>
                    <a:pt x="36753" y="257276"/>
                  </a:lnTo>
                  <a:lnTo>
                    <a:pt x="46113" y="193662"/>
                  </a:lnTo>
                  <a:lnTo>
                    <a:pt x="72339" y="137287"/>
                  </a:lnTo>
                  <a:lnTo>
                    <a:pt x="112687" y="90906"/>
                  </a:lnTo>
                  <a:lnTo>
                    <a:pt x="164426" y="57277"/>
                  </a:lnTo>
                  <a:lnTo>
                    <a:pt x="224777" y="39141"/>
                  </a:lnTo>
                  <a:lnTo>
                    <a:pt x="257340" y="36753"/>
                  </a:lnTo>
                  <a:lnTo>
                    <a:pt x="1030630" y="36753"/>
                  </a:lnTo>
                  <a:lnTo>
                    <a:pt x="1037780" y="35306"/>
                  </a:lnTo>
                  <a:lnTo>
                    <a:pt x="1043635" y="31369"/>
                  </a:lnTo>
                  <a:lnTo>
                    <a:pt x="1047572" y="25527"/>
                  </a:lnTo>
                  <a:lnTo>
                    <a:pt x="1049020" y="18376"/>
                  </a:lnTo>
                  <a:close/>
                </a:path>
                <a:path w="2667000" h="914400">
                  <a:moveTo>
                    <a:pt x="1386649" y="18376"/>
                  </a:moveTo>
                  <a:lnTo>
                    <a:pt x="1385201" y="11226"/>
                  </a:lnTo>
                  <a:lnTo>
                    <a:pt x="1381264" y="5384"/>
                  </a:lnTo>
                  <a:lnTo>
                    <a:pt x="1375410" y="1447"/>
                  </a:lnTo>
                  <a:lnTo>
                    <a:pt x="1368259" y="0"/>
                  </a:lnTo>
                  <a:lnTo>
                    <a:pt x="1196378" y="0"/>
                  </a:lnTo>
                  <a:lnTo>
                    <a:pt x="1189240" y="1447"/>
                  </a:lnTo>
                  <a:lnTo>
                    <a:pt x="1183386" y="5384"/>
                  </a:lnTo>
                  <a:lnTo>
                    <a:pt x="1179449" y="11226"/>
                  </a:lnTo>
                  <a:lnTo>
                    <a:pt x="1178001" y="18376"/>
                  </a:lnTo>
                  <a:lnTo>
                    <a:pt x="1179449" y="25527"/>
                  </a:lnTo>
                  <a:lnTo>
                    <a:pt x="1183386" y="31369"/>
                  </a:lnTo>
                  <a:lnTo>
                    <a:pt x="1189240" y="35306"/>
                  </a:lnTo>
                  <a:lnTo>
                    <a:pt x="1196378" y="36753"/>
                  </a:lnTo>
                  <a:lnTo>
                    <a:pt x="1368259" y="36753"/>
                  </a:lnTo>
                  <a:lnTo>
                    <a:pt x="1375410" y="35306"/>
                  </a:lnTo>
                  <a:lnTo>
                    <a:pt x="1381264" y="31369"/>
                  </a:lnTo>
                  <a:lnTo>
                    <a:pt x="1385201" y="25527"/>
                  </a:lnTo>
                  <a:lnTo>
                    <a:pt x="1386649" y="18376"/>
                  </a:lnTo>
                  <a:close/>
                </a:path>
                <a:path w="2667000" h="914400">
                  <a:moveTo>
                    <a:pt x="2666454" y="914374"/>
                  </a:moveTo>
                  <a:lnTo>
                    <a:pt x="2639530" y="883843"/>
                  </a:lnTo>
                  <a:lnTo>
                    <a:pt x="2616720" y="852208"/>
                  </a:lnTo>
                  <a:lnTo>
                    <a:pt x="2598382" y="815733"/>
                  </a:lnTo>
                  <a:lnTo>
                    <a:pt x="2584056" y="776351"/>
                  </a:lnTo>
                  <a:lnTo>
                    <a:pt x="2573223" y="735952"/>
                  </a:lnTo>
                  <a:lnTo>
                    <a:pt x="2565400" y="696442"/>
                  </a:lnTo>
                  <a:lnTo>
                    <a:pt x="2556853" y="627722"/>
                  </a:lnTo>
                  <a:lnTo>
                    <a:pt x="2554452" y="585444"/>
                  </a:lnTo>
                  <a:lnTo>
                    <a:pt x="2554338" y="257276"/>
                  </a:lnTo>
                  <a:lnTo>
                    <a:pt x="2552331" y="225056"/>
                  </a:lnTo>
                  <a:lnTo>
                    <a:pt x="2536990" y="164388"/>
                  </a:lnTo>
                  <a:lnTo>
                    <a:pt x="2508173" y="110388"/>
                  </a:lnTo>
                  <a:lnTo>
                    <a:pt x="2467826" y="65011"/>
                  </a:lnTo>
                  <a:lnTo>
                    <a:pt x="2417889" y="30187"/>
                  </a:lnTo>
                  <a:lnTo>
                    <a:pt x="2360295" y="7874"/>
                  </a:lnTo>
                  <a:lnTo>
                    <a:pt x="2297011" y="0"/>
                  </a:lnTo>
                  <a:lnTo>
                    <a:pt x="1466494" y="0"/>
                  </a:lnTo>
                  <a:lnTo>
                    <a:pt x="1459331" y="1447"/>
                  </a:lnTo>
                  <a:lnTo>
                    <a:pt x="1453489" y="5384"/>
                  </a:lnTo>
                  <a:lnTo>
                    <a:pt x="1449552" y="11226"/>
                  </a:lnTo>
                  <a:lnTo>
                    <a:pt x="1448104" y="18376"/>
                  </a:lnTo>
                  <a:lnTo>
                    <a:pt x="1449552" y="25527"/>
                  </a:lnTo>
                  <a:lnTo>
                    <a:pt x="1453489" y="31369"/>
                  </a:lnTo>
                  <a:lnTo>
                    <a:pt x="1459331" y="35306"/>
                  </a:lnTo>
                  <a:lnTo>
                    <a:pt x="1466494" y="36753"/>
                  </a:lnTo>
                  <a:lnTo>
                    <a:pt x="2297011" y="36753"/>
                  </a:lnTo>
                  <a:lnTo>
                    <a:pt x="2329561" y="39141"/>
                  </a:lnTo>
                  <a:lnTo>
                    <a:pt x="2389911" y="57277"/>
                  </a:lnTo>
                  <a:lnTo>
                    <a:pt x="2441651" y="90906"/>
                  </a:lnTo>
                  <a:lnTo>
                    <a:pt x="2481999" y="137287"/>
                  </a:lnTo>
                  <a:lnTo>
                    <a:pt x="2508237" y="193662"/>
                  </a:lnTo>
                  <a:lnTo>
                    <a:pt x="2517584" y="257276"/>
                  </a:lnTo>
                  <a:lnTo>
                    <a:pt x="2517711" y="587590"/>
                  </a:lnTo>
                  <a:lnTo>
                    <a:pt x="2520365" y="634453"/>
                  </a:lnTo>
                  <a:lnTo>
                    <a:pt x="2529929" y="708088"/>
                  </a:lnTo>
                  <a:lnTo>
                    <a:pt x="2538666" y="750189"/>
                  </a:lnTo>
                  <a:lnTo>
                    <a:pt x="2550807" y="793267"/>
                  </a:lnTo>
                  <a:lnTo>
                    <a:pt x="2566873" y="835431"/>
                  </a:lnTo>
                  <a:lnTo>
                    <a:pt x="2587434" y="874763"/>
                  </a:lnTo>
                  <a:lnTo>
                    <a:pt x="2540050" y="860806"/>
                  </a:lnTo>
                  <a:lnTo>
                    <a:pt x="2509126" y="841451"/>
                  </a:lnTo>
                  <a:lnTo>
                    <a:pt x="2492006" y="823683"/>
                  </a:lnTo>
                  <a:lnTo>
                    <a:pt x="2486037" y="814527"/>
                  </a:lnTo>
                  <a:lnTo>
                    <a:pt x="2474849" y="790321"/>
                  </a:lnTo>
                  <a:lnTo>
                    <a:pt x="2456192" y="809752"/>
                  </a:lnTo>
                  <a:lnTo>
                    <a:pt x="2399487" y="852563"/>
                  </a:lnTo>
                  <a:lnTo>
                    <a:pt x="2332825" y="874776"/>
                  </a:lnTo>
                  <a:lnTo>
                    <a:pt x="2297011" y="877620"/>
                  </a:lnTo>
                  <a:lnTo>
                    <a:pt x="751878" y="877620"/>
                  </a:lnTo>
                  <a:lnTo>
                    <a:pt x="744728" y="879068"/>
                  </a:lnTo>
                  <a:lnTo>
                    <a:pt x="738886" y="883018"/>
                  </a:lnTo>
                  <a:lnTo>
                    <a:pt x="734949" y="888860"/>
                  </a:lnTo>
                  <a:lnTo>
                    <a:pt x="733501" y="896010"/>
                  </a:lnTo>
                  <a:lnTo>
                    <a:pt x="734949" y="903160"/>
                  </a:lnTo>
                  <a:lnTo>
                    <a:pt x="738886" y="909002"/>
                  </a:lnTo>
                  <a:lnTo>
                    <a:pt x="744728" y="912926"/>
                  </a:lnTo>
                  <a:lnTo>
                    <a:pt x="751878" y="914374"/>
                  </a:lnTo>
                  <a:lnTo>
                    <a:pt x="2297011" y="914374"/>
                  </a:lnTo>
                  <a:lnTo>
                    <a:pt x="2370594" y="903808"/>
                  </a:lnTo>
                  <a:lnTo>
                    <a:pt x="2437142" y="873036"/>
                  </a:lnTo>
                  <a:lnTo>
                    <a:pt x="2466733" y="850519"/>
                  </a:lnTo>
                  <a:lnTo>
                    <a:pt x="2482646" y="866724"/>
                  </a:lnTo>
                  <a:lnTo>
                    <a:pt x="2505710" y="883767"/>
                  </a:lnTo>
                  <a:lnTo>
                    <a:pt x="2536698" y="899083"/>
                  </a:lnTo>
                  <a:lnTo>
                    <a:pt x="2576436" y="910120"/>
                  </a:lnTo>
                  <a:lnTo>
                    <a:pt x="2625750" y="914374"/>
                  </a:lnTo>
                  <a:lnTo>
                    <a:pt x="2666454" y="9143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165216" y="3227389"/>
            <a:ext cx="39052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30" dirty="0">
                <a:latin typeface="Calibri"/>
                <a:cs typeface="Calibri"/>
              </a:rPr>
              <a:t>78%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4298" y="2862600"/>
            <a:ext cx="1048737" cy="104844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22617" y="1017002"/>
            <a:ext cx="2245360" cy="76327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5"/>
              </a:spcBef>
            </a:pPr>
            <a:r>
              <a:rPr sz="2000" b="1" dirty="0">
                <a:latin typeface="Cambria"/>
                <a:cs typeface="Cambria"/>
              </a:rPr>
              <a:t>INTERNET</a:t>
            </a:r>
            <a:r>
              <a:rPr sz="2000" b="1" spc="345" dirty="0">
                <a:latin typeface="Cambria"/>
                <a:cs typeface="Cambria"/>
              </a:rPr>
              <a:t> </a:t>
            </a:r>
            <a:r>
              <a:rPr sz="2000" b="1" spc="-50" dirty="0">
                <a:latin typeface="Cambria"/>
                <a:cs typeface="Cambria"/>
              </a:rPr>
              <a:t>&amp;</a:t>
            </a:r>
            <a:endParaRPr sz="2000">
              <a:latin typeface="Cambria"/>
              <a:cs typeface="Cambria"/>
            </a:endParaRPr>
          </a:p>
          <a:p>
            <a:pPr marR="5080" algn="ctr">
              <a:lnSpc>
                <a:spcPct val="100000"/>
              </a:lnSpc>
              <a:spcBef>
                <a:spcPts val="500"/>
              </a:spcBef>
            </a:pPr>
            <a:r>
              <a:rPr sz="2000" b="1" spc="65" dirty="0">
                <a:latin typeface="Cambria"/>
                <a:cs typeface="Cambria"/>
              </a:rPr>
              <a:t>COMMUNICATION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8560" y="4014299"/>
            <a:ext cx="709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spc="45" dirty="0">
                <a:latin typeface="Georgia"/>
                <a:cs typeface="Georgia"/>
              </a:rPr>
              <a:t>95</a:t>
            </a:r>
            <a:r>
              <a:rPr sz="2400" spc="220" dirty="0">
                <a:latin typeface="Georgia"/>
                <a:cs typeface="Georgia"/>
              </a:rPr>
              <a:t> </a:t>
            </a:r>
            <a:r>
              <a:rPr sz="2400" spc="-50" dirty="0">
                <a:latin typeface="Georgia"/>
                <a:cs typeface="Georgia"/>
              </a:rPr>
              <a:t>%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8561" y="5333983"/>
            <a:ext cx="1078230" cy="86677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30"/>
              </a:spcBef>
            </a:pPr>
            <a:r>
              <a:rPr sz="2400" spc="-25" dirty="0">
                <a:latin typeface="Georgia"/>
                <a:cs typeface="Georgia"/>
              </a:rPr>
              <a:t>156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r>
              <a:rPr sz="2400" spc="95" dirty="0">
                <a:latin typeface="Georgia"/>
                <a:cs typeface="Georgia"/>
              </a:rPr>
              <a:t>million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4404" y="3979153"/>
            <a:ext cx="2362200" cy="5562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R="56515" algn="ctr">
              <a:lnSpc>
                <a:spcPct val="100000"/>
              </a:lnSpc>
              <a:spcBef>
                <a:spcPts val="385"/>
              </a:spcBef>
            </a:pP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Facebook</a:t>
            </a:r>
            <a:r>
              <a:rPr sz="1500" spc="48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users</a:t>
            </a:r>
            <a:r>
              <a:rPr sz="1500" spc="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endParaRPr sz="1500">
              <a:latin typeface="Trebuchet MS"/>
              <a:cs typeface="Trebuchet MS"/>
            </a:endParaRPr>
          </a:p>
          <a:p>
            <a:pPr marR="5080" algn="ctr">
              <a:lnSpc>
                <a:spcPct val="100000"/>
              </a:lnSpc>
              <a:spcBef>
                <a:spcPts val="290"/>
              </a:spcBef>
            </a:pP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Vietnam</a:t>
            </a:r>
            <a:r>
              <a:rPr sz="1500" spc="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500" spc="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January</a:t>
            </a:r>
            <a:r>
              <a:rPr sz="1500" spc="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2023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83608" y="5494010"/>
            <a:ext cx="214503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33350">
              <a:lnSpc>
                <a:spcPct val="1173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Mobile</a:t>
            </a:r>
            <a:r>
              <a:rPr sz="1500" spc="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connections</a:t>
            </a:r>
            <a:r>
              <a:rPr sz="1500" spc="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in </a:t>
            </a: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Vietnam</a:t>
            </a:r>
            <a:r>
              <a:rPr sz="1500" spc="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500" spc="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rebuchet MS"/>
                <a:cs typeface="Trebuchet MS"/>
              </a:rPr>
              <a:t>January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r>
              <a:rPr sz="1500" spc="-20" dirty="0">
                <a:solidFill>
                  <a:srgbClr val="FFFFFF"/>
                </a:solidFill>
                <a:latin typeface="Trebuchet MS"/>
                <a:cs typeface="Trebuchet MS"/>
              </a:rPr>
              <a:t>2022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910355" y="1042498"/>
            <a:ext cx="2047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100" dirty="0">
                <a:solidFill>
                  <a:srgbClr val="006785"/>
                </a:solidFill>
                <a:latin typeface="Lucida Sans Unicode"/>
                <a:cs typeface="Lucida Sans Unicode"/>
              </a:rPr>
              <a:t>e-</a:t>
            </a:r>
            <a:r>
              <a:rPr b="0" spc="95" dirty="0">
                <a:solidFill>
                  <a:srgbClr val="006785"/>
                </a:solidFill>
                <a:latin typeface="Lucida Sans Unicode"/>
                <a:cs typeface="Lucida Sans Unicode"/>
              </a:rPr>
              <a:t>commerce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539304" y="2891526"/>
            <a:ext cx="236156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8600"/>
              </a:lnSpc>
              <a:spcBef>
                <a:spcPts val="100"/>
              </a:spcBef>
            </a:pPr>
            <a:r>
              <a:rPr sz="1400" spc="75" dirty="0">
                <a:latin typeface="Trebuchet MS"/>
                <a:cs typeface="Trebuchet MS"/>
              </a:rPr>
              <a:t>Vietnamese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internet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users </a:t>
            </a:r>
            <a:r>
              <a:rPr sz="1400" spc="55" dirty="0">
                <a:latin typeface="Trebuchet MS"/>
                <a:cs typeface="Trebuchet MS"/>
              </a:rPr>
              <a:t>aged</a:t>
            </a:r>
            <a:r>
              <a:rPr sz="1400" spc="15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between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16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and</a:t>
            </a:r>
            <a:r>
              <a:rPr sz="1400" spc="16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64 </a:t>
            </a:r>
            <a:endParaRPr sz="1400">
              <a:latin typeface="Trebuchet MS"/>
              <a:cs typeface="Trebuchet MS"/>
            </a:endParaRPr>
          </a:p>
          <a:p>
            <a:pPr marL="5080" algn="ctr">
              <a:lnSpc>
                <a:spcPct val="100000"/>
              </a:lnSpc>
              <a:spcBef>
                <a:spcPts val="335"/>
              </a:spcBef>
            </a:pPr>
            <a:r>
              <a:rPr sz="1400" spc="45" dirty="0">
                <a:latin typeface="Trebuchet MS"/>
                <a:cs typeface="Trebuchet MS"/>
              </a:rPr>
              <a:t>already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shop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online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61598" y="1734295"/>
            <a:ext cx="1090930" cy="8610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2400" spc="80" dirty="0">
                <a:latin typeface="Georgia"/>
                <a:cs typeface="Georgia"/>
              </a:rPr>
              <a:t>59</a:t>
            </a:r>
            <a:endParaRPr sz="2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400" spc="95" dirty="0">
                <a:latin typeface="Georgia"/>
                <a:cs typeface="Georgia"/>
              </a:rPr>
              <a:t>million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51705" y="2089455"/>
            <a:ext cx="23869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latin typeface="Trebuchet MS"/>
                <a:cs typeface="Trebuchet MS"/>
              </a:rPr>
              <a:t>Internet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users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Vietnam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8560" y="2285983"/>
            <a:ext cx="1078230" cy="8610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5"/>
              </a:spcBef>
            </a:pPr>
            <a:r>
              <a:rPr sz="2400" spc="-25" dirty="0">
                <a:latin typeface="Georgia"/>
                <a:cs typeface="Georgia"/>
              </a:rPr>
              <a:t>78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r>
              <a:rPr sz="2400" spc="95" dirty="0">
                <a:latin typeface="Georgia"/>
                <a:cs typeface="Georgia"/>
              </a:rPr>
              <a:t>million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3415" y="2494777"/>
            <a:ext cx="2362200" cy="5562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3845">
              <a:lnSpc>
                <a:spcPct val="100000"/>
              </a:lnSpc>
              <a:spcBef>
                <a:spcPts val="385"/>
              </a:spcBef>
            </a:pP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Internet</a:t>
            </a:r>
            <a:r>
              <a:rPr sz="1500" spc="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users</a:t>
            </a:r>
            <a:r>
              <a:rPr sz="1500" spc="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2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Vietnam</a:t>
            </a:r>
            <a:r>
              <a:rPr sz="1500" spc="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500" spc="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January</a:t>
            </a:r>
            <a:r>
              <a:rPr sz="1500" spc="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2023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648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12532" y="1805991"/>
            <a:ext cx="191388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45" dirty="0">
                <a:solidFill>
                  <a:srgbClr val="FDFDFD"/>
                </a:solidFill>
                <a:latin typeface="Trebuchet MS"/>
                <a:cs typeface="Trebuchet MS"/>
              </a:rPr>
              <a:t>National</a:t>
            </a:r>
            <a:r>
              <a:rPr sz="1500" spc="120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DFDFD"/>
                </a:solidFill>
                <a:latin typeface="Trebuchet MS"/>
                <a:cs typeface="Trebuchet MS"/>
              </a:rPr>
              <a:t>monuments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12532" y="2558847"/>
            <a:ext cx="1409700" cy="46735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4"/>
              </a:spcBef>
            </a:pPr>
            <a:r>
              <a:rPr sz="1500" spc="70" dirty="0">
                <a:solidFill>
                  <a:srgbClr val="FDFDFD"/>
                </a:solidFill>
                <a:latin typeface="Trebuchet MS"/>
                <a:cs typeface="Trebuchet MS"/>
              </a:rPr>
              <a:t>World</a:t>
            </a:r>
            <a:r>
              <a:rPr sz="1500" spc="21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DFDFD"/>
                </a:solidFill>
                <a:latin typeface="Trebuchet MS"/>
                <a:cs typeface="Trebuchet MS"/>
              </a:rPr>
              <a:t>cultural </a:t>
            </a:r>
            <a:r>
              <a:rPr sz="1500" spc="35" dirty="0">
                <a:solidFill>
                  <a:srgbClr val="FDFDFD"/>
                </a:solidFill>
                <a:latin typeface="Trebuchet MS"/>
                <a:cs typeface="Trebuchet MS"/>
              </a:rPr>
              <a:t>heritage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12532" y="3287319"/>
            <a:ext cx="2679700" cy="46735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4"/>
              </a:spcBef>
            </a:pPr>
            <a:r>
              <a:rPr sz="1500" spc="70" dirty="0">
                <a:solidFill>
                  <a:srgbClr val="FDFDFD"/>
                </a:solidFill>
                <a:latin typeface="Trebuchet MS"/>
                <a:cs typeface="Trebuchet MS"/>
              </a:rPr>
              <a:t>World</a:t>
            </a:r>
            <a:r>
              <a:rPr sz="1500" spc="21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80" dirty="0">
                <a:solidFill>
                  <a:srgbClr val="FDFDFD"/>
                </a:solidFill>
                <a:latin typeface="Trebuchet MS"/>
                <a:cs typeface="Trebuchet MS"/>
              </a:rPr>
              <a:t>Biosphere</a:t>
            </a:r>
            <a:r>
              <a:rPr sz="1500" spc="21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FDFDFD"/>
                </a:solidFill>
                <a:latin typeface="Trebuchet MS"/>
                <a:cs typeface="Trebuchet MS"/>
              </a:rPr>
              <a:t>Reserve</a:t>
            </a:r>
            <a:r>
              <a:rPr sz="1500" spc="21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DFDFD"/>
                </a:solidFill>
                <a:latin typeface="Trebuchet MS"/>
                <a:cs typeface="Trebuchet MS"/>
              </a:rPr>
              <a:t>in </a:t>
            </a:r>
            <a:r>
              <a:rPr sz="1500" spc="55" dirty="0">
                <a:solidFill>
                  <a:srgbClr val="FDFDFD"/>
                </a:solidFill>
                <a:latin typeface="Trebuchet MS"/>
                <a:cs typeface="Trebuchet MS"/>
              </a:rPr>
              <a:t>Vietnam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92773" y="2034591"/>
            <a:ext cx="41789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65" dirty="0">
                <a:solidFill>
                  <a:srgbClr val="FDFDFD"/>
                </a:solidFill>
                <a:latin typeface="Trebuchet MS"/>
                <a:cs typeface="Trebuchet MS"/>
              </a:rPr>
              <a:t>Vietnam</a:t>
            </a:r>
            <a:r>
              <a:rPr sz="1500" b="1" spc="4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b="1" spc="50" dirty="0">
                <a:solidFill>
                  <a:srgbClr val="FDFDFD"/>
                </a:solidFill>
                <a:latin typeface="Trebuchet MS"/>
                <a:cs typeface="Trebuchet MS"/>
              </a:rPr>
              <a:t>Tourism</a:t>
            </a:r>
            <a:r>
              <a:rPr sz="1500" b="1" spc="80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b="1" spc="55" dirty="0">
                <a:solidFill>
                  <a:srgbClr val="FDFDFD"/>
                </a:solidFill>
                <a:latin typeface="Trebuchet MS"/>
                <a:cs typeface="Trebuchet MS"/>
              </a:rPr>
              <a:t>accounts</a:t>
            </a:r>
            <a:r>
              <a:rPr sz="1500" b="1" spc="60" dirty="0">
                <a:solidFill>
                  <a:srgbClr val="FDFDFD"/>
                </a:solidFill>
                <a:latin typeface="Trebuchet MS"/>
                <a:cs typeface="Trebuchet MS"/>
              </a:rPr>
              <a:t> for</a:t>
            </a:r>
            <a:r>
              <a:rPr sz="1500" b="1" spc="7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b="1" spc="95" dirty="0">
                <a:solidFill>
                  <a:srgbClr val="FDFDFD"/>
                </a:solidFill>
                <a:latin typeface="Trebuchet MS"/>
                <a:cs typeface="Trebuchet MS"/>
              </a:rPr>
              <a:t>7.8%</a:t>
            </a:r>
            <a:r>
              <a:rPr sz="1500" b="1" spc="114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DFDFD"/>
                </a:solidFill>
                <a:latin typeface="Trebuchet MS"/>
                <a:cs typeface="Trebuchet MS"/>
              </a:rPr>
              <a:t>of</a:t>
            </a:r>
            <a:r>
              <a:rPr sz="1500" b="1" spc="50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DFDFD"/>
                </a:solidFill>
                <a:latin typeface="Trebuchet MS"/>
                <a:cs typeface="Trebuchet MS"/>
              </a:rPr>
              <a:t>GDP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6406" y="1693257"/>
            <a:ext cx="82994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145" dirty="0">
                <a:solidFill>
                  <a:srgbClr val="FDFDFD"/>
                </a:solidFill>
                <a:latin typeface="Trebuchet MS"/>
                <a:cs typeface="Trebuchet MS"/>
              </a:rPr>
              <a:t>2741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967" y="2455257"/>
            <a:ext cx="209550" cy="1162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solidFill>
                  <a:srgbClr val="FDFDFD"/>
                </a:solidFill>
                <a:latin typeface="Trebuchet MS"/>
                <a:cs typeface="Trebuchet MS"/>
              </a:rPr>
              <a:t>5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70"/>
              </a:spcBef>
            </a:pPr>
            <a:r>
              <a:rPr sz="2700" spc="-50" dirty="0">
                <a:solidFill>
                  <a:srgbClr val="FDFDFD"/>
                </a:solidFill>
                <a:latin typeface="Trebuchet MS"/>
                <a:cs typeface="Trebuchet MS"/>
              </a:rPr>
              <a:t>6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149345" y="989168"/>
            <a:ext cx="15748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0" dirty="0">
                <a:solidFill>
                  <a:srgbClr val="FAFDF4"/>
                </a:solidFill>
              </a:rPr>
              <a:t>TOURISM</a:t>
            </a:r>
            <a:endParaRPr sz="2700"/>
          </a:p>
        </p:txBody>
      </p:sp>
      <p:sp>
        <p:nvSpPr>
          <p:cNvPr id="10" name="object 10"/>
          <p:cNvSpPr/>
          <p:nvPr/>
        </p:nvSpPr>
        <p:spPr>
          <a:xfrm>
            <a:off x="7934614" y="1245774"/>
            <a:ext cx="2604135" cy="16510"/>
          </a:xfrm>
          <a:custGeom>
            <a:avLst/>
            <a:gdLst/>
            <a:ahLst/>
            <a:cxnLst/>
            <a:rect l="l" t="t" r="r" b="b"/>
            <a:pathLst>
              <a:path w="2604134" h="16509">
                <a:moveTo>
                  <a:pt x="0" y="0"/>
                </a:moveTo>
                <a:lnTo>
                  <a:pt x="2603644" y="16211"/>
                </a:lnTo>
              </a:path>
            </a:pathLst>
          </a:custGeom>
          <a:ln w="32454">
            <a:solidFill>
              <a:srgbClr val="FAFD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" y="1270116"/>
            <a:ext cx="5759450" cy="16510"/>
          </a:xfrm>
          <a:custGeom>
            <a:avLst/>
            <a:gdLst/>
            <a:ahLst/>
            <a:cxnLst/>
            <a:rect l="l" t="t" r="r" b="b"/>
            <a:pathLst>
              <a:path w="5759450" h="16509">
                <a:moveTo>
                  <a:pt x="0" y="0"/>
                </a:moveTo>
                <a:lnTo>
                  <a:pt x="5759256" y="16221"/>
                </a:lnTo>
              </a:path>
            </a:pathLst>
          </a:custGeom>
          <a:ln w="32454">
            <a:solidFill>
              <a:srgbClr val="FAFD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67740" y="2821422"/>
            <a:ext cx="2002789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00"/>
              </a:lnSpc>
              <a:spcBef>
                <a:spcPts val="100"/>
              </a:spcBef>
              <a:tabLst>
                <a:tab pos="795020" algn="l"/>
                <a:tab pos="1707514" algn="l"/>
              </a:tabLst>
            </a:pPr>
            <a:r>
              <a:rPr sz="1400" b="1" dirty="0">
                <a:solidFill>
                  <a:srgbClr val="FDFDFD"/>
                </a:solidFill>
                <a:latin typeface="Trebuchet MS"/>
                <a:cs typeface="Trebuchet MS"/>
              </a:rPr>
              <a:t>18</a:t>
            </a:r>
            <a:r>
              <a:rPr sz="1400" b="1" spc="204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400" b="1" spc="-65" dirty="0">
                <a:solidFill>
                  <a:srgbClr val="FDFDFD"/>
                </a:solidFill>
                <a:latin typeface="Trebuchet MS"/>
                <a:cs typeface="Trebuchet MS"/>
              </a:rPr>
              <a:t>million</a:t>
            </a:r>
            <a:r>
              <a:rPr sz="1400" b="1" spc="204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FDFDFD"/>
                </a:solidFill>
                <a:latin typeface="Trebuchet MS"/>
                <a:cs typeface="Trebuchet MS"/>
              </a:rPr>
              <a:t>international visited</a:t>
            </a:r>
            <a:r>
              <a:rPr sz="1400" dirty="0">
                <a:solidFill>
                  <a:srgbClr val="FDFDFD"/>
                </a:solidFill>
                <a:latin typeface="Trebuchet MS"/>
                <a:cs typeface="Trebuchet MS"/>
              </a:rPr>
              <a:t>	</a:t>
            </a:r>
            <a:r>
              <a:rPr sz="1400" spc="-10" dirty="0">
                <a:solidFill>
                  <a:srgbClr val="FDFDFD"/>
                </a:solidFill>
                <a:latin typeface="Trebuchet MS"/>
                <a:cs typeface="Trebuchet MS"/>
              </a:rPr>
              <a:t>Vietnam</a:t>
            </a:r>
            <a:r>
              <a:rPr sz="1400" dirty="0">
                <a:solidFill>
                  <a:srgbClr val="FDFDFD"/>
                </a:solidFill>
                <a:latin typeface="Trebuchet MS"/>
                <a:cs typeface="Trebuchet MS"/>
              </a:rPr>
              <a:t>	</a:t>
            </a:r>
            <a:r>
              <a:rPr sz="1400" spc="35" dirty="0">
                <a:solidFill>
                  <a:srgbClr val="FDFDFD"/>
                </a:solidFill>
                <a:latin typeface="Trebuchet MS"/>
                <a:cs typeface="Trebuchet MS"/>
              </a:rPr>
              <a:t>in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400" dirty="0">
                <a:solidFill>
                  <a:srgbClr val="FDFDFD"/>
                </a:solidFill>
                <a:latin typeface="Trebuchet MS"/>
                <a:cs typeface="Trebuchet MS"/>
              </a:rPr>
              <a:t>increased</a:t>
            </a:r>
            <a:r>
              <a:rPr sz="1400" spc="210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FDFDFD"/>
                </a:solidFill>
                <a:latin typeface="Trebuchet MS"/>
                <a:cs typeface="Trebuchet MS"/>
              </a:rPr>
              <a:t>by</a:t>
            </a:r>
            <a:r>
              <a:rPr sz="1400" spc="22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FDFDFD"/>
                </a:solidFill>
                <a:latin typeface="Trebuchet MS"/>
                <a:cs typeface="Trebuchet MS"/>
              </a:rPr>
              <a:t>16%</a:t>
            </a:r>
            <a:r>
              <a:rPr sz="1400" b="1" spc="265" dirty="0">
                <a:solidFill>
                  <a:srgbClr val="FDFDFD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FDFDFD"/>
                </a:solidFill>
                <a:latin typeface="Trebuchet MS"/>
                <a:cs typeface="Trebuchet MS"/>
              </a:rPr>
              <a:t>from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40481" y="2821422"/>
            <a:ext cx="693420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4629" marR="5080" indent="-57150">
              <a:lnSpc>
                <a:spcPct val="112900"/>
              </a:lnSpc>
              <a:spcBef>
                <a:spcPts val="100"/>
              </a:spcBef>
            </a:pPr>
            <a:r>
              <a:rPr sz="1400" spc="-10" dirty="0">
                <a:solidFill>
                  <a:srgbClr val="FDFDFD"/>
                </a:solidFill>
                <a:latin typeface="Trebuchet MS"/>
                <a:cs typeface="Trebuchet MS"/>
              </a:rPr>
              <a:t>guests 2019,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400" spc="30" dirty="0">
                <a:solidFill>
                  <a:srgbClr val="FDFDFD"/>
                </a:solidFill>
                <a:latin typeface="Trebuchet MS"/>
                <a:cs typeface="Trebuchet MS"/>
              </a:rPr>
              <a:t>2018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373" y="4091479"/>
            <a:ext cx="7200597" cy="238872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1641" y="850900"/>
            <a:ext cx="3356815" cy="19018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81641" y="2817707"/>
            <a:ext cx="3356815" cy="19083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7416" y="2214165"/>
            <a:ext cx="58435" cy="584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7416" y="2746436"/>
            <a:ext cx="58435" cy="5841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7416" y="3012572"/>
            <a:ext cx="58435" cy="5841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7416" y="3278707"/>
            <a:ext cx="58435" cy="5841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7416" y="3544842"/>
            <a:ext cx="58435" cy="5841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576689" y="1954138"/>
            <a:ext cx="4240530" cy="1998345"/>
          </a:xfrm>
          <a:prstGeom prst="rect">
            <a:avLst/>
          </a:prstGeom>
          <a:ln w="38859">
            <a:solidFill>
              <a:srgbClr val="532E1C"/>
            </a:solidFill>
          </a:ln>
        </p:spPr>
        <p:txBody>
          <a:bodyPr vert="horz" wrap="square" lIns="0" tIns="92710" rIns="0" bIns="0" rtlCol="0">
            <a:spAutoFit/>
          </a:bodyPr>
          <a:lstStyle/>
          <a:p>
            <a:pPr marL="391160" marR="328295">
              <a:lnSpc>
                <a:spcPct val="115999"/>
              </a:lnSpc>
              <a:spcBef>
                <a:spcPts val="730"/>
              </a:spcBef>
            </a:pPr>
            <a:r>
              <a:rPr sz="1500" spc="45" dirty="0">
                <a:latin typeface="Trebuchet MS"/>
                <a:cs typeface="Trebuchet MS"/>
              </a:rPr>
              <a:t>Central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Sector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Imperial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Citadel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Thang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Long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–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Hanoi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(2010)</a:t>
            </a:r>
            <a:endParaRPr sz="1500">
              <a:latin typeface="Trebuchet MS"/>
              <a:cs typeface="Trebuchet MS"/>
            </a:endParaRPr>
          </a:p>
          <a:p>
            <a:pPr marL="391160">
              <a:lnSpc>
                <a:spcPct val="100000"/>
              </a:lnSpc>
              <a:spcBef>
                <a:spcPts val="315"/>
              </a:spcBef>
            </a:pPr>
            <a:r>
              <a:rPr sz="1500" dirty="0">
                <a:latin typeface="Trebuchet MS"/>
                <a:cs typeface="Trebuchet MS"/>
              </a:rPr>
              <a:t>Citadel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Ho</a:t>
            </a:r>
            <a:r>
              <a:rPr sz="1500" spc="1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Dynasty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(2011)</a:t>
            </a:r>
            <a:endParaRPr sz="1500">
              <a:latin typeface="Trebuchet MS"/>
              <a:cs typeface="Trebuchet MS"/>
            </a:endParaRPr>
          </a:p>
          <a:p>
            <a:pPr marL="391160" marR="610870">
              <a:lnSpc>
                <a:spcPts val="2110"/>
              </a:lnSpc>
              <a:spcBef>
                <a:spcPts val="100"/>
              </a:spcBef>
            </a:pPr>
            <a:r>
              <a:rPr sz="1500" spc="50" dirty="0">
                <a:latin typeface="Trebuchet MS"/>
                <a:cs typeface="Trebuchet MS"/>
              </a:rPr>
              <a:t>Complex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Hue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Monuments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(1993) </a:t>
            </a:r>
            <a:r>
              <a:rPr sz="1500" dirty="0">
                <a:latin typeface="Trebuchet MS"/>
                <a:cs typeface="Trebuchet MS"/>
              </a:rPr>
              <a:t>Hoi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Ancient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Town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(1999)</a:t>
            </a:r>
            <a:endParaRPr sz="1500">
              <a:latin typeface="Trebuchet MS"/>
              <a:cs typeface="Trebuchet MS"/>
            </a:endParaRPr>
          </a:p>
          <a:p>
            <a:pPr marL="391160">
              <a:lnSpc>
                <a:spcPct val="100000"/>
              </a:lnSpc>
              <a:spcBef>
                <a:spcPts val="265"/>
              </a:spcBef>
            </a:pPr>
            <a:r>
              <a:rPr sz="1500" dirty="0">
                <a:latin typeface="Trebuchet MS"/>
                <a:cs typeface="Trebuchet MS"/>
              </a:rPr>
              <a:t>My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Son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Sanctuary</a:t>
            </a:r>
            <a:r>
              <a:rPr sz="1500" spc="27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(1999)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7416" y="4488875"/>
            <a:ext cx="58435" cy="5841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7416" y="4755010"/>
            <a:ext cx="58435" cy="5841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576663" y="4266681"/>
            <a:ext cx="4240530" cy="1134745"/>
          </a:xfrm>
          <a:prstGeom prst="rect">
            <a:avLst/>
          </a:prstGeom>
          <a:ln w="38858">
            <a:solidFill>
              <a:srgbClr val="532E1C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391160">
              <a:lnSpc>
                <a:spcPct val="100000"/>
              </a:lnSpc>
              <a:spcBef>
                <a:spcPts val="905"/>
              </a:spcBef>
            </a:pPr>
            <a:r>
              <a:rPr sz="1500" dirty="0">
                <a:latin typeface="Trebuchet MS"/>
                <a:cs typeface="Trebuchet MS"/>
              </a:rPr>
              <a:t>Ha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Long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Bay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(1994,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2000)</a:t>
            </a:r>
            <a:endParaRPr sz="1500">
              <a:latin typeface="Trebuchet MS"/>
              <a:cs typeface="Trebuchet MS"/>
            </a:endParaRPr>
          </a:p>
          <a:p>
            <a:pPr marL="391160">
              <a:lnSpc>
                <a:spcPct val="100000"/>
              </a:lnSpc>
              <a:spcBef>
                <a:spcPts val="100"/>
              </a:spcBef>
            </a:pPr>
            <a:r>
              <a:rPr sz="1500" spc="75" dirty="0">
                <a:latin typeface="Trebuchet MS"/>
                <a:cs typeface="Trebuchet MS"/>
              </a:rPr>
              <a:t>Phong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Nha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-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Ke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Bang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National</a:t>
            </a:r>
            <a:endParaRPr sz="1500">
              <a:latin typeface="Trebuchet MS"/>
              <a:cs typeface="Trebuchet MS"/>
            </a:endParaRPr>
          </a:p>
          <a:p>
            <a:pPr marL="391160">
              <a:lnSpc>
                <a:spcPct val="100000"/>
              </a:lnSpc>
              <a:spcBef>
                <a:spcPts val="310"/>
              </a:spcBef>
            </a:pPr>
            <a:r>
              <a:rPr sz="1500" spc="65" dirty="0">
                <a:latin typeface="Trebuchet MS"/>
                <a:cs typeface="Trebuchet MS"/>
              </a:rPr>
              <a:t>Park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(2003,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2015)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7416" y="5890955"/>
            <a:ext cx="58435" cy="5841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576728" y="5631539"/>
            <a:ext cx="4240530" cy="773430"/>
          </a:xfrm>
          <a:prstGeom prst="rect">
            <a:avLst/>
          </a:prstGeom>
          <a:ln w="38857">
            <a:solidFill>
              <a:srgbClr val="532E1C"/>
            </a:solidFill>
          </a:ln>
        </p:spPr>
        <p:txBody>
          <a:bodyPr vert="horz" wrap="square" lIns="0" tIns="152400" rIns="0" bIns="0" rtlCol="0">
            <a:spAutoFit/>
          </a:bodyPr>
          <a:lstStyle/>
          <a:p>
            <a:pPr marL="391160">
              <a:lnSpc>
                <a:spcPct val="100000"/>
              </a:lnSpc>
              <a:spcBef>
                <a:spcPts val="1200"/>
              </a:spcBef>
            </a:pPr>
            <a:r>
              <a:rPr sz="1500" spc="65" dirty="0">
                <a:latin typeface="Trebuchet MS"/>
                <a:cs typeface="Trebuchet MS"/>
              </a:rPr>
              <a:t>Trang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Landscape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Complex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(2014)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06803" y="936366"/>
            <a:ext cx="4412749" cy="865481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71220" y="2481154"/>
            <a:ext cx="1290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40" dirty="0">
                <a:latin typeface="Georgia"/>
                <a:cs typeface="Georgia"/>
              </a:rPr>
              <a:t>Cultural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5858" y="4562938"/>
            <a:ext cx="1201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40" dirty="0">
                <a:latin typeface="Georgia"/>
                <a:cs typeface="Georgia"/>
              </a:rPr>
              <a:t>Natural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2368" y="5718130"/>
            <a:ext cx="937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80" dirty="0">
                <a:latin typeface="Georgia"/>
                <a:cs typeface="Georgia"/>
              </a:rPr>
              <a:t>Mixed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997201" y="917025"/>
            <a:ext cx="37884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70" dirty="0">
                <a:solidFill>
                  <a:srgbClr val="FAFDF4"/>
                </a:solidFill>
              </a:rPr>
              <a:t>WORLD</a:t>
            </a:r>
            <a:r>
              <a:rPr sz="2500" spc="160" dirty="0">
                <a:solidFill>
                  <a:srgbClr val="FAFDF4"/>
                </a:solidFill>
              </a:rPr>
              <a:t> </a:t>
            </a:r>
            <a:r>
              <a:rPr sz="2500" dirty="0">
                <a:solidFill>
                  <a:srgbClr val="FAFDF4"/>
                </a:solidFill>
              </a:rPr>
              <a:t>HERITAGE</a:t>
            </a:r>
            <a:r>
              <a:rPr sz="2500" spc="114" dirty="0">
                <a:solidFill>
                  <a:srgbClr val="FAFDF4"/>
                </a:solidFill>
              </a:rPr>
              <a:t> </a:t>
            </a:r>
            <a:r>
              <a:rPr sz="2500" spc="-10" dirty="0">
                <a:solidFill>
                  <a:srgbClr val="FAFDF4"/>
                </a:solidFill>
              </a:rPr>
              <a:t>SITES</a:t>
            </a:r>
            <a:endParaRPr sz="2500"/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81643" y="4813429"/>
            <a:ext cx="3356815" cy="160979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758" y="4218209"/>
            <a:ext cx="2960749" cy="17590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2438" y="4218209"/>
            <a:ext cx="2960749" cy="175908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86225" y="5376875"/>
            <a:ext cx="1022237" cy="76646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807836" y="944514"/>
            <a:ext cx="4130675" cy="987425"/>
          </a:xfrm>
          <a:custGeom>
            <a:avLst/>
            <a:gdLst/>
            <a:ahLst/>
            <a:cxnLst/>
            <a:rect l="l" t="t" r="r" b="b"/>
            <a:pathLst>
              <a:path w="4130675" h="987425">
                <a:moveTo>
                  <a:pt x="2694923" y="0"/>
                </a:moveTo>
                <a:lnTo>
                  <a:pt x="2625125" y="26"/>
                </a:lnTo>
                <a:lnTo>
                  <a:pt x="2555330" y="308"/>
                </a:lnTo>
                <a:lnTo>
                  <a:pt x="2485539" y="848"/>
                </a:lnTo>
                <a:lnTo>
                  <a:pt x="2415750" y="1643"/>
                </a:lnTo>
                <a:lnTo>
                  <a:pt x="2345965" y="2696"/>
                </a:lnTo>
                <a:lnTo>
                  <a:pt x="2276184" y="4004"/>
                </a:lnTo>
                <a:lnTo>
                  <a:pt x="2207367" y="5577"/>
                </a:lnTo>
                <a:lnTo>
                  <a:pt x="2139514" y="7462"/>
                </a:lnTo>
                <a:lnTo>
                  <a:pt x="1969879" y="13025"/>
                </a:lnTo>
                <a:lnTo>
                  <a:pt x="1899585" y="10689"/>
                </a:lnTo>
                <a:lnTo>
                  <a:pt x="1829202" y="9023"/>
                </a:lnTo>
                <a:lnTo>
                  <a:pt x="1758764" y="8061"/>
                </a:lnTo>
                <a:lnTo>
                  <a:pt x="1688308" y="7842"/>
                </a:lnTo>
                <a:lnTo>
                  <a:pt x="1617870" y="8399"/>
                </a:lnTo>
                <a:lnTo>
                  <a:pt x="1547487" y="9770"/>
                </a:lnTo>
                <a:lnTo>
                  <a:pt x="1477192" y="11991"/>
                </a:lnTo>
                <a:lnTo>
                  <a:pt x="1409433" y="15182"/>
                </a:lnTo>
                <a:lnTo>
                  <a:pt x="1341667" y="19400"/>
                </a:lnTo>
                <a:lnTo>
                  <a:pt x="1273942" y="24715"/>
                </a:lnTo>
                <a:lnTo>
                  <a:pt x="1206303" y="31201"/>
                </a:lnTo>
                <a:lnTo>
                  <a:pt x="1138793" y="38929"/>
                </a:lnTo>
                <a:lnTo>
                  <a:pt x="1071464" y="47970"/>
                </a:lnTo>
                <a:lnTo>
                  <a:pt x="1004356" y="58395"/>
                </a:lnTo>
                <a:lnTo>
                  <a:pt x="937517" y="70279"/>
                </a:lnTo>
                <a:lnTo>
                  <a:pt x="870993" y="83689"/>
                </a:lnTo>
                <a:lnTo>
                  <a:pt x="804832" y="98699"/>
                </a:lnTo>
                <a:lnTo>
                  <a:pt x="739075" y="115382"/>
                </a:lnTo>
                <a:lnTo>
                  <a:pt x="673770" y="133807"/>
                </a:lnTo>
                <a:lnTo>
                  <a:pt x="608964" y="154047"/>
                </a:lnTo>
                <a:lnTo>
                  <a:pt x="544702" y="176173"/>
                </a:lnTo>
                <a:lnTo>
                  <a:pt x="481030" y="200256"/>
                </a:lnTo>
                <a:lnTo>
                  <a:pt x="418942" y="225959"/>
                </a:lnTo>
                <a:lnTo>
                  <a:pt x="357609" y="253086"/>
                </a:lnTo>
                <a:lnTo>
                  <a:pt x="296786" y="282665"/>
                </a:lnTo>
                <a:lnTo>
                  <a:pt x="237660" y="315525"/>
                </a:lnTo>
                <a:lnTo>
                  <a:pt x="181414" y="352498"/>
                </a:lnTo>
                <a:lnTo>
                  <a:pt x="129232" y="394417"/>
                </a:lnTo>
                <a:lnTo>
                  <a:pt x="82301" y="442114"/>
                </a:lnTo>
                <a:lnTo>
                  <a:pt x="42612" y="495637"/>
                </a:lnTo>
                <a:lnTo>
                  <a:pt x="15307" y="552610"/>
                </a:lnTo>
                <a:lnTo>
                  <a:pt x="1583" y="611322"/>
                </a:lnTo>
                <a:lnTo>
                  <a:pt x="0" y="640742"/>
                </a:lnTo>
                <a:lnTo>
                  <a:pt x="2030" y="669897"/>
                </a:lnTo>
                <a:lnTo>
                  <a:pt x="17235" y="726462"/>
                </a:lnTo>
                <a:lnTo>
                  <a:pt x="47782" y="779143"/>
                </a:lnTo>
                <a:lnTo>
                  <a:pt x="94261" y="826065"/>
                </a:lnTo>
                <a:lnTo>
                  <a:pt x="148715" y="863564"/>
                </a:lnTo>
                <a:lnTo>
                  <a:pt x="208262" y="893942"/>
                </a:lnTo>
                <a:lnTo>
                  <a:pt x="271649" y="918076"/>
                </a:lnTo>
                <a:lnTo>
                  <a:pt x="337628" y="936842"/>
                </a:lnTo>
                <a:lnTo>
                  <a:pt x="404949" y="951110"/>
                </a:lnTo>
                <a:lnTo>
                  <a:pt x="472362" y="961759"/>
                </a:lnTo>
                <a:lnTo>
                  <a:pt x="538618" y="969661"/>
                </a:lnTo>
                <a:lnTo>
                  <a:pt x="605148" y="975824"/>
                </a:lnTo>
                <a:lnTo>
                  <a:pt x="673685" y="980502"/>
                </a:lnTo>
                <a:lnTo>
                  <a:pt x="742306" y="983721"/>
                </a:lnTo>
                <a:lnTo>
                  <a:pt x="845324" y="986378"/>
                </a:lnTo>
                <a:lnTo>
                  <a:pt x="914020" y="987075"/>
                </a:lnTo>
                <a:lnTo>
                  <a:pt x="1017012" y="987155"/>
                </a:lnTo>
                <a:lnTo>
                  <a:pt x="1154078" y="986812"/>
                </a:lnTo>
                <a:lnTo>
                  <a:pt x="1293397" y="986958"/>
                </a:lnTo>
                <a:lnTo>
                  <a:pt x="1432712" y="986668"/>
                </a:lnTo>
                <a:lnTo>
                  <a:pt x="1572016" y="985907"/>
                </a:lnTo>
                <a:lnTo>
                  <a:pt x="1711308" y="984643"/>
                </a:lnTo>
                <a:lnTo>
                  <a:pt x="1815764" y="983348"/>
                </a:lnTo>
                <a:lnTo>
                  <a:pt x="1920208" y="981736"/>
                </a:lnTo>
                <a:lnTo>
                  <a:pt x="2024639" y="979798"/>
                </a:lnTo>
                <a:lnTo>
                  <a:pt x="2129052" y="977517"/>
                </a:lnTo>
                <a:lnTo>
                  <a:pt x="2233447" y="974881"/>
                </a:lnTo>
                <a:lnTo>
                  <a:pt x="2337822" y="971876"/>
                </a:lnTo>
                <a:lnTo>
                  <a:pt x="2407130" y="969633"/>
                </a:lnTo>
                <a:lnTo>
                  <a:pt x="2476229" y="967044"/>
                </a:lnTo>
                <a:lnTo>
                  <a:pt x="2545384" y="964012"/>
                </a:lnTo>
                <a:lnTo>
                  <a:pt x="2614569" y="960452"/>
                </a:lnTo>
                <a:lnTo>
                  <a:pt x="2683755" y="956282"/>
                </a:lnTo>
                <a:lnTo>
                  <a:pt x="2752914" y="951415"/>
                </a:lnTo>
                <a:lnTo>
                  <a:pt x="2822022" y="945766"/>
                </a:lnTo>
                <a:lnTo>
                  <a:pt x="2891048" y="939251"/>
                </a:lnTo>
                <a:lnTo>
                  <a:pt x="2959967" y="931785"/>
                </a:lnTo>
                <a:lnTo>
                  <a:pt x="3028753" y="923283"/>
                </a:lnTo>
                <a:lnTo>
                  <a:pt x="3097375" y="913662"/>
                </a:lnTo>
                <a:lnTo>
                  <a:pt x="3165807" y="902834"/>
                </a:lnTo>
                <a:lnTo>
                  <a:pt x="3234024" y="890715"/>
                </a:lnTo>
                <a:lnTo>
                  <a:pt x="3301997" y="877223"/>
                </a:lnTo>
                <a:lnTo>
                  <a:pt x="3369698" y="862271"/>
                </a:lnTo>
                <a:lnTo>
                  <a:pt x="3437101" y="845774"/>
                </a:lnTo>
                <a:lnTo>
                  <a:pt x="3535028" y="819002"/>
                </a:lnTo>
                <a:lnTo>
                  <a:pt x="3599844" y="799654"/>
                </a:lnTo>
                <a:lnTo>
                  <a:pt x="3664498" y="778385"/>
                </a:lnTo>
                <a:lnTo>
                  <a:pt x="3728358" y="754701"/>
                </a:lnTo>
                <a:lnTo>
                  <a:pt x="3790791" y="728108"/>
                </a:lnTo>
                <a:lnTo>
                  <a:pt x="3851165" y="698116"/>
                </a:lnTo>
                <a:lnTo>
                  <a:pt x="3908849" y="664232"/>
                </a:lnTo>
                <a:lnTo>
                  <a:pt x="3962128" y="626419"/>
                </a:lnTo>
                <a:lnTo>
                  <a:pt x="4011769" y="583361"/>
                </a:lnTo>
                <a:lnTo>
                  <a:pt x="4056588" y="534531"/>
                </a:lnTo>
                <a:lnTo>
                  <a:pt x="4093420" y="480274"/>
                </a:lnTo>
                <a:lnTo>
                  <a:pt x="4119109" y="420935"/>
                </a:lnTo>
                <a:lnTo>
                  <a:pt x="4130494" y="356856"/>
                </a:lnTo>
                <a:lnTo>
                  <a:pt x="4129836" y="323148"/>
                </a:lnTo>
                <a:lnTo>
                  <a:pt x="4117695" y="260304"/>
                </a:lnTo>
                <a:lnTo>
                  <a:pt x="4093966" y="206993"/>
                </a:lnTo>
                <a:lnTo>
                  <a:pt x="4060118" y="162405"/>
                </a:lnTo>
                <a:lnTo>
                  <a:pt x="4017618" y="125727"/>
                </a:lnTo>
                <a:lnTo>
                  <a:pt x="3967934" y="96149"/>
                </a:lnTo>
                <a:lnTo>
                  <a:pt x="3912533" y="72858"/>
                </a:lnTo>
                <a:lnTo>
                  <a:pt x="3852882" y="55041"/>
                </a:lnTo>
                <a:lnTo>
                  <a:pt x="3790450" y="41889"/>
                </a:lnTo>
                <a:lnTo>
                  <a:pt x="3726704" y="32589"/>
                </a:lnTo>
                <a:lnTo>
                  <a:pt x="3663110" y="26330"/>
                </a:lnTo>
                <a:lnTo>
                  <a:pt x="3601138" y="22298"/>
                </a:lnTo>
                <a:lnTo>
                  <a:pt x="3393092" y="13848"/>
                </a:lnTo>
                <a:lnTo>
                  <a:pt x="3323261" y="11308"/>
                </a:lnTo>
                <a:lnTo>
                  <a:pt x="3253431" y="9025"/>
                </a:lnTo>
                <a:lnTo>
                  <a:pt x="3183605" y="7000"/>
                </a:lnTo>
                <a:lnTo>
                  <a:pt x="3113784" y="5229"/>
                </a:lnTo>
                <a:lnTo>
                  <a:pt x="3043966" y="3717"/>
                </a:lnTo>
                <a:lnTo>
                  <a:pt x="2974150" y="2459"/>
                </a:lnTo>
                <a:lnTo>
                  <a:pt x="2904338" y="1460"/>
                </a:lnTo>
                <a:lnTo>
                  <a:pt x="2834530" y="717"/>
                </a:lnTo>
                <a:lnTo>
                  <a:pt x="2764725" y="231"/>
                </a:lnTo>
                <a:lnTo>
                  <a:pt x="2694923" y="0"/>
                </a:lnTo>
                <a:close/>
              </a:path>
            </a:pathLst>
          </a:custGeom>
          <a:solidFill>
            <a:srgbClr val="C299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486701" y="1129273"/>
            <a:ext cx="2800350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0059" marR="5080" indent="-467995">
              <a:lnSpc>
                <a:spcPct val="115999"/>
              </a:lnSpc>
              <a:spcBef>
                <a:spcPts val="100"/>
              </a:spcBef>
            </a:pPr>
            <a:r>
              <a:rPr sz="1500" spc="65" dirty="0">
                <a:solidFill>
                  <a:srgbClr val="FEFBE6"/>
                </a:solidFill>
                <a:latin typeface="Trebuchet MS"/>
                <a:cs typeface="Trebuchet MS"/>
              </a:rPr>
              <a:t>Vietnam</a:t>
            </a:r>
            <a:r>
              <a:rPr sz="1500" spc="215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EFBE6"/>
                </a:solidFill>
                <a:latin typeface="Trebuchet MS"/>
                <a:cs typeface="Trebuchet MS"/>
              </a:rPr>
              <a:t>has</a:t>
            </a:r>
            <a:r>
              <a:rPr sz="1500" spc="220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EFBE6"/>
                </a:solidFill>
                <a:latin typeface="Trebuchet MS"/>
                <a:cs typeface="Trebuchet MS"/>
              </a:rPr>
              <a:t>over</a:t>
            </a:r>
            <a:r>
              <a:rPr sz="1500" spc="220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EFBE6"/>
                </a:solidFill>
                <a:latin typeface="Trebuchet MS"/>
                <a:cs typeface="Trebuchet MS"/>
              </a:rPr>
              <a:t>50</a:t>
            </a:r>
            <a:r>
              <a:rPr sz="1500" spc="220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EFBE6"/>
                </a:solidFill>
                <a:latin typeface="Trebuchet MS"/>
                <a:cs typeface="Trebuchet MS"/>
              </a:rPr>
              <a:t>national music</a:t>
            </a:r>
            <a:r>
              <a:rPr sz="1500" spc="165" dirty="0">
                <a:solidFill>
                  <a:srgbClr val="FEFBE6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EFBE6"/>
                </a:solidFill>
                <a:latin typeface="Trebuchet MS"/>
                <a:cs typeface="Trebuchet MS"/>
              </a:rPr>
              <a:t>instruments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40657" y="1321401"/>
            <a:ext cx="10788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0" dirty="0"/>
              <a:t>MUSIC</a:t>
            </a:r>
            <a:endParaRPr sz="270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632" y="850900"/>
            <a:ext cx="2779962" cy="87326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27502" y="2244841"/>
            <a:ext cx="7949565" cy="1586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08050">
              <a:lnSpc>
                <a:spcPct val="115999"/>
              </a:lnSpc>
              <a:spcBef>
                <a:spcPts val="100"/>
              </a:spcBef>
            </a:pP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music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varies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slightly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three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regions: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North,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Central,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and </a:t>
            </a:r>
            <a:r>
              <a:rPr sz="1500" spc="50" dirty="0">
                <a:latin typeface="Trebuchet MS"/>
                <a:cs typeface="Trebuchet MS"/>
              </a:rPr>
              <a:t>South.</a:t>
            </a:r>
            <a:endParaRPr sz="1500">
              <a:latin typeface="Trebuchet MS"/>
              <a:cs typeface="Trebuchet MS"/>
            </a:endParaRPr>
          </a:p>
          <a:p>
            <a:pPr marL="569595" indent="-233679">
              <a:lnSpc>
                <a:spcPct val="100000"/>
              </a:lnSpc>
              <a:spcBef>
                <a:spcPts val="815"/>
              </a:spcBef>
              <a:buFont typeface="Microsoft Sans Serif"/>
              <a:buChar char="•"/>
              <a:tabLst>
                <a:tab pos="569595" algn="l"/>
              </a:tabLst>
            </a:pPr>
            <a:r>
              <a:rPr sz="1500" spc="70" dirty="0">
                <a:latin typeface="Trebuchet MS"/>
                <a:cs typeface="Trebuchet MS"/>
              </a:rPr>
              <a:t>Northern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classical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music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Vietnam's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oldest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and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traditionally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more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formal</a:t>
            </a:r>
            <a:endParaRPr sz="1500">
              <a:latin typeface="Trebuchet MS"/>
              <a:cs typeface="Trebuchet MS"/>
            </a:endParaRPr>
          </a:p>
          <a:p>
            <a:pPr marL="569595" indent="-233679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569595" algn="l"/>
              </a:tabLst>
            </a:pPr>
            <a:r>
              <a:rPr sz="1500" spc="45" dirty="0">
                <a:latin typeface="Trebuchet MS"/>
                <a:cs typeface="Trebuchet MS"/>
              </a:rPr>
              <a:t>Central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classical</a:t>
            </a:r>
            <a:r>
              <a:rPr sz="1500" spc="2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music</a:t>
            </a:r>
            <a:r>
              <a:rPr sz="1500" spc="2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shows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influences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Champa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culture</a:t>
            </a:r>
            <a:endParaRPr sz="1500">
              <a:latin typeface="Trebuchet MS"/>
              <a:cs typeface="Trebuchet MS"/>
            </a:endParaRPr>
          </a:p>
          <a:p>
            <a:pPr marL="569595">
              <a:lnSpc>
                <a:spcPct val="100000"/>
              </a:lnSpc>
              <a:spcBef>
                <a:spcPts val="1105"/>
              </a:spcBef>
            </a:pPr>
            <a:r>
              <a:rPr sz="1500" spc="70" dirty="0">
                <a:latin typeface="Trebuchet MS"/>
                <a:cs typeface="Trebuchet MS"/>
              </a:rPr>
              <a:t>Southern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music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exudes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lively</a:t>
            </a:r>
            <a:r>
              <a:rPr sz="1500" spc="19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attitude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61389" y="4521697"/>
            <a:ext cx="2863850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0" marR="5080" indent="-502284">
              <a:lnSpc>
                <a:spcPct val="115999"/>
              </a:lnSpc>
              <a:spcBef>
                <a:spcPts val="100"/>
              </a:spcBef>
            </a:pPr>
            <a:r>
              <a:rPr sz="1500" spc="45" dirty="0">
                <a:latin typeface="Trebuchet MS"/>
                <a:cs typeface="Trebuchet MS"/>
              </a:rPr>
              <a:t>Intangible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heritage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Vietnam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recognized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by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8913" y="6155487"/>
            <a:ext cx="12674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latin typeface="Trebuchet MS"/>
                <a:cs typeface="Trebuchet MS"/>
              </a:rPr>
              <a:t>Gong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Culture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5104" y="6155487"/>
            <a:ext cx="20847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Hue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Royal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Court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Music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6758" y="1096434"/>
            <a:ext cx="2103690" cy="91524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6881" y="1100988"/>
            <a:ext cx="934972" cy="127872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87834" y="1400649"/>
            <a:ext cx="10382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0" dirty="0"/>
              <a:t>DRESS</a:t>
            </a:r>
            <a:endParaRPr sz="2700"/>
          </a:p>
        </p:txBody>
      </p:sp>
      <p:sp>
        <p:nvSpPr>
          <p:cNvPr id="5" name="object 5"/>
          <p:cNvSpPr txBox="1"/>
          <p:nvPr/>
        </p:nvSpPr>
        <p:spPr>
          <a:xfrm>
            <a:off x="3705749" y="1196329"/>
            <a:ext cx="4479925" cy="827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110"/>
              </a:spcBef>
            </a:pPr>
            <a:r>
              <a:rPr sz="1500" dirty="0">
                <a:latin typeface="Trebuchet MS"/>
                <a:cs typeface="Trebuchet MS"/>
              </a:rPr>
              <a:t>One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most</a:t>
            </a:r>
            <a:r>
              <a:rPr sz="1500" spc="25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popular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traditional </a:t>
            </a:r>
            <a:r>
              <a:rPr sz="1500" spc="70" dirty="0">
                <a:latin typeface="Trebuchet MS"/>
                <a:cs typeface="Trebuchet MS"/>
              </a:rPr>
              <a:t>garments</a:t>
            </a:r>
            <a:r>
              <a:rPr sz="1500" spc="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"Á</a:t>
            </a:r>
            <a:r>
              <a:rPr sz="1500" spc="-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Dài",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worn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often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special </a:t>
            </a:r>
            <a:r>
              <a:rPr sz="1500" spc="55" dirty="0">
                <a:latin typeface="Trebuchet MS"/>
                <a:cs typeface="Trebuchet MS"/>
              </a:rPr>
              <a:t>occasions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such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as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weddings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festivals.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4058" y="5646410"/>
            <a:ext cx="3941445" cy="821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999"/>
              </a:lnSpc>
              <a:spcBef>
                <a:spcPts val="100"/>
              </a:spcBef>
            </a:pPr>
            <a:r>
              <a:rPr sz="1500" spc="75" dirty="0">
                <a:latin typeface="Trebuchet MS"/>
                <a:cs typeface="Trebuchet MS"/>
              </a:rPr>
              <a:t>We</a:t>
            </a:r>
            <a:r>
              <a:rPr sz="1500" spc="275" dirty="0">
                <a:latin typeface="Trebuchet MS"/>
                <a:cs typeface="Trebuchet MS"/>
              </a:rPr>
              <a:t>  </a:t>
            </a:r>
            <a:r>
              <a:rPr sz="1500" spc="110" dirty="0">
                <a:latin typeface="Trebuchet MS"/>
                <a:cs typeface="Trebuchet MS"/>
              </a:rPr>
              <a:t>also</a:t>
            </a:r>
            <a:r>
              <a:rPr sz="1500" spc="275" dirty="0">
                <a:latin typeface="Trebuchet MS"/>
                <a:cs typeface="Trebuchet MS"/>
              </a:rPr>
              <a:t>  </a:t>
            </a:r>
            <a:r>
              <a:rPr sz="1500" spc="105" dirty="0">
                <a:latin typeface="Trebuchet MS"/>
                <a:cs typeface="Trebuchet MS"/>
              </a:rPr>
              <a:t>have</a:t>
            </a:r>
            <a:r>
              <a:rPr sz="1500" spc="280" dirty="0">
                <a:latin typeface="Trebuchet MS"/>
                <a:cs typeface="Trebuchet MS"/>
              </a:rPr>
              <a:t>  </a:t>
            </a:r>
            <a:r>
              <a:rPr sz="1500" spc="130" dirty="0">
                <a:latin typeface="Trebuchet MS"/>
                <a:cs typeface="Trebuchet MS"/>
              </a:rPr>
              <a:t>traditional</a:t>
            </a:r>
            <a:r>
              <a:rPr sz="1500" spc="280" dirty="0">
                <a:latin typeface="Trebuchet MS"/>
                <a:cs typeface="Trebuchet MS"/>
              </a:rPr>
              <a:t>  </a:t>
            </a:r>
            <a:r>
              <a:rPr sz="1500" spc="110" dirty="0">
                <a:latin typeface="Trebuchet MS"/>
                <a:cs typeface="Trebuchet MS"/>
              </a:rPr>
              <a:t>suits</a:t>
            </a:r>
            <a:r>
              <a:rPr sz="1500" spc="275" dirty="0">
                <a:latin typeface="Trebuchet MS"/>
                <a:cs typeface="Trebuchet MS"/>
              </a:rPr>
              <a:t>  </a:t>
            </a:r>
            <a:r>
              <a:rPr sz="1500" spc="70" dirty="0">
                <a:latin typeface="Trebuchet MS"/>
                <a:cs typeface="Trebuchet MS"/>
              </a:rPr>
              <a:t>for </a:t>
            </a:r>
            <a:r>
              <a:rPr sz="1500" dirty="0">
                <a:latin typeface="Trebuchet MS"/>
                <a:cs typeface="Trebuchet MS"/>
              </a:rPr>
              <a:t>men</a:t>
            </a:r>
            <a:r>
              <a:rPr sz="1500" spc="2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254" dirty="0">
                <a:latin typeface="Trebuchet MS"/>
                <a:cs typeface="Trebuchet MS"/>
              </a:rPr>
              <a:t>  </a:t>
            </a:r>
            <a:r>
              <a:rPr sz="1500" spc="55" dirty="0">
                <a:latin typeface="Trebuchet MS"/>
                <a:cs typeface="Trebuchet MS"/>
              </a:rPr>
              <a:t>women</a:t>
            </a:r>
            <a:r>
              <a:rPr sz="1500" spc="2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3</a:t>
            </a:r>
            <a:r>
              <a:rPr sz="1500" spc="29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areas</a:t>
            </a:r>
            <a:r>
              <a:rPr sz="1500" spc="2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:</a:t>
            </a:r>
            <a:r>
              <a:rPr sz="1500" spc="2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30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North,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Central</a:t>
            </a:r>
            <a:r>
              <a:rPr sz="1500" spc="165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South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Vietnam.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8520" y="2711185"/>
            <a:ext cx="3982720" cy="8242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85"/>
              </a:spcBef>
            </a:pPr>
            <a:r>
              <a:rPr sz="1500" spc="80" dirty="0">
                <a:latin typeface="Trebuchet MS"/>
                <a:cs typeface="Trebuchet MS"/>
              </a:rPr>
              <a:t>40</a:t>
            </a:r>
            <a:r>
              <a:rPr sz="1500" spc="365" dirty="0">
                <a:latin typeface="Trebuchet MS"/>
                <a:cs typeface="Trebuchet MS"/>
              </a:rPr>
              <a:t> </a:t>
            </a:r>
            <a:r>
              <a:rPr sz="1500" spc="150" dirty="0">
                <a:latin typeface="Trebuchet MS"/>
                <a:cs typeface="Trebuchet MS"/>
              </a:rPr>
              <a:t>ethnics</a:t>
            </a:r>
            <a:r>
              <a:rPr sz="1500" spc="365" dirty="0">
                <a:latin typeface="Trebuchet MS"/>
                <a:cs typeface="Trebuchet MS"/>
              </a:rPr>
              <a:t> </a:t>
            </a:r>
            <a:r>
              <a:rPr sz="1500" spc="135" dirty="0">
                <a:latin typeface="Trebuchet MS"/>
                <a:cs typeface="Trebuchet MS"/>
              </a:rPr>
              <a:t>group</a:t>
            </a:r>
            <a:r>
              <a:rPr sz="1500" spc="370" dirty="0">
                <a:latin typeface="Trebuchet MS"/>
                <a:cs typeface="Trebuchet MS"/>
              </a:rPr>
              <a:t> </a:t>
            </a:r>
            <a:r>
              <a:rPr sz="1500" spc="90" dirty="0">
                <a:latin typeface="Trebuchet MS"/>
                <a:cs typeface="Trebuchet MS"/>
              </a:rPr>
              <a:t>of</a:t>
            </a:r>
            <a:r>
              <a:rPr sz="1500" spc="375" dirty="0">
                <a:latin typeface="Trebuchet MS"/>
                <a:cs typeface="Trebuchet MS"/>
              </a:rPr>
              <a:t> </a:t>
            </a:r>
            <a:r>
              <a:rPr sz="1500" spc="114" dirty="0">
                <a:latin typeface="Trebuchet MS"/>
                <a:cs typeface="Trebuchet MS"/>
              </a:rPr>
              <a:t>the</a:t>
            </a:r>
            <a:r>
              <a:rPr sz="1500" spc="370" dirty="0">
                <a:latin typeface="Trebuchet MS"/>
                <a:cs typeface="Trebuchet MS"/>
              </a:rPr>
              <a:t> </a:t>
            </a:r>
            <a:r>
              <a:rPr sz="1500" spc="150" dirty="0">
                <a:latin typeface="Trebuchet MS"/>
                <a:cs typeface="Trebuchet MS"/>
              </a:rPr>
              <a:t>country</a:t>
            </a:r>
            <a:r>
              <a:rPr sz="1500" spc="370" dirty="0">
                <a:latin typeface="Trebuchet MS"/>
                <a:cs typeface="Trebuchet MS"/>
              </a:rPr>
              <a:t> </a:t>
            </a:r>
            <a:r>
              <a:rPr sz="1500" spc="105" dirty="0">
                <a:latin typeface="Trebuchet MS"/>
                <a:cs typeface="Trebuchet MS"/>
              </a:rPr>
              <a:t>have </a:t>
            </a:r>
            <a:r>
              <a:rPr sz="1500" dirty="0">
                <a:latin typeface="Trebuchet MS"/>
                <a:cs typeface="Trebuchet MS"/>
              </a:rPr>
              <a:t>special</a:t>
            </a:r>
            <a:r>
              <a:rPr sz="1500" spc="190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traditional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suits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with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many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kinds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of </a:t>
            </a:r>
            <a:r>
              <a:rPr sz="1500" spc="-10" dirty="0">
                <a:latin typeface="Trebuchet MS"/>
                <a:cs typeface="Trebuchet MS"/>
              </a:rPr>
              <a:t>material.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6758" y="2379713"/>
            <a:ext cx="2447813" cy="321309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49500" y="2379713"/>
            <a:ext cx="1227152" cy="157733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49500" y="4021964"/>
            <a:ext cx="1227152" cy="15708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29329" y="3546120"/>
            <a:ext cx="1727103" cy="271328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21362" y="3546120"/>
            <a:ext cx="3454208" cy="132418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21362" y="4935218"/>
            <a:ext cx="3454208" cy="132418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89847"/>
            <a:ext cx="10388600" cy="5803265"/>
            <a:chOff x="152400" y="889847"/>
            <a:chExt cx="10388600" cy="5803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89847"/>
              <a:ext cx="10388600" cy="58030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92785" y="1762403"/>
              <a:ext cx="343535" cy="544195"/>
            </a:xfrm>
            <a:custGeom>
              <a:avLst/>
              <a:gdLst/>
              <a:ahLst/>
              <a:cxnLst/>
              <a:rect l="l" t="t" r="r" b="b"/>
              <a:pathLst>
                <a:path w="343534" h="544194">
                  <a:moveTo>
                    <a:pt x="74296" y="0"/>
                  </a:moveTo>
                  <a:lnTo>
                    <a:pt x="38975" y="30439"/>
                  </a:lnTo>
                  <a:lnTo>
                    <a:pt x="0" y="495118"/>
                  </a:lnTo>
                  <a:lnTo>
                    <a:pt x="1164" y="505153"/>
                  </a:lnTo>
                  <a:lnTo>
                    <a:pt x="23225" y="522596"/>
                  </a:lnTo>
                  <a:lnTo>
                    <a:pt x="276594" y="543835"/>
                  </a:lnTo>
                  <a:lnTo>
                    <a:pt x="286630" y="542670"/>
                  </a:lnTo>
                  <a:lnTo>
                    <a:pt x="295144" y="537913"/>
                  </a:lnTo>
                  <a:lnTo>
                    <a:pt x="301254" y="530311"/>
                  </a:lnTo>
                  <a:lnTo>
                    <a:pt x="304073" y="520609"/>
                  </a:lnTo>
                  <a:lnTo>
                    <a:pt x="343049" y="55929"/>
                  </a:lnTo>
                  <a:lnTo>
                    <a:pt x="313292" y="20034"/>
                  </a:lnTo>
                  <a:lnTo>
                    <a:pt x="74296" y="0"/>
                  </a:lnTo>
                  <a:close/>
                </a:path>
              </a:pathLst>
            </a:custGeom>
            <a:solidFill>
              <a:srgbClr val="EC99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28080" y="1421055"/>
              <a:ext cx="347980" cy="366395"/>
            </a:xfrm>
            <a:custGeom>
              <a:avLst/>
              <a:gdLst/>
              <a:ahLst/>
              <a:cxnLst/>
              <a:rect l="l" t="t" r="r" b="b"/>
              <a:pathLst>
                <a:path w="347979" h="366394">
                  <a:moveTo>
                    <a:pt x="134526" y="0"/>
                  </a:moveTo>
                  <a:lnTo>
                    <a:pt x="128962" y="66335"/>
                  </a:lnTo>
                  <a:lnTo>
                    <a:pt x="127416" y="66206"/>
                  </a:lnTo>
                  <a:lnTo>
                    <a:pt x="0" y="144063"/>
                  </a:lnTo>
                  <a:lnTo>
                    <a:pt x="38731" y="346021"/>
                  </a:lnTo>
                  <a:lnTo>
                    <a:pt x="276466" y="365950"/>
                  </a:lnTo>
                  <a:lnTo>
                    <a:pt x="347819" y="172665"/>
                  </a:lnTo>
                  <a:lnTo>
                    <a:pt x="235167" y="74508"/>
                  </a:lnTo>
                  <a:lnTo>
                    <a:pt x="240670" y="8898"/>
                  </a:lnTo>
                  <a:lnTo>
                    <a:pt x="134526" y="0"/>
                  </a:lnTo>
                  <a:close/>
                </a:path>
              </a:pathLst>
            </a:custGeom>
            <a:solidFill>
              <a:srgbClr val="ED80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392241" y="1619939"/>
              <a:ext cx="354330" cy="687705"/>
            </a:xfrm>
            <a:custGeom>
              <a:avLst/>
              <a:gdLst/>
              <a:ahLst/>
              <a:cxnLst/>
              <a:rect l="l" t="t" r="r" b="b"/>
              <a:pathLst>
                <a:path w="354329" h="687705">
                  <a:moveTo>
                    <a:pt x="46262" y="0"/>
                  </a:moveTo>
                  <a:lnTo>
                    <a:pt x="73555" y="143572"/>
                  </a:lnTo>
                  <a:lnTo>
                    <a:pt x="38975" y="172857"/>
                  </a:lnTo>
                  <a:lnTo>
                    <a:pt x="0" y="637536"/>
                  </a:lnTo>
                  <a:lnTo>
                    <a:pt x="1234" y="647750"/>
                  </a:lnTo>
                  <a:lnTo>
                    <a:pt x="23677" y="666155"/>
                  </a:lnTo>
                  <a:lnTo>
                    <a:pt x="277046" y="687396"/>
                  </a:lnTo>
                  <a:lnTo>
                    <a:pt x="287181" y="686066"/>
                  </a:lnTo>
                  <a:lnTo>
                    <a:pt x="305161" y="663119"/>
                  </a:lnTo>
                  <a:lnTo>
                    <a:pt x="344136" y="198438"/>
                  </a:lnTo>
                  <a:lnTo>
                    <a:pt x="313956" y="162620"/>
                  </a:lnTo>
                  <a:lnTo>
                    <a:pt x="353773" y="54726"/>
                  </a:lnTo>
                  <a:lnTo>
                    <a:pt x="324067" y="57604"/>
                  </a:lnTo>
                  <a:lnTo>
                    <a:pt x="292087" y="58629"/>
                  </a:lnTo>
                  <a:lnTo>
                    <a:pt x="260005" y="56739"/>
                  </a:lnTo>
                  <a:lnTo>
                    <a:pt x="229993" y="50880"/>
                  </a:lnTo>
                  <a:lnTo>
                    <a:pt x="204218" y="39988"/>
                  </a:lnTo>
                  <a:lnTo>
                    <a:pt x="175957" y="26568"/>
                  </a:lnTo>
                  <a:lnTo>
                    <a:pt x="143329" y="16263"/>
                  </a:lnTo>
                  <a:lnTo>
                    <a:pt x="109038" y="8670"/>
                  </a:lnTo>
                  <a:lnTo>
                    <a:pt x="75783" y="3383"/>
                  </a:lnTo>
                  <a:lnTo>
                    <a:pt x="46262" y="0"/>
                  </a:lnTo>
                  <a:close/>
                </a:path>
              </a:pathLst>
            </a:custGeom>
            <a:solidFill>
              <a:srgbClr val="945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6636" y="1347893"/>
              <a:ext cx="141382" cy="11591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395855" y="1907488"/>
              <a:ext cx="330835" cy="327025"/>
            </a:xfrm>
            <a:custGeom>
              <a:avLst/>
              <a:gdLst/>
              <a:ahLst/>
              <a:cxnLst/>
              <a:rect l="l" t="t" r="r" b="b"/>
              <a:pathLst>
                <a:path w="330834" h="327025">
                  <a:moveTo>
                    <a:pt x="25253" y="0"/>
                  </a:moveTo>
                  <a:lnTo>
                    <a:pt x="0" y="301094"/>
                  </a:lnTo>
                  <a:lnTo>
                    <a:pt x="305100" y="326670"/>
                  </a:lnTo>
                  <a:lnTo>
                    <a:pt x="330356" y="25576"/>
                  </a:lnTo>
                  <a:lnTo>
                    <a:pt x="25253" y="0"/>
                  </a:lnTo>
                  <a:close/>
                </a:path>
              </a:pathLst>
            </a:custGeom>
            <a:solidFill>
              <a:srgbClr val="FBF4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397810" y="1932355"/>
              <a:ext cx="327025" cy="284480"/>
            </a:xfrm>
            <a:custGeom>
              <a:avLst/>
              <a:gdLst/>
              <a:ahLst/>
              <a:cxnLst/>
              <a:rect l="l" t="t" r="r" b="b"/>
              <a:pathLst>
                <a:path w="327025" h="284480">
                  <a:moveTo>
                    <a:pt x="305714" y="277660"/>
                  </a:moveTo>
                  <a:lnTo>
                    <a:pt x="546" y="252069"/>
                  </a:lnTo>
                  <a:lnTo>
                    <a:pt x="0" y="258711"/>
                  </a:lnTo>
                  <a:lnTo>
                    <a:pt x="305155" y="284289"/>
                  </a:lnTo>
                  <a:lnTo>
                    <a:pt x="305714" y="277660"/>
                  </a:lnTo>
                  <a:close/>
                </a:path>
                <a:path w="327025" h="284480">
                  <a:moveTo>
                    <a:pt x="326859" y="25577"/>
                  </a:moveTo>
                  <a:lnTo>
                    <a:pt x="21691" y="0"/>
                  </a:lnTo>
                  <a:lnTo>
                    <a:pt x="21132" y="6629"/>
                  </a:lnTo>
                  <a:lnTo>
                    <a:pt x="326301" y="32219"/>
                  </a:lnTo>
                  <a:lnTo>
                    <a:pt x="326859" y="25577"/>
                  </a:lnTo>
                  <a:close/>
                </a:path>
              </a:pathLst>
            </a:custGeom>
            <a:solidFill>
              <a:srgbClr val="5050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252" y="1980048"/>
              <a:ext cx="229328" cy="18164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393352" y="1563445"/>
              <a:ext cx="384810" cy="706755"/>
            </a:xfrm>
            <a:custGeom>
              <a:avLst/>
              <a:gdLst/>
              <a:ahLst/>
              <a:cxnLst/>
              <a:rect l="l" t="t" r="r" b="b"/>
              <a:pathLst>
                <a:path w="384809" h="706755">
                  <a:moveTo>
                    <a:pt x="305714" y="699643"/>
                  </a:moveTo>
                  <a:lnTo>
                    <a:pt x="558" y="674052"/>
                  </a:lnTo>
                  <a:lnTo>
                    <a:pt x="0" y="680681"/>
                  </a:lnTo>
                  <a:lnTo>
                    <a:pt x="305155" y="706272"/>
                  </a:lnTo>
                  <a:lnTo>
                    <a:pt x="305714" y="699643"/>
                  </a:lnTo>
                  <a:close/>
                </a:path>
                <a:path w="384809" h="706755">
                  <a:moveTo>
                    <a:pt x="343001" y="255181"/>
                  </a:moveTo>
                  <a:lnTo>
                    <a:pt x="37833" y="229603"/>
                  </a:lnTo>
                  <a:lnTo>
                    <a:pt x="37287" y="236232"/>
                  </a:lnTo>
                  <a:lnTo>
                    <a:pt x="342442" y="261810"/>
                  </a:lnTo>
                  <a:lnTo>
                    <a:pt x="343001" y="255181"/>
                  </a:lnTo>
                  <a:close/>
                </a:path>
                <a:path w="384809" h="706755">
                  <a:moveTo>
                    <a:pt x="384213" y="29286"/>
                  </a:moveTo>
                  <a:lnTo>
                    <a:pt x="334124" y="25095"/>
                  </a:lnTo>
                  <a:lnTo>
                    <a:pt x="246748" y="17767"/>
                  </a:lnTo>
                  <a:lnTo>
                    <a:pt x="246748" y="24447"/>
                  </a:lnTo>
                  <a:lnTo>
                    <a:pt x="202145" y="112598"/>
                  </a:lnTo>
                  <a:lnTo>
                    <a:pt x="197815" y="98704"/>
                  </a:lnTo>
                  <a:lnTo>
                    <a:pt x="197815" y="121132"/>
                  </a:lnTo>
                  <a:lnTo>
                    <a:pt x="155917" y="203885"/>
                  </a:lnTo>
                  <a:lnTo>
                    <a:pt x="81483" y="197637"/>
                  </a:lnTo>
                  <a:lnTo>
                    <a:pt x="168300" y="26136"/>
                  </a:lnTo>
                  <a:lnTo>
                    <a:pt x="197815" y="121132"/>
                  </a:lnTo>
                  <a:lnTo>
                    <a:pt x="197815" y="98704"/>
                  </a:lnTo>
                  <a:lnTo>
                    <a:pt x="175272" y="26136"/>
                  </a:lnTo>
                  <a:lnTo>
                    <a:pt x="172821" y="18237"/>
                  </a:lnTo>
                  <a:lnTo>
                    <a:pt x="246748" y="24447"/>
                  </a:lnTo>
                  <a:lnTo>
                    <a:pt x="246748" y="17767"/>
                  </a:lnTo>
                  <a:lnTo>
                    <a:pt x="34823" y="0"/>
                  </a:lnTo>
                  <a:lnTo>
                    <a:pt x="34264" y="6629"/>
                  </a:lnTo>
                  <a:lnTo>
                    <a:pt x="165150" y="17602"/>
                  </a:lnTo>
                  <a:lnTo>
                    <a:pt x="72809" y="200025"/>
                  </a:lnTo>
                  <a:lnTo>
                    <a:pt x="72834" y="201193"/>
                  </a:lnTo>
                  <a:lnTo>
                    <a:pt x="73914" y="203123"/>
                  </a:lnTo>
                  <a:lnTo>
                    <a:pt x="75184" y="203936"/>
                  </a:lnTo>
                  <a:lnTo>
                    <a:pt x="77063" y="203936"/>
                  </a:lnTo>
                  <a:lnTo>
                    <a:pt x="312420" y="223672"/>
                  </a:lnTo>
                  <a:lnTo>
                    <a:pt x="313499" y="223215"/>
                  </a:lnTo>
                  <a:lnTo>
                    <a:pt x="314883" y="221488"/>
                  </a:lnTo>
                  <a:lnTo>
                    <a:pt x="315099" y="220332"/>
                  </a:lnTo>
                  <a:lnTo>
                    <a:pt x="313918" y="216535"/>
                  </a:lnTo>
                  <a:lnTo>
                    <a:pt x="306933" y="194068"/>
                  </a:lnTo>
                  <a:lnTo>
                    <a:pt x="306933" y="216535"/>
                  </a:lnTo>
                  <a:lnTo>
                    <a:pt x="232498" y="210299"/>
                  </a:lnTo>
                  <a:lnTo>
                    <a:pt x="232308" y="209702"/>
                  </a:lnTo>
                  <a:lnTo>
                    <a:pt x="225323" y="187248"/>
                  </a:lnTo>
                  <a:lnTo>
                    <a:pt x="225323" y="209702"/>
                  </a:lnTo>
                  <a:lnTo>
                    <a:pt x="163093" y="204482"/>
                  </a:lnTo>
                  <a:lnTo>
                    <a:pt x="200660" y="130276"/>
                  </a:lnTo>
                  <a:lnTo>
                    <a:pt x="225323" y="209702"/>
                  </a:lnTo>
                  <a:lnTo>
                    <a:pt x="225323" y="187248"/>
                  </a:lnTo>
                  <a:lnTo>
                    <a:pt x="207619" y="130276"/>
                  </a:lnTo>
                  <a:lnTo>
                    <a:pt x="204965" y="121742"/>
                  </a:lnTo>
                  <a:lnTo>
                    <a:pt x="209600" y="112598"/>
                  </a:lnTo>
                  <a:lnTo>
                    <a:pt x="249910" y="32969"/>
                  </a:lnTo>
                  <a:lnTo>
                    <a:pt x="306933" y="216535"/>
                  </a:lnTo>
                  <a:lnTo>
                    <a:pt x="306933" y="194068"/>
                  </a:lnTo>
                  <a:lnTo>
                    <a:pt x="256882" y="32969"/>
                  </a:lnTo>
                  <a:lnTo>
                    <a:pt x="254431" y="25095"/>
                  </a:lnTo>
                  <a:lnTo>
                    <a:pt x="383654" y="35915"/>
                  </a:lnTo>
                  <a:lnTo>
                    <a:pt x="384213" y="29286"/>
                  </a:lnTo>
                  <a:close/>
                </a:path>
              </a:pathLst>
            </a:custGeom>
            <a:solidFill>
              <a:srgbClr val="FBF4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8754" y="1078208"/>
              <a:ext cx="1227116" cy="6818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86627" y="1796841"/>
              <a:ext cx="956483" cy="79918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13168" y="3419741"/>
              <a:ext cx="1590752" cy="18629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26346" y="3035875"/>
              <a:ext cx="1753074" cy="263539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14685" y="4965564"/>
              <a:ext cx="1662174" cy="166172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406801" y="5801225"/>
              <a:ext cx="574675" cy="161925"/>
            </a:xfrm>
            <a:custGeom>
              <a:avLst/>
              <a:gdLst/>
              <a:ahLst/>
              <a:cxnLst/>
              <a:rect l="l" t="t" r="r" b="b"/>
              <a:pathLst>
                <a:path w="574675" h="161925">
                  <a:moveTo>
                    <a:pt x="240906" y="0"/>
                  </a:moveTo>
                  <a:lnTo>
                    <a:pt x="72400" y="21478"/>
                  </a:lnTo>
                  <a:lnTo>
                    <a:pt x="0" y="38469"/>
                  </a:lnTo>
                  <a:lnTo>
                    <a:pt x="223686" y="161568"/>
                  </a:lnTo>
                  <a:lnTo>
                    <a:pt x="574073" y="120535"/>
                  </a:lnTo>
                  <a:lnTo>
                    <a:pt x="432476" y="18272"/>
                  </a:lnTo>
                  <a:lnTo>
                    <a:pt x="240906" y="0"/>
                  </a:lnTo>
                  <a:close/>
                </a:path>
              </a:pathLst>
            </a:custGeom>
            <a:solidFill>
              <a:srgbClr val="BCBE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81269" y="6434673"/>
              <a:ext cx="533400" cy="102870"/>
            </a:xfrm>
            <a:custGeom>
              <a:avLst/>
              <a:gdLst/>
              <a:ahLst/>
              <a:cxnLst/>
              <a:rect l="l" t="t" r="r" b="b"/>
              <a:pathLst>
                <a:path w="533400" h="102870">
                  <a:moveTo>
                    <a:pt x="533064" y="0"/>
                  </a:moveTo>
                  <a:lnTo>
                    <a:pt x="0" y="0"/>
                  </a:lnTo>
                  <a:lnTo>
                    <a:pt x="0" y="102586"/>
                  </a:lnTo>
                  <a:lnTo>
                    <a:pt x="533064" y="102586"/>
                  </a:lnTo>
                  <a:lnTo>
                    <a:pt x="533064" y="0"/>
                  </a:lnTo>
                  <a:close/>
                </a:path>
              </a:pathLst>
            </a:custGeom>
            <a:solidFill>
              <a:srgbClr val="A06B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76246" y="5798661"/>
              <a:ext cx="676910" cy="123189"/>
            </a:xfrm>
            <a:custGeom>
              <a:avLst/>
              <a:gdLst/>
              <a:ahLst/>
              <a:cxnLst/>
              <a:rect l="l" t="t" r="r" b="b"/>
              <a:pathLst>
                <a:path w="676910" h="123189">
                  <a:moveTo>
                    <a:pt x="246030" y="0"/>
                  </a:moveTo>
                  <a:lnTo>
                    <a:pt x="155691" y="10579"/>
                  </a:lnTo>
                  <a:lnTo>
                    <a:pt x="76884" y="53855"/>
                  </a:lnTo>
                  <a:lnTo>
                    <a:pt x="21142" y="100980"/>
                  </a:lnTo>
                  <a:lnTo>
                    <a:pt x="0" y="123098"/>
                  </a:lnTo>
                  <a:lnTo>
                    <a:pt x="676587" y="123098"/>
                  </a:lnTo>
                  <a:lnTo>
                    <a:pt x="626611" y="106749"/>
                  </a:lnTo>
                  <a:lnTo>
                    <a:pt x="507439" y="69242"/>
                  </a:lnTo>
                  <a:lnTo>
                    <a:pt x="365202" y="27889"/>
                  </a:lnTo>
                  <a:lnTo>
                    <a:pt x="246030" y="0"/>
                  </a:lnTo>
                  <a:close/>
                </a:path>
              </a:pathLst>
            </a:custGeom>
            <a:solidFill>
              <a:srgbClr val="E6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53231" y="5607282"/>
              <a:ext cx="184523" cy="12983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6148" y="5642605"/>
              <a:ext cx="88616" cy="5507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32281" y="5597976"/>
              <a:ext cx="189598" cy="13848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77902" y="5637275"/>
              <a:ext cx="85832" cy="5874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832728" y="5921761"/>
              <a:ext cx="1230630" cy="513080"/>
            </a:xfrm>
            <a:custGeom>
              <a:avLst/>
              <a:gdLst/>
              <a:ahLst/>
              <a:cxnLst/>
              <a:rect l="l" t="t" r="r" b="b"/>
              <a:pathLst>
                <a:path w="1230629" h="513079">
                  <a:moveTo>
                    <a:pt x="1230157" y="0"/>
                  </a:moveTo>
                  <a:lnTo>
                    <a:pt x="0" y="0"/>
                  </a:lnTo>
                  <a:lnTo>
                    <a:pt x="0" y="143614"/>
                  </a:lnTo>
                  <a:lnTo>
                    <a:pt x="6452" y="212725"/>
                  </a:lnTo>
                  <a:lnTo>
                    <a:pt x="25027" y="277569"/>
                  </a:lnTo>
                  <a:lnTo>
                    <a:pt x="54551" y="336934"/>
                  </a:lnTo>
                  <a:lnTo>
                    <a:pt x="93845" y="389608"/>
                  </a:lnTo>
                  <a:lnTo>
                    <a:pt x="141734" y="434375"/>
                  </a:lnTo>
                  <a:lnTo>
                    <a:pt x="198323" y="470928"/>
                  </a:lnTo>
                  <a:lnTo>
                    <a:pt x="262717" y="497318"/>
                  </a:lnTo>
                  <a:lnTo>
                    <a:pt x="332511" y="511124"/>
                  </a:lnTo>
                  <a:lnTo>
                    <a:pt x="369046" y="512910"/>
                  </a:lnTo>
                  <a:lnTo>
                    <a:pt x="861109" y="512910"/>
                  </a:lnTo>
                  <a:lnTo>
                    <a:pt x="924036" y="507561"/>
                  </a:lnTo>
                  <a:lnTo>
                    <a:pt x="983515" y="492106"/>
                  </a:lnTo>
                  <a:lnTo>
                    <a:pt x="1038658" y="467431"/>
                  </a:lnTo>
                  <a:lnTo>
                    <a:pt x="1088577" y="434425"/>
                  </a:lnTo>
                  <a:lnTo>
                    <a:pt x="1132389" y="393975"/>
                  </a:lnTo>
                  <a:lnTo>
                    <a:pt x="1169202" y="346967"/>
                  </a:lnTo>
                  <a:lnTo>
                    <a:pt x="1198134" y="294290"/>
                  </a:lnTo>
                  <a:lnTo>
                    <a:pt x="1218297" y="236830"/>
                  </a:lnTo>
                  <a:lnTo>
                    <a:pt x="1228802" y="175474"/>
                  </a:lnTo>
                  <a:lnTo>
                    <a:pt x="1230157" y="143614"/>
                  </a:lnTo>
                  <a:lnTo>
                    <a:pt x="1230157" y="0"/>
                  </a:lnTo>
                  <a:close/>
                </a:path>
              </a:pathLst>
            </a:custGeom>
            <a:solidFill>
              <a:srgbClr val="FDCA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01263" y="5921761"/>
              <a:ext cx="1061720" cy="513080"/>
            </a:xfrm>
            <a:custGeom>
              <a:avLst/>
              <a:gdLst/>
              <a:ahLst/>
              <a:cxnLst/>
              <a:rect l="l" t="t" r="r" b="b"/>
              <a:pathLst>
                <a:path w="1061720" h="513079">
                  <a:moveTo>
                    <a:pt x="1061622" y="0"/>
                  </a:moveTo>
                  <a:lnTo>
                    <a:pt x="882423" y="0"/>
                  </a:lnTo>
                  <a:lnTo>
                    <a:pt x="873433" y="8948"/>
                  </a:lnTo>
                  <a:lnTo>
                    <a:pt x="851292" y="29542"/>
                  </a:lnTo>
                  <a:lnTo>
                    <a:pt x="819428" y="56461"/>
                  </a:lnTo>
                  <a:lnTo>
                    <a:pt x="775699" y="89032"/>
                  </a:lnTo>
                  <a:lnTo>
                    <a:pt x="723870" y="122080"/>
                  </a:lnTo>
                  <a:lnTo>
                    <a:pt x="664286" y="153431"/>
                  </a:lnTo>
                  <a:lnTo>
                    <a:pt x="597289" y="180919"/>
                  </a:lnTo>
                  <a:lnTo>
                    <a:pt x="523226" y="202371"/>
                  </a:lnTo>
                  <a:lnTo>
                    <a:pt x="483650" y="210158"/>
                  </a:lnTo>
                  <a:lnTo>
                    <a:pt x="390999" y="222387"/>
                  </a:lnTo>
                  <a:lnTo>
                    <a:pt x="343286" y="231722"/>
                  </a:lnTo>
                  <a:lnTo>
                    <a:pt x="299191" y="243286"/>
                  </a:lnTo>
                  <a:lnTo>
                    <a:pt x="258612" y="256736"/>
                  </a:lnTo>
                  <a:lnTo>
                    <a:pt x="221443" y="271729"/>
                  </a:lnTo>
                  <a:lnTo>
                    <a:pt x="156919" y="304975"/>
                  </a:lnTo>
                  <a:lnTo>
                    <a:pt x="104783" y="340279"/>
                  </a:lnTo>
                  <a:lnTo>
                    <a:pt x="47983" y="391103"/>
                  </a:lnTo>
                  <a:lnTo>
                    <a:pt x="200" y="452793"/>
                  </a:lnTo>
                  <a:lnTo>
                    <a:pt x="0" y="453414"/>
                  </a:lnTo>
                  <a:lnTo>
                    <a:pt x="29786" y="470928"/>
                  </a:lnTo>
                  <a:lnTo>
                    <a:pt x="94181" y="497318"/>
                  </a:lnTo>
                  <a:lnTo>
                    <a:pt x="163974" y="511124"/>
                  </a:lnTo>
                  <a:lnTo>
                    <a:pt x="200511" y="512910"/>
                  </a:lnTo>
                  <a:lnTo>
                    <a:pt x="692574" y="512910"/>
                  </a:lnTo>
                  <a:lnTo>
                    <a:pt x="755502" y="507561"/>
                  </a:lnTo>
                  <a:lnTo>
                    <a:pt x="814980" y="492106"/>
                  </a:lnTo>
                  <a:lnTo>
                    <a:pt x="870122" y="467431"/>
                  </a:lnTo>
                  <a:lnTo>
                    <a:pt x="920042" y="434425"/>
                  </a:lnTo>
                  <a:lnTo>
                    <a:pt x="963852" y="393975"/>
                  </a:lnTo>
                  <a:lnTo>
                    <a:pt x="1000667" y="346967"/>
                  </a:lnTo>
                  <a:lnTo>
                    <a:pt x="1029600" y="294290"/>
                  </a:lnTo>
                  <a:lnTo>
                    <a:pt x="1049761" y="236830"/>
                  </a:lnTo>
                  <a:lnTo>
                    <a:pt x="1060268" y="175474"/>
                  </a:lnTo>
                  <a:lnTo>
                    <a:pt x="1061622" y="143614"/>
                  </a:lnTo>
                  <a:lnTo>
                    <a:pt x="1061622" y="0"/>
                  </a:lnTo>
                  <a:close/>
                </a:path>
              </a:pathLst>
            </a:custGeom>
            <a:solidFill>
              <a:srgbClr val="F1B4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37747" y="5285930"/>
              <a:ext cx="1066165" cy="266700"/>
            </a:xfrm>
            <a:custGeom>
              <a:avLst/>
              <a:gdLst/>
              <a:ahLst/>
              <a:cxnLst/>
              <a:rect l="l" t="t" r="r" b="b"/>
              <a:pathLst>
                <a:path w="1066164" h="266700">
                  <a:moveTo>
                    <a:pt x="1065974" y="17754"/>
                  </a:moveTo>
                  <a:lnTo>
                    <a:pt x="1063345" y="10033"/>
                  </a:lnTo>
                  <a:lnTo>
                    <a:pt x="1058151" y="4127"/>
                  </a:lnTo>
                  <a:lnTo>
                    <a:pt x="1051128" y="584"/>
                  </a:lnTo>
                  <a:lnTo>
                    <a:pt x="1043038" y="0"/>
                  </a:lnTo>
                  <a:lnTo>
                    <a:pt x="79413" y="123088"/>
                  </a:lnTo>
                  <a:lnTo>
                    <a:pt x="71704" y="125704"/>
                  </a:lnTo>
                  <a:lnTo>
                    <a:pt x="65798" y="130886"/>
                  </a:lnTo>
                  <a:lnTo>
                    <a:pt x="62255" y="137922"/>
                  </a:lnTo>
                  <a:lnTo>
                    <a:pt x="61658" y="146050"/>
                  </a:lnTo>
                  <a:lnTo>
                    <a:pt x="63969" y="153212"/>
                  </a:lnTo>
                  <a:lnTo>
                    <a:pt x="68503" y="158889"/>
                  </a:lnTo>
                  <a:lnTo>
                    <a:pt x="74701" y="162623"/>
                  </a:lnTo>
                  <a:lnTo>
                    <a:pt x="81978" y="163957"/>
                  </a:lnTo>
                  <a:lnTo>
                    <a:pt x="83718" y="163906"/>
                  </a:lnTo>
                  <a:lnTo>
                    <a:pt x="1048219" y="40703"/>
                  </a:lnTo>
                  <a:lnTo>
                    <a:pt x="1065974" y="17754"/>
                  </a:lnTo>
                  <a:close/>
                </a:path>
                <a:path w="1066164" h="266700">
                  <a:moveTo>
                    <a:pt x="1066139" y="225094"/>
                  </a:moveTo>
                  <a:lnTo>
                    <a:pt x="1064374" y="217208"/>
                  </a:lnTo>
                  <a:lnTo>
                    <a:pt x="1059865" y="210883"/>
                  </a:lnTo>
                  <a:lnTo>
                    <a:pt x="1053261" y="206641"/>
                  </a:lnTo>
                  <a:lnTo>
                    <a:pt x="1045222" y="204990"/>
                  </a:lnTo>
                  <a:lnTo>
                    <a:pt x="20091" y="225513"/>
                  </a:lnTo>
                  <a:lnTo>
                    <a:pt x="12141" y="227291"/>
                  </a:lnTo>
                  <a:lnTo>
                    <a:pt x="5715" y="231813"/>
                  </a:lnTo>
                  <a:lnTo>
                    <a:pt x="1447" y="238417"/>
                  </a:lnTo>
                  <a:lnTo>
                    <a:pt x="0" y="246443"/>
                  </a:lnTo>
                  <a:lnTo>
                    <a:pt x="1727" y="254304"/>
                  </a:lnTo>
                  <a:lnTo>
                    <a:pt x="6159" y="260680"/>
                  </a:lnTo>
                  <a:lnTo>
                    <a:pt x="12623" y="264972"/>
                  </a:lnTo>
                  <a:lnTo>
                    <a:pt x="20485" y="266547"/>
                  </a:lnTo>
                  <a:lnTo>
                    <a:pt x="1046048" y="246024"/>
                  </a:lnTo>
                  <a:lnTo>
                    <a:pt x="1053985" y="244246"/>
                  </a:lnTo>
                  <a:lnTo>
                    <a:pt x="1060411" y="239725"/>
                  </a:lnTo>
                  <a:lnTo>
                    <a:pt x="1064679" y="233121"/>
                  </a:lnTo>
                  <a:lnTo>
                    <a:pt x="1066139" y="225094"/>
                  </a:lnTo>
                  <a:close/>
                </a:path>
              </a:pathLst>
            </a:custGeom>
            <a:solidFill>
              <a:srgbClr val="8341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19700" y="5285765"/>
              <a:ext cx="290195" cy="636270"/>
            </a:xfrm>
            <a:custGeom>
              <a:avLst/>
              <a:gdLst/>
              <a:ahLst/>
              <a:cxnLst/>
              <a:rect l="l" t="t" r="r" b="b"/>
              <a:pathLst>
                <a:path w="290195" h="636270">
                  <a:moveTo>
                    <a:pt x="41008" y="61544"/>
                  </a:moveTo>
                  <a:lnTo>
                    <a:pt x="39395" y="53555"/>
                  </a:lnTo>
                  <a:lnTo>
                    <a:pt x="35001" y="47028"/>
                  </a:lnTo>
                  <a:lnTo>
                    <a:pt x="28486" y="42633"/>
                  </a:lnTo>
                  <a:lnTo>
                    <a:pt x="20510" y="41033"/>
                  </a:lnTo>
                  <a:lnTo>
                    <a:pt x="12534" y="42633"/>
                  </a:lnTo>
                  <a:lnTo>
                    <a:pt x="6007" y="47028"/>
                  </a:lnTo>
                  <a:lnTo>
                    <a:pt x="1625" y="53555"/>
                  </a:lnTo>
                  <a:lnTo>
                    <a:pt x="0" y="61544"/>
                  </a:lnTo>
                  <a:lnTo>
                    <a:pt x="0" y="574459"/>
                  </a:lnTo>
                  <a:lnTo>
                    <a:pt x="1625" y="582434"/>
                  </a:lnTo>
                  <a:lnTo>
                    <a:pt x="6007" y="588962"/>
                  </a:lnTo>
                  <a:lnTo>
                    <a:pt x="12534" y="593356"/>
                  </a:lnTo>
                  <a:lnTo>
                    <a:pt x="20510" y="594969"/>
                  </a:lnTo>
                  <a:lnTo>
                    <a:pt x="28486" y="593356"/>
                  </a:lnTo>
                  <a:lnTo>
                    <a:pt x="35001" y="588962"/>
                  </a:lnTo>
                  <a:lnTo>
                    <a:pt x="39395" y="582434"/>
                  </a:lnTo>
                  <a:lnTo>
                    <a:pt x="41008" y="574459"/>
                  </a:lnTo>
                  <a:lnTo>
                    <a:pt x="41008" y="61544"/>
                  </a:lnTo>
                  <a:close/>
                </a:path>
                <a:path w="290195" h="636270">
                  <a:moveTo>
                    <a:pt x="166585" y="184645"/>
                  </a:moveTo>
                  <a:lnTo>
                    <a:pt x="164985" y="176657"/>
                  </a:lnTo>
                  <a:lnTo>
                    <a:pt x="160578" y="170141"/>
                  </a:lnTo>
                  <a:lnTo>
                    <a:pt x="154063" y="165747"/>
                  </a:lnTo>
                  <a:lnTo>
                    <a:pt x="146088" y="164122"/>
                  </a:lnTo>
                  <a:lnTo>
                    <a:pt x="138112" y="165747"/>
                  </a:lnTo>
                  <a:lnTo>
                    <a:pt x="131597" y="170141"/>
                  </a:lnTo>
                  <a:lnTo>
                    <a:pt x="127190" y="176657"/>
                  </a:lnTo>
                  <a:lnTo>
                    <a:pt x="125577" y="184645"/>
                  </a:lnTo>
                  <a:lnTo>
                    <a:pt x="125577" y="594969"/>
                  </a:lnTo>
                  <a:lnTo>
                    <a:pt x="127190" y="602957"/>
                  </a:lnTo>
                  <a:lnTo>
                    <a:pt x="131597" y="609473"/>
                  </a:lnTo>
                  <a:lnTo>
                    <a:pt x="138112" y="613879"/>
                  </a:lnTo>
                  <a:lnTo>
                    <a:pt x="146088" y="615492"/>
                  </a:lnTo>
                  <a:lnTo>
                    <a:pt x="154063" y="613879"/>
                  </a:lnTo>
                  <a:lnTo>
                    <a:pt x="160578" y="609473"/>
                  </a:lnTo>
                  <a:lnTo>
                    <a:pt x="164985" y="602957"/>
                  </a:lnTo>
                  <a:lnTo>
                    <a:pt x="166585" y="594969"/>
                  </a:lnTo>
                  <a:lnTo>
                    <a:pt x="166585" y="184645"/>
                  </a:lnTo>
                  <a:close/>
                </a:path>
                <a:path w="290195" h="636270">
                  <a:moveTo>
                    <a:pt x="289598" y="20510"/>
                  </a:moveTo>
                  <a:lnTo>
                    <a:pt x="287985" y="12522"/>
                  </a:lnTo>
                  <a:lnTo>
                    <a:pt x="283603" y="6007"/>
                  </a:lnTo>
                  <a:lnTo>
                    <a:pt x="277088" y="1600"/>
                  </a:lnTo>
                  <a:lnTo>
                    <a:pt x="269100" y="0"/>
                  </a:lnTo>
                  <a:lnTo>
                    <a:pt x="261124" y="1600"/>
                  </a:lnTo>
                  <a:lnTo>
                    <a:pt x="254609" y="6007"/>
                  </a:lnTo>
                  <a:lnTo>
                    <a:pt x="250215" y="12522"/>
                  </a:lnTo>
                  <a:lnTo>
                    <a:pt x="248602" y="20510"/>
                  </a:lnTo>
                  <a:lnTo>
                    <a:pt x="248602" y="615492"/>
                  </a:lnTo>
                  <a:lnTo>
                    <a:pt x="250215" y="623468"/>
                  </a:lnTo>
                  <a:lnTo>
                    <a:pt x="254609" y="629996"/>
                  </a:lnTo>
                  <a:lnTo>
                    <a:pt x="261124" y="634390"/>
                  </a:lnTo>
                  <a:lnTo>
                    <a:pt x="269100" y="636003"/>
                  </a:lnTo>
                  <a:lnTo>
                    <a:pt x="277088" y="634390"/>
                  </a:lnTo>
                  <a:lnTo>
                    <a:pt x="283603" y="629996"/>
                  </a:lnTo>
                  <a:lnTo>
                    <a:pt x="287985" y="623468"/>
                  </a:lnTo>
                  <a:lnTo>
                    <a:pt x="289598" y="615492"/>
                  </a:lnTo>
                  <a:lnTo>
                    <a:pt x="289598" y="20510"/>
                  </a:lnTo>
                  <a:close/>
                </a:path>
              </a:pathLst>
            </a:custGeom>
            <a:solidFill>
              <a:srgbClr val="E6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17249" y="6044869"/>
              <a:ext cx="143510" cy="41275"/>
            </a:xfrm>
            <a:custGeom>
              <a:avLst/>
              <a:gdLst/>
              <a:ahLst/>
              <a:cxnLst/>
              <a:rect l="l" t="t" r="r" b="b"/>
              <a:pathLst>
                <a:path w="143510" h="41275">
                  <a:moveTo>
                    <a:pt x="61493" y="20510"/>
                  </a:moveTo>
                  <a:lnTo>
                    <a:pt x="59880" y="12522"/>
                  </a:lnTo>
                  <a:lnTo>
                    <a:pt x="55499" y="6007"/>
                  </a:lnTo>
                  <a:lnTo>
                    <a:pt x="48983" y="1612"/>
                  </a:lnTo>
                  <a:lnTo>
                    <a:pt x="40995" y="0"/>
                  </a:lnTo>
                  <a:lnTo>
                    <a:pt x="20497" y="0"/>
                  </a:lnTo>
                  <a:lnTo>
                    <a:pt x="12509" y="1612"/>
                  </a:lnTo>
                  <a:lnTo>
                    <a:pt x="5994" y="6007"/>
                  </a:lnTo>
                  <a:lnTo>
                    <a:pt x="1600" y="12522"/>
                  </a:lnTo>
                  <a:lnTo>
                    <a:pt x="0" y="20510"/>
                  </a:lnTo>
                  <a:lnTo>
                    <a:pt x="1600" y="28498"/>
                  </a:lnTo>
                  <a:lnTo>
                    <a:pt x="5994" y="35026"/>
                  </a:lnTo>
                  <a:lnTo>
                    <a:pt x="12509" y="39420"/>
                  </a:lnTo>
                  <a:lnTo>
                    <a:pt x="20497" y="41033"/>
                  </a:lnTo>
                  <a:lnTo>
                    <a:pt x="40995" y="41033"/>
                  </a:lnTo>
                  <a:lnTo>
                    <a:pt x="48983" y="39420"/>
                  </a:lnTo>
                  <a:lnTo>
                    <a:pt x="55499" y="35026"/>
                  </a:lnTo>
                  <a:lnTo>
                    <a:pt x="59880" y="28498"/>
                  </a:lnTo>
                  <a:lnTo>
                    <a:pt x="61493" y="20510"/>
                  </a:lnTo>
                  <a:close/>
                </a:path>
                <a:path w="143510" h="41275">
                  <a:moveTo>
                    <a:pt x="143510" y="20510"/>
                  </a:moveTo>
                  <a:lnTo>
                    <a:pt x="141897" y="12522"/>
                  </a:lnTo>
                  <a:lnTo>
                    <a:pt x="137502" y="6007"/>
                  </a:lnTo>
                  <a:lnTo>
                    <a:pt x="130987" y="1612"/>
                  </a:lnTo>
                  <a:lnTo>
                    <a:pt x="122999" y="0"/>
                  </a:lnTo>
                  <a:lnTo>
                    <a:pt x="102501" y="0"/>
                  </a:lnTo>
                  <a:lnTo>
                    <a:pt x="94526" y="1612"/>
                  </a:lnTo>
                  <a:lnTo>
                    <a:pt x="88011" y="6007"/>
                  </a:lnTo>
                  <a:lnTo>
                    <a:pt x="83616" y="12522"/>
                  </a:lnTo>
                  <a:lnTo>
                    <a:pt x="82003" y="20510"/>
                  </a:lnTo>
                  <a:lnTo>
                    <a:pt x="83616" y="28498"/>
                  </a:lnTo>
                  <a:lnTo>
                    <a:pt x="88011" y="35026"/>
                  </a:lnTo>
                  <a:lnTo>
                    <a:pt x="94526" y="39420"/>
                  </a:lnTo>
                  <a:lnTo>
                    <a:pt x="102501" y="41033"/>
                  </a:lnTo>
                  <a:lnTo>
                    <a:pt x="122999" y="41033"/>
                  </a:lnTo>
                  <a:lnTo>
                    <a:pt x="130987" y="39420"/>
                  </a:lnTo>
                  <a:lnTo>
                    <a:pt x="137502" y="35026"/>
                  </a:lnTo>
                  <a:lnTo>
                    <a:pt x="141897" y="28498"/>
                  </a:lnTo>
                  <a:lnTo>
                    <a:pt x="143510" y="20510"/>
                  </a:lnTo>
                  <a:close/>
                </a:path>
              </a:pathLst>
            </a:custGeom>
            <a:solidFill>
              <a:srgbClr val="F1B4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2325">
              <a:lnSpc>
                <a:spcPct val="100000"/>
              </a:lnSpc>
              <a:spcBef>
                <a:spcPts val="100"/>
              </a:spcBef>
            </a:pPr>
            <a:r>
              <a:rPr sz="2700" spc="55" dirty="0">
                <a:solidFill>
                  <a:srgbClr val="FAFDF4"/>
                </a:solidFill>
              </a:rPr>
              <a:t>GASTRONOMY</a:t>
            </a:r>
            <a:endParaRPr sz="2700"/>
          </a:p>
        </p:txBody>
      </p:sp>
      <p:sp>
        <p:nvSpPr>
          <p:cNvPr id="30" name="object 30"/>
          <p:cNvSpPr txBox="1"/>
          <p:nvPr/>
        </p:nvSpPr>
        <p:spPr>
          <a:xfrm>
            <a:off x="831065" y="2202169"/>
            <a:ext cx="6007100" cy="35521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500" spc="60" dirty="0">
                <a:solidFill>
                  <a:srgbClr val="FAFDF4"/>
                </a:solidFill>
                <a:latin typeface="Trebuchet MS"/>
                <a:cs typeface="Trebuchet MS"/>
              </a:rPr>
              <a:t>Vietnamese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AFDF4"/>
                </a:solidFill>
                <a:latin typeface="Trebuchet MS"/>
                <a:cs typeface="Trebuchet MS"/>
              </a:rPr>
              <a:t>cuisine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AFDF4"/>
                </a:solidFill>
                <a:latin typeface="Trebuchet MS"/>
                <a:cs typeface="Trebuchet MS"/>
              </a:rPr>
              <a:t>uses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AFDF4"/>
                </a:solidFill>
                <a:latin typeface="Trebuchet MS"/>
                <a:cs typeface="Trebuchet MS"/>
              </a:rPr>
              <a:t>little</a:t>
            </a:r>
            <a:r>
              <a:rPr sz="1500" spc="22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oil</a:t>
            </a:r>
            <a:r>
              <a:rPr sz="1500" spc="22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and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many</a:t>
            </a:r>
            <a:r>
              <a:rPr sz="1500" spc="22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AFDF4"/>
                </a:solidFill>
                <a:latin typeface="Trebuchet MS"/>
                <a:cs typeface="Trebuchet MS"/>
              </a:rPr>
              <a:t>vegetables.</a:t>
            </a:r>
            <a:r>
              <a:rPr sz="1500" spc="229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AFDF4"/>
                </a:solidFill>
                <a:latin typeface="Trebuchet MS"/>
                <a:cs typeface="Trebuchet MS"/>
              </a:rPr>
              <a:t>The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594360" algn="l"/>
              </a:tabLst>
            </a:pPr>
            <a:r>
              <a:rPr sz="1500" spc="-20" dirty="0">
                <a:solidFill>
                  <a:srgbClr val="FAFDF4"/>
                </a:solidFill>
                <a:latin typeface="Trebuchet MS"/>
                <a:cs typeface="Trebuchet MS"/>
              </a:rPr>
              <a:t>main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	</a:t>
            </a:r>
            <a:r>
              <a:rPr sz="1500" spc="50" dirty="0">
                <a:solidFill>
                  <a:srgbClr val="FAFDF4"/>
                </a:solidFill>
                <a:latin typeface="Trebuchet MS"/>
                <a:cs typeface="Trebuchet MS"/>
              </a:rPr>
              <a:t>dishes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are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often</a:t>
            </a:r>
            <a:r>
              <a:rPr sz="1500" spc="30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based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on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rice,</a:t>
            </a:r>
            <a:r>
              <a:rPr sz="1500" spc="30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soy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sauce,</a:t>
            </a:r>
            <a:r>
              <a:rPr sz="1500" spc="30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and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fish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AFDF4"/>
                </a:solidFill>
                <a:latin typeface="Trebuchet MS"/>
                <a:cs typeface="Trebuchet MS"/>
              </a:rPr>
              <a:t>sauce.</a:t>
            </a:r>
            <a:endParaRPr sz="1500">
              <a:latin typeface="Trebuchet MS"/>
              <a:cs typeface="Trebuchet MS"/>
            </a:endParaRPr>
          </a:p>
          <a:p>
            <a:pPr marL="12700" marR="1019810">
              <a:lnSpc>
                <a:spcPct val="115999"/>
              </a:lnSpc>
              <a:spcBef>
                <a:spcPts val="25"/>
              </a:spcBef>
              <a:tabLst>
                <a:tab pos="406400" algn="l"/>
                <a:tab pos="1537970" algn="l"/>
              </a:tabLst>
            </a:pPr>
            <a:r>
              <a:rPr sz="1500" spc="45" dirty="0">
                <a:solidFill>
                  <a:srgbClr val="FAFDF4"/>
                </a:solidFill>
                <a:latin typeface="Trebuchet MS"/>
                <a:cs typeface="Trebuchet MS"/>
              </a:rPr>
              <a:t>Its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	</a:t>
            </a:r>
            <a:r>
              <a:rPr sz="1500" spc="100" dirty="0">
                <a:solidFill>
                  <a:srgbClr val="FAFDF4"/>
                </a:solidFill>
                <a:latin typeface="Trebuchet MS"/>
                <a:cs typeface="Trebuchet MS"/>
              </a:rPr>
              <a:t>characteristic</a:t>
            </a:r>
            <a:r>
              <a:rPr sz="1500" spc="24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90" dirty="0">
                <a:solidFill>
                  <a:srgbClr val="FAFDF4"/>
                </a:solidFill>
                <a:latin typeface="Trebuchet MS"/>
                <a:cs typeface="Trebuchet MS"/>
              </a:rPr>
              <a:t>flavors</a:t>
            </a:r>
            <a:r>
              <a:rPr sz="1500" spc="23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AFDF4"/>
                </a:solidFill>
                <a:latin typeface="Trebuchet MS"/>
                <a:cs typeface="Trebuchet MS"/>
              </a:rPr>
              <a:t>are</a:t>
            </a:r>
            <a:r>
              <a:rPr sz="1500" spc="24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FAFDF4"/>
                </a:solidFill>
                <a:latin typeface="Trebuchet MS"/>
                <a:cs typeface="Trebuchet MS"/>
              </a:rPr>
              <a:t>sweet</a:t>
            </a:r>
            <a:r>
              <a:rPr sz="1500" spc="24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95" dirty="0">
                <a:solidFill>
                  <a:srgbClr val="FAFDF4"/>
                </a:solidFill>
                <a:latin typeface="Trebuchet MS"/>
                <a:cs typeface="Trebuchet MS"/>
              </a:rPr>
              <a:t>(sugar),</a:t>
            </a:r>
            <a:r>
              <a:rPr sz="1500" spc="24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FAFDF4"/>
                </a:solidFill>
                <a:latin typeface="Trebuchet MS"/>
                <a:cs typeface="Trebuchet MS"/>
              </a:rPr>
              <a:t>spicy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(peppers),</a:t>
            </a:r>
            <a:r>
              <a:rPr sz="1500" spc="484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AFDF4"/>
                </a:solidFill>
                <a:latin typeface="Trebuchet MS"/>
                <a:cs typeface="Trebuchet MS"/>
              </a:rPr>
              <a:t>sour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	(lime),</a:t>
            </a:r>
            <a:r>
              <a:rPr sz="1500" spc="26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salt</a:t>
            </a:r>
            <a:r>
              <a:rPr sz="1500" spc="254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(nuoc</a:t>
            </a:r>
            <a:r>
              <a:rPr sz="1500" spc="24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mam</a:t>
            </a:r>
            <a:r>
              <a:rPr sz="1500" spc="254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AFDF4"/>
                </a:solidFill>
                <a:latin typeface="Trebuchet MS"/>
                <a:cs typeface="Trebuchet MS"/>
              </a:rPr>
              <a:t>-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fish</a:t>
            </a:r>
            <a:r>
              <a:rPr sz="1500" spc="25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AFDF4"/>
                </a:solidFill>
                <a:latin typeface="Trebuchet MS"/>
                <a:cs typeface="Trebuchet MS"/>
              </a:rPr>
              <a:t>sauce).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500" spc="65" dirty="0">
                <a:solidFill>
                  <a:srgbClr val="FAFDF4"/>
                </a:solidFill>
                <a:latin typeface="Trebuchet MS"/>
                <a:cs typeface="Trebuchet MS"/>
              </a:rPr>
              <a:t>Vietnam</a:t>
            </a:r>
            <a:r>
              <a:rPr sz="1500" spc="21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AFDF4"/>
                </a:solidFill>
                <a:latin typeface="Trebuchet MS"/>
                <a:cs typeface="Trebuchet MS"/>
              </a:rPr>
              <a:t>also</a:t>
            </a:r>
            <a:r>
              <a:rPr sz="1500" spc="21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has</a:t>
            </a:r>
            <a:r>
              <a:rPr sz="1500" spc="21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a</a:t>
            </a:r>
            <a:r>
              <a:rPr sz="1500" spc="21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AFDF4"/>
                </a:solidFill>
                <a:latin typeface="Trebuchet MS"/>
                <a:cs typeface="Trebuchet MS"/>
              </a:rPr>
              <a:t>large</a:t>
            </a:r>
            <a:r>
              <a:rPr sz="1500" spc="21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AFDF4"/>
                </a:solidFill>
                <a:latin typeface="Trebuchet MS"/>
                <a:cs typeface="Trebuchet MS"/>
              </a:rPr>
              <a:t>variety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of</a:t>
            </a:r>
            <a:r>
              <a:rPr sz="1500" spc="21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AFDF4"/>
                </a:solidFill>
                <a:latin typeface="Trebuchet MS"/>
                <a:cs typeface="Trebuchet MS"/>
              </a:rPr>
              <a:t>noodles</a:t>
            </a:r>
            <a:r>
              <a:rPr sz="1500" spc="21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and</a:t>
            </a:r>
            <a:r>
              <a:rPr sz="1500" spc="21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AFDF4"/>
                </a:solidFill>
                <a:latin typeface="Trebuchet MS"/>
                <a:cs typeface="Trebuchet MS"/>
              </a:rPr>
              <a:t>noodle</a:t>
            </a:r>
            <a:endParaRPr sz="1500">
              <a:latin typeface="Trebuchet MS"/>
              <a:cs typeface="Trebuchet MS"/>
            </a:endParaRPr>
          </a:p>
          <a:p>
            <a:pPr marL="12700" marR="422909">
              <a:lnSpc>
                <a:spcPts val="2110"/>
              </a:lnSpc>
              <a:spcBef>
                <a:spcPts val="100"/>
              </a:spcBef>
              <a:tabLst>
                <a:tab pos="745490" algn="l"/>
              </a:tabLst>
            </a:pPr>
            <a:r>
              <a:rPr sz="1500" spc="45" dirty="0">
                <a:solidFill>
                  <a:srgbClr val="FAFDF4"/>
                </a:solidFill>
                <a:latin typeface="Trebuchet MS"/>
                <a:cs typeface="Trebuchet MS"/>
              </a:rPr>
              <a:t>soups.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	One</a:t>
            </a:r>
            <a:r>
              <a:rPr sz="1500" spc="21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of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the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AFDF4"/>
                </a:solidFill>
                <a:latin typeface="Trebuchet MS"/>
                <a:cs typeface="Trebuchet MS"/>
              </a:rPr>
              <a:t>nation's</a:t>
            </a:r>
            <a:r>
              <a:rPr sz="1500" spc="21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AFDF4"/>
                </a:solidFill>
                <a:latin typeface="Trebuchet MS"/>
                <a:cs typeface="Trebuchet MS"/>
              </a:rPr>
              <a:t>most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AFDF4"/>
                </a:solidFill>
                <a:latin typeface="Trebuchet MS"/>
                <a:cs typeface="Trebuchet MS"/>
              </a:rPr>
              <a:t>famous</a:t>
            </a:r>
            <a:r>
              <a:rPr sz="1500" spc="21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AFDF4"/>
                </a:solidFill>
                <a:latin typeface="Trebuchet MS"/>
                <a:cs typeface="Trebuchet MS"/>
              </a:rPr>
              <a:t>type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of</a:t>
            </a:r>
            <a:r>
              <a:rPr sz="1500" spc="22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AFDF4"/>
                </a:solidFill>
                <a:latin typeface="Trebuchet MS"/>
                <a:cs typeface="Trebuchet MS"/>
              </a:rPr>
              <a:t>noodles</a:t>
            </a:r>
            <a:r>
              <a:rPr sz="1500" spc="21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AFDF4"/>
                </a:solidFill>
                <a:latin typeface="Trebuchet MS"/>
                <a:cs typeface="Trebuchet MS"/>
              </a:rPr>
              <a:t>is </a:t>
            </a:r>
            <a:r>
              <a:rPr sz="1500" spc="60" dirty="0">
                <a:solidFill>
                  <a:srgbClr val="FAFDF4"/>
                </a:solidFill>
                <a:latin typeface="Trebuchet MS"/>
                <a:cs typeface="Trebuchet MS"/>
              </a:rPr>
              <a:t>ph</a:t>
            </a:r>
            <a:r>
              <a:rPr sz="1500" spc="60" dirty="0">
                <a:solidFill>
                  <a:srgbClr val="FAFDF4"/>
                </a:solidFill>
                <a:latin typeface="Microsoft Sans Serif"/>
                <a:cs typeface="Microsoft Sans Serif"/>
              </a:rPr>
              <a:t>ở</a:t>
            </a:r>
            <a:r>
              <a:rPr sz="1500" spc="80" dirty="0">
                <a:solidFill>
                  <a:srgbClr val="FAFDF4"/>
                </a:solidFill>
                <a:latin typeface="Microsoft Sans Serif"/>
                <a:cs typeface="Microsoft Sans Serif"/>
              </a:rPr>
              <a:t>  </a:t>
            </a:r>
            <a:r>
              <a:rPr sz="1500" spc="50" dirty="0">
                <a:solidFill>
                  <a:srgbClr val="FAFDF4"/>
                </a:solidFill>
                <a:latin typeface="Trebuchet MS"/>
                <a:cs typeface="Trebuchet MS"/>
              </a:rPr>
              <a:t>(pronounced</a:t>
            </a:r>
            <a:r>
              <a:rPr sz="1500" spc="15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FAFDF4"/>
                </a:solidFill>
                <a:latin typeface="Trebuchet MS"/>
                <a:cs typeface="Trebuchet MS"/>
              </a:rPr>
              <a:t>"fuh”).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Let’s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coming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to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Vietnam</a:t>
            </a:r>
            <a:r>
              <a:rPr sz="1500" spc="30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and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you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FAFDF4"/>
                </a:solidFill>
                <a:latin typeface="Trebuchet MS"/>
                <a:cs typeface="Trebuchet MS"/>
              </a:rPr>
              <a:t>will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lavish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praise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when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you</a:t>
            </a:r>
            <a:r>
              <a:rPr sz="1500" spc="29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AFDF4"/>
                </a:solidFill>
                <a:latin typeface="Trebuchet MS"/>
                <a:cs typeface="Trebuchet MS"/>
              </a:rPr>
              <a:t>enjoy</a:t>
            </a:r>
            <a:r>
              <a:rPr sz="1500" spc="30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AFDF4"/>
                </a:solidFill>
                <a:latin typeface="Trebuchet MS"/>
                <a:cs typeface="Trebuchet MS"/>
              </a:rPr>
              <a:t>Vietnamese</a:t>
            </a:r>
            <a:endParaRPr sz="1500">
              <a:latin typeface="Trebuchet MS"/>
              <a:cs typeface="Trebuchet MS"/>
            </a:endParaRPr>
          </a:p>
          <a:p>
            <a:pPr marL="12700" marR="2091689">
              <a:lnSpc>
                <a:spcPct val="115999"/>
              </a:lnSpc>
              <a:spcBef>
                <a:spcPts val="25"/>
              </a:spcBef>
            </a:pP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food</a:t>
            </a:r>
            <a:r>
              <a:rPr sz="1500" spc="28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from</a:t>
            </a:r>
            <a:r>
              <a:rPr sz="1500" spc="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bustling</a:t>
            </a:r>
            <a:r>
              <a:rPr sz="1500" spc="28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street</a:t>
            </a:r>
            <a:r>
              <a:rPr sz="1500" spc="29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food</a:t>
            </a:r>
            <a:r>
              <a:rPr sz="1500" spc="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or</a:t>
            </a:r>
            <a:r>
              <a:rPr sz="1500" spc="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high</a:t>
            </a:r>
            <a:r>
              <a:rPr sz="1500" spc="285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AFDF4"/>
                </a:solidFill>
                <a:latin typeface="Trebuchet MS"/>
                <a:cs typeface="Trebuchet MS"/>
              </a:rPr>
              <a:t>end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fine</a:t>
            </a:r>
            <a:r>
              <a:rPr sz="1500" spc="21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AFDF4"/>
                </a:solidFill>
                <a:latin typeface="Trebuchet MS"/>
                <a:cs typeface="Trebuchet MS"/>
              </a:rPr>
              <a:t>dining</a:t>
            </a:r>
            <a:r>
              <a:rPr sz="1500" spc="210" dirty="0">
                <a:solidFill>
                  <a:srgbClr val="FAFDF4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AFDF4"/>
                </a:solidFill>
                <a:latin typeface="Trebuchet MS"/>
                <a:cs typeface="Trebuchet MS"/>
              </a:rPr>
              <a:t>restaurants.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FFFAE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2965" y="850900"/>
            <a:ext cx="1168400" cy="2343785"/>
            <a:chOff x="152965" y="850900"/>
            <a:chExt cx="1168400" cy="23437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965" y="850900"/>
              <a:ext cx="1167784" cy="222828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61782" y="850900"/>
              <a:ext cx="7620" cy="1497965"/>
            </a:xfrm>
            <a:custGeom>
              <a:avLst/>
              <a:gdLst/>
              <a:ahLst/>
              <a:cxnLst/>
              <a:rect l="l" t="t" r="r" b="b"/>
              <a:pathLst>
                <a:path w="7619" h="1497964">
                  <a:moveTo>
                    <a:pt x="7456" y="0"/>
                  </a:moveTo>
                  <a:lnTo>
                    <a:pt x="0" y="0"/>
                  </a:lnTo>
                  <a:lnTo>
                    <a:pt x="0" y="1497949"/>
                  </a:lnTo>
                  <a:lnTo>
                    <a:pt x="7456" y="1497949"/>
                  </a:lnTo>
                  <a:lnTo>
                    <a:pt x="7456" y="0"/>
                  </a:lnTo>
                  <a:close/>
                </a:path>
              </a:pathLst>
            </a:custGeom>
            <a:solidFill>
              <a:srgbClr val="836141">
                <a:alpha val="5764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9601" y="2345118"/>
              <a:ext cx="51818" cy="12049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95617" y="857465"/>
              <a:ext cx="497840" cy="2336800"/>
            </a:xfrm>
            <a:custGeom>
              <a:avLst/>
              <a:gdLst/>
              <a:ahLst/>
              <a:cxnLst/>
              <a:rect l="l" t="t" r="r" b="b"/>
              <a:pathLst>
                <a:path w="497840" h="2336800">
                  <a:moveTo>
                    <a:pt x="131267" y="1235252"/>
                  </a:moveTo>
                  <a:lnTo>
                    <a:pt x="128460" y="1231900"/>
                  </a:lnTo>
                  <a:lnTo>
                    <a:pt x="123748" y="1228585"/>
                  </a:lnTo>
                  <a:lnTo>
                    <a:pt x="125374" y="1231900"/>
                  </a:lnTo>
                  <a:lnTo>
                    <a:pt x="131267" y="1235252"/>
                  </a:lnTo>
                  <a:close/>
                </a:path>
                <a:path w="497840" h="2336800">
                  <a:moveTo>
                    <a:pt x="139052" y="1257300"/>
                  </a:moveTo>
                  <a:lnTo>
                    <a:pt x="110147" y="1244600"/>
                  </a:lnTo>
                  <a:lnTo>
                    <a:pt x="95186" y="1237513"/>
                  </a:lnTo>
                  <a:lnTo>
                    <a:pt x="102806" y="1244600"/>
                  </a:lnTo>
                  <a:lnTo>
                    <a:pt x="133261" y="1257300"/>
                  </a:lnTo>
                  <a:lnTo>
                    <a:pt x="139052" y="1257300"/>
                  </a:lnTo>
                  <a:close/>
                </a:path>
                <a:path w="497840" h="2336800">
                  <a:moveTo>
                    <a:pt x="145465" y="929665"/>
                  </a:moveTo>
                  <a:lnTo>
                    <a:pt x="110388" y="965200"/>
                  </a:lnTo>
                  <a:lnTo>
                    <a:pt x="82969" y="1016000"/>
                  </a:lnTo>
                  <a:lnTo>
                    <a:pt x="76085" y="1054100"/>
                  </a:lnTo>
                  <a:lnTo>
                    <a:pt x="73787" y="1092200"/>
                  </a:lnTo>
                  <a:lnTo>
                    <a:pt x="76085" y="1117600"/>
                  </a:lnTo>
                  <a:lnTo>
                    <a:pt x="82969" y="1155700"/>
                  </a:lnTo>
                  <a:lnTo>
                    <a:pt x="94399" y="1193800"/>
                  </a:lnTo>
                  <a:lnTo>
                    <a:pt x="110388" y="1219200"/>
                  </a:lnTo>
                  <a:lnTo>
                    <a:pt x="123748" y="1228585"/>
                  </a:lnTo>
                  <a:lnTo>
                    <a:pt x="106591" y="1193800"/>
                  </a:lnTo>
                  <a:lnTo>
                    <a:pt x="92176" y="1168400"/>
                  </a:lnTo>
                  <a:lnTo>
                    <a:pt x="82931" y="1130300"/>
                  </a:lnTo>
                  <a:lnTo>
                    <a:pt x="79667" y="1092200"/>
                  </a:lnTo>
                  <a:lnTo>
                    <a:pt x="82931" y="1041400"/>
                  </a:lnTo>
                  <a:lnTo>
                    <a:pt x="92176" y="1003300"/>
                  </a:lnTo>
                  <a:lnTo>
                    <a:pt x="106591" y="977900"/>
                  </a:lnTo>
                  <a:lnTo>
                    <a:pt x="125374" y="952500"/>
                  </a:lnTo>
                  <a:lnTo>
                    <a:pt x="145465" y="929665"/>
                  </a:lnTo>
                  <a:close/>
                </a:path>
                <a:path w="497840" h="2336800">
                  <a:moveTo>
                    <a:pt x="151739" y="925068"/>
                  </a:moveTo>
                  <a:lnTo>
                    <a:pt x="147726" y="927100"/>
                  </a:lnTo>
                  <a:lnTo>
                    <a:pt x="145465" y="929665"/>
                  </a:lnTo>
                  <a:lnTo>
                    <a:pt x="149771" y="927100"/>
                  </a:lnTo>
                  <a:lnTo>
                    <a:pt x="151739" y="925068"/>
                  </a:lnTo>
                  <a:close/>
                </a:path>
                <a:path w="497840" h="2336800">
                  <a:moveTo>
                    <a:pt x="186944" y="1308100"/>
                  </a:moveTo>
                  <a:lnTo>
                    <a:pt x="186296" y="1295400"/>
                  </a:lnTo>
                  <a:lnTo>
                    <a:pt x="180276" y="1295400"/>
                  </a:lnTo>
                  <a:lnTo>
                    <a:pt x="181508" y="1308100"/>
                  </a:lnTo>
                  <a:lnTo>
                    <a:pt x="186944" y="1308100"/>
                  </a:lnTo>
                  <a:close/>
                </a:path>
                <a:path w="497840" h="2336800">
                  <a:moveTo>
                    <a:pt x="199796" y="876300"/>
                  </a:moveTo>
                  <a:lnTo>
                    <a:pt x="189788" y="850900"/>
                  </a:lnTo>
                  <a:lnTo>
                    <a:pt x="186855" y="812800"/>
                  </a:lnTo>
                  <a:lnTo>
                    <a:pt x="188518" y="800100"/>
                  </a:lnTo>
                  <a:lnTo>
                    <a:pt x="192506" y="787400"/>
                  </a:lnTo>
                  <a:lnTo>
                    <a:pt x="186042" y="787400"/>
                  </a:lnTo>
                  <a:lnTo>
                    <a:pt x="182232" y="800100"/>
                  </a:lnTo>
                  <a:lnTo>
                    <a:pt x="180975" y="812800"/>
                  </a:lnTo>
                  <a:lnTo>
                    <a:pt x="182245" y="838200"/>
                  </a:lnTo>
                  <a:lnTo>
                    <a:pt x="186093" y="850900"/>
                  </a:lnTo>
                  <a:lnTo>
                    <a:pt x="192481" y="876300"/>
                  </a:lnTo>
                  <a:lnTo>
                    <a:pt x="199796" y="876300"/>
                  </a:lnTo>
                  <a:close/>
                </a:path>
                <a:path w="497840" h="2336800">
                  <a:moveTo>
                    <a:pt x="204368" y="0"/>
                  </a:moveTo>
                  <a:lnTo>
                    <a:pt x="198475" y="0"/>
                  </a:lnTo>
                  <a:lnTo>
                    <a:pt x="198475" y="787400"/>
                  </a:lnTo>
                  <a:lnTo>
                    <a:pt x="204368" y="787400"/>
                  </a:lnTo>
                  <a:lnTo>
                    <a:pt x="204368" y="0"/>
                  </a:lnTo>
                  <a:close/>
                </a:path>
                <a:path w="497840" h="2336800">
                  <a:moveTo>
                    <a:pt x="215468" y="1308100"/>
                  </a:moveTo>
                  <a:lnTo>
                    <a:pt x="187375" y="1308100"/>
                  </a:lnTo>
                  <a:lnTo>
                    <a:pt x="187375" y="1435100"/>
                  </a:lnTo>
                  <a:lnTo>
                    <a:pt x="193255" y="1435100"/>
                  </a:lnTo>
                  <a:lnTo>
                    <a:pt x="193255" y="1320800"/>
                  </a:lnTo>
                  <a:lnTo>
                    <a:pt x="198475" y="1320800"/>
                  </a:lnTo>
                  <a:lnTo>
                    <a:pt x="198475" y="1447800"/>
                  </a:lnTo>
                  <a:lnTo>
                    <a:pt x="204368" y="1447800"/>
                  </a:lnTo>
                  <a:lnTo>
                    <a:pt x="204368" y="1320800"/>
                  </a:lnTo>
                  <a:lnTo>
                    <a:pt x="209575" y="1320800"/>
                  </a:lnTo>
                  <a:lnTo>
                    <a:pt x="209575" y="1435100"/>
                  </a:lnTo>
                  <a:lnTo>
                    <a:pt x="215468" y="1435100"/>
                  </a:lnTo>
                  <a:lnTo>
                    <a:pt x="215468" y="1320800"/>
                  </a:lnTo>
                  <a:lnTo>
                    <a:pt x="215468" y="1308100"/>
                  </a:lnTo>
                  <a:close/>
                </a:path>
                <a:path w="497840" h="2336800">
                  <a:moveTo>
                    <a:pt x="221856" y="812800"/>
                  </a:moveTo>
                  <a:lnTo>
                    <a:pt x="220611" y="800100"/>
                  </a:lnTo>
                  <a:lnTo>
                    <a:pt x="216801" y="787400"/>
                  </a:lnTo>
                  <a:lnTo>
                    <a:pt x="215976" y="787400"/>
                  </a:lnTo>
                  <a:lnTo>
                    <a:pt x="210337" y="787400"/>
                  </a:lnTo>
                  <a:lnTo>
                    <a:pt x="214312" y="800100"/>
                  </a:lnTo>
                  <a:lnTo>
                    <a:pt x="215976" y="812800"/>
                  </a:lnTo>
                  <a:lnTo>
                    <a:pt x="215633" y="825500"/>
                  </a:lnTo>
                  <a:lnTo>
                    <a:pt x="210959" y="850900"/>
                  </a:lnTo>
                  <a:lnTo>
                    <a:pt x="201422" y="876300"/>
                  </a:lnTo>
                  <a:lnTo>
                    <a:pt x="210362" y="876300"/>
                  </a:lnTo>
                  <a:lnTo>
                    <a:pt x="216750" y="850900"/>
                  </a:lnTo>
                  <a:lnTo>
                    <a:pt x="220586" y="838200"/>
                  </a:lnTo>
                  <a:lnTo>
                    <a:pt x="221856" y="812800"/>
                  </a:lnTo>
                  <a:close/>
                </a:path>
                <a:path w="497840" h="2336800">
                  <a:moveTo>
                    <a:pt x="222542" y="1295400"/>
                  </a:moveTo>
                  <a:lnTo>
                    <a:pt x="216535" y="1295400"/>
                  </a:lnTo>
                  <a:lnTo>
                    <a:pt x="215900" y="1308100"/>
                  </a:lnTo>
                  <a:lnTo>
                    <a:pt x="221322" y="1308100"/>
                  </a:lnTo>
                  <a:lnTo>
                    <a:pt x="222542" y="1295400"/>
                  </a:lnTo>
                  <a:close/>
                </a:path>
                <a:path w="497840" h="2336800">
                  <a:moveTo>
                    <a:pt x="254254" y="929665"/>
                  </a:moveTo>
                  <a:lnTo>
                    <a:pt x="251993" y="927100"/>
                  </a:lnTo>
                  <a:lnTo>
                    <a:pt x="247040" y="924598"/>
                  </a:lnTo>
                  <a:lnTo>
                    <a:pt x="249961" y="927100"/>
                  </a:lnTo>
                  <a:lnTo>
                    <a:pt x="254254" y="929665"/>
                  </a:lnTo>
                  <a:close/>
                </a:path>
                <a:path w="497840" h="2336800">
                  <a:moveTo>
                    <a:pt x="268452" y="1235252"/>
                  </a:moveTo>
                  <a:lnTo>
                    <a:pt x="251993" y="1244600"/>
                  </a:lnTo>
                  <a:lnTo>
                    <a:pt x="226898" y="1257300"/>
                  </a:lnTo>
                  <a:lnTo>
                    <a:pt x="220967" y="1257300"/>
                  </a:lnTo>
                  <a:lnTo>
                    <a:pt x="240982" y="1193800"/>
                  </a:lnTo>
                  <a:lnTo>
                    <a:pt x="245402" y="1155700"/>
                  </a:lnTo>
                  <a:lnTo>
                    <a:pt x="248119" y="1117600"/>
                  </a:lnTo>
                  <a:lnTo>
                    <a:pt x="249047" y="1092200"/>
                  </a:lnTo>
                  <a:lnTo>
                    <a:pt x="248119" y="1054100"/>
                  </a:lnTo>
                  <a:lnTo>
                    <a:pt x="245402" y="1016000"/>
                  </a:lnTo>
                  <a:lnTo>
                    <a:pt x="234937" y="965200"/>
                  </a:lnTo>
                  <a:lnTo>
                    <a:pt x="220967" y="927100"/>
                  </a:lnTo>
                  <a:lnTo>
                    <a:pt x="213182" y="914400"/>
                  </a:lnTo>
                  <a:lnTo>
                    <a:pt x="226898" y="914400"/>
                  </a:lnTo>
                  <a:lnTo>
                    <a:pt x="247040" y="924598"/>
                  </a:lnTo>
                  <a:lnTo>
                    <a:pt x="235216" y="914400"/>
                  </a:lnTo>
                  <a:lnTo>
                    <a:pt x="235762" y="914400"/>
                  </a:lnTo>
                  <a:lnTo>
                    <a:pt x="233210" y="901700"/>
                  </a:lnTo>
                  <a:lnTo>
                    <a:pt x="169633" y="901700"/>
                  </a:lnTo>
                  <a:lnTo>
                    <a:pt x="167081" y="914400"/>
                  </a:lnTo>
                  <a:lnTo>
                    <a:pt x="167081" y="901700"/>
                  </a:lnTo>
                  <a:lnTo>
                    <a:pt x="168363" y="889000"/>
                  </a:lnTo>
                  <a:lnTo>
                    <a:pt x="171881" y="889000"/>
                  </a:lnTo>
                  <a:lnTo>
                    <a:pt x="177088" y="876300"/>
                  </a:lnTo>
                  <a:lnTo>
                    <a:pt x="167716" y="876300"/>
                  </a:lnTo>
                  <a:lnTo>
                    <a:pt x="162941" y="889000"/>
                  </a:lnTo>
                  <a:lnTo>
                    <a:pt x="161188" y="901700"/>
                  </a:lnTo>
                  <a:lnTo>
                    <a:pt x="161188" y="914400"/>
                  </a:lnTo>
                  <a:lnTo>
                    <a:pt x="152793" y="914400"/>
                  </a:lnTo>
                  <a:lnTo>
                    <a:pt x="110147" y="927100"/>
                  </a:lnTo>
                  <a:lnTo>
                    <a:pt x="83350" y="939800"/>
                  </a:lnTo>
                  <a:lnTo>
                    <a:pt x="59105" y="952500"/>
                  </a:lnTo>
                  <a:lnTo>
                    <a:pt x="33794" y="990600"/>
                  </a:lnTo>
                  <a:lnTo>
                    <a:pt x="15265" y="1016000"/>
                  </a:lnTo>
                  <a:lnTo>
                    <a:pt x="3886" y="1054100"/>
                  </a:lnTo>
                  <a:lnTo>
                    <a:pt x="0" y="1092200"/>
                  </a:lnTo>
                  <a:lnTo>
                    <a:pt x="3886" y="1117600"/>
                  </a:lnTo>
                  <a:lnTo>
                    <a:pt x="15265" y="1155700"/>
                  </a:lnTo>
                  <a:lnTo>
                    <a:pt x="33794" y="1193800"/>
                  </a:lnTo>
                  <a:lnTo>
                    <a:pt x="83350" y="1231900"/>
                  </a:lnTo>
                  <a:lnTo>
                    <a:pt x="95186" y="1237513"/>
                  </a:lnTo>
                  <a:lnTo>
                    <a:pt x="75514" y="1219200"/>
                  </a:lnTo>
                  <a:lnTo>
                    <a:pt x="51943" y="1206500"/>
                  </a:lnTo>
                  <a:lnTo>
                    <a:pt x="32626" y="1181100"/>
                  </a:lnTo>
                  <a:lnTo>
                    <a:pt x="18148" y="1143000"/>
                  </a:lnTo>
                  <a:lnTo>
                    <a:pt x="9055" y="1117600"/>
                  </a:lnTo>
                  <a:lnTo>
                    <a:pt x="5892" y="1092200"/>
                  </a:lnTo>
                  <a:lnTo>
                    <a:pt x="9055" y="1054100"/>
                  </a:lnTo>
                  <a:lnTo>
                    <a:pt x="32626" y="1003300"/>
                  </a:lnTo>
                  <a:lnTo>
                    <a:pt x="75514" y="952500"/>
                  </a:lnTo>
                  <a:lnTo>
                    <a:pt x="133261" y="927100"/>
                  </a:lnTo>
                  <a:lnTo>
                    <a:pt x="162102" y="914400"/>
                  </a:lnTo>
                  <a:lnTo>
                    <a:pt x="151739" y="925068"/>
                  </a:lnTo>
                  <a:lnTo>
                    <a:pt x="172821" y="914400"/>
                  </a:lnTo>
                  <a:lnTo>
                    <a:pt x="182968" y="914400"/>
                  </a:lnTo>
                  <a:lnTo>
                    <a:pt x="175641" y="927100"/>
                  </a:lnTo>
                  <a:lnTo>
                    <a:pt x="167640" y="939800"/>
                  </a:lnTo>
                  <a:lnTo>
                    <a:pt x="155625" y="990600"/>
                  </a:lnTo>
                  <a:lnTo>
                    <a:pt x="151206" y="1016000"/>
                  </a:lnTo>
                  <a:lnTo>
                    <a:pt x="148488" y="1054100"/>
                  </a:lnTo>
                  <a:lnTo>
                    <a:pt x="147561" y="1092200"/>
                  </a:lnTo>
                  <a:lnTo>
                    <a:pt x="148488" y="1117600"/>
                  </a:lnTo>
                  <a:lnTo>
                    <a:pt x="151206" y="1155700"/>
                  </a:lnTo>
                  <a:lnTo>
                    <a:pt x="155625" y="1193800"/>
                  </a:lnTo>
                  <a:lnTo>
                    <a:pt x="161671" y="1219200"/>
                  </a:lnTo>
                  <a:lnTo>
                    <a:pt x="175641" y="1257300"/>
                  </a:lnTo>
                  <a:lnTo>
                    <a:pt x="162115" y="1257300"/>
                  </a:lnTo>
                  <a:lnTo>
                    <a:pt x="147726" y="1244600"/>
                  </a:lnTo>
                  <a:lnTo>
                    <a:pt x="131267" y="1235252"/>
                  </a:lnTo>
                  <a:lnTo>
                    <a:pt x="149771" y="1257300"/>
                  </a:lnTo>
                  <a:lnTo>
                    <a:pt x="139052" y="1257300"/>
                  </a:lnTo>
                  <a:lnTo>
                    <a:pt x="161188" y="1270000"/>
                  </a:lnTo>
                  <a:lnTo>
                    <a:pt x="161188" y="1282700"/>
                  </a:lnTo>
                  <a:lnTo>
                    <a:pt x="162941" y="1282700"/>
                  </a:lnTo>
                  <a:lnTo>
                    <a:pt x="167716" y="1295400"/>
                  </a:lnTo>
                  <a:lnTo>
                    <a:pt x="177088" y="1295400"/>
                  </a:lnTo>
                  <a:lnTo>
                    <a:pt x="171881" y="1282700"/>
                  </a:lnTo>
                  <a:lnTo>
                    <a:pt x="167081" y="1282700"/>
                  </a:lnTo>
                  <a:lnTo>
                    <a:pt x="167081" y="1270000"/>
                  </a:lnTo>
                  <a:lnTo>
                    <a:pt x="198335" y="1270000"/>
                  </a:lnTo>
                  <a:lnTo>
                    <a:pt x="197624" y="1257300"/>
                  </a:lnTo>
                  <a:lnTo>
                    <a:pt x="182968" y="1257300"/>
                  </a:lnTo>
                  <a:lnTo>
                    <a:pt x="177050" y="1244600"/>
                  </a:lnTo>
                  <a:lnTo>
                    <a:pt x="167754" y="1219200"/>
                  </a:lnTo>
                  <a:lnTo>
                    <a:pt x="160261" y="1181100"/>
                  </a:lnTo>
                  <a:lnTo>
                    <a:pt x="155270" y="1143000"/>
                  </a:lnTo>
                  <a:lnTo>
                    <a:pt x="153454" y="1092200"/>
                  </a:lnTo>
                  <a:lnTo>
                    <a:pt x="155270" y="1041400"/>
                  </a:lnTo>
                  <a:lnTo>
                    <a:pt x="160261" y="990600"/>
                  </a:lnTo>
                  <a:lnTo>
                    <a:pt x="167754" y="965200"/>
                  </a:lnTo>
                  <a:lnTo>
                    <a:pt x="177050" y="939800"/>
                  </a:lnTo>
                  <a:lnTo>
                    <a:pt x="197599" y="914400"/>
                  </a:lnTo>
                  <a:lnTo>
                    <a:pt x="209156" y="914400"/>
                  </a:lnTo>
                  <a:lnTo>
                    <a:pt x="228854" y="965200"/>
                  </a:lnTo>
                  <a:lnTo>
                    <a:pt x="236334" y="990600"/>
                  </a:lnTo>
                  <a:lnTo>
                    <a:pt x="241338" y="1041400"/>
                  </a:lnTo>
                  <a:lnTo>
                    <a:pt x="243154" y="1092200"/>
                  </a:lnTo>
                  <a:lnTo>
                    <a:pt x="241338" y="1143000"/>
                  </a:lnTo>
                  <a:lnTo>
                    <a:pt x="236334" y="1181100"/>
                  </a:lnTo>
                  <a:lnTo>
                    <a:pt x="228854" y="1219200"/>
                  </a:lnTo>
                  <a:lnTo>
                    <a:pt x="219557" y="1244600"/>
                  </a:lnTo>
                  <a:lnTo>
                    <a:pt x="198704" y="1270000"/>
                  </a:lnTo>
                  <a:lnTo>
                    <a:pt x="235762" y="1270000"/>
                  </a:lnTo>
                  <a:lnTo>
                    <a:pt x="235762" y="1282700"/>
                  </a:lnTo>
                  <a:lnTo>
                    <a:pt x="230949" y="1282700"/>
                  </a:lnTo>
                  <a:lnTo>
                    <a:pt x="225755" y="1295400"/>
                  </a:lnTo>
                  <a:lnTo>
                    <a:pt x="235115" y="1295400"/>
                  </a:lnTo>
                  <a:lnTo>
                    <a:pt x="239890" y="1282700"/>
                  </a:lnTo>
                  <a:lnTo>
                    <a:pt x="241642" y="1282700"/>
                  </a:lnTo>
                  <a:lnTo>
                    <a:pt x="241642" y="1270000"/>
                  </a:lnTo>
                  <a:lnTo>
                    <a:pt x="263779" y="1257300"/>
                  </a:lnTo>
                  <a:lnTo>
                    <a:pt x="249961" y="1257300"/>
                  </a:lnTo>
                  <a:lnTo>
                    <a:pt x="268452" y="1235252"/>
                  </a:lnTo>
                  <a:close/>
                </a:path>
                <a:path w="497840" h="2336800">
                  <a:moveTo>
                    <a:pt x="275971" y="1228585"/>
                  </a:moveTo>
                  <a:lnTo>
                    <a:pt x="271259" y="1231900"/>
                  </a:lnTo>
                  <a:lnTo>
                    <a:pt x="268452" y="1235252"/>
                  </a:lnTo>
                  <a:lnTo>
                    <a:pt x="274345" y="1231900"/>
                  </a:lnTo>
                  <a:lnTo>
                    <a:pt x="275971" y="1228585"/>
                  </a:lnTo>
                  <a:close/>
                </a:path>
                <a:path w="497840" h="2336800">
                  <a:moveTo>
                    <a:pt x="307644" y="1237513"/>
                  </a:moveTo>
                  <a:lnTo>
                    <a:pt x="292684" y="1244600"/>
                  </a:lnTo>
                  <a:lnTo>
                    <a:pt x="263779" y="1257300"/>
                  </a:lnTo>
                  <a:lnTo>
                    <a:pt x="269570" y="1257300"/>
                  </a:lnTo>
                  <a:lnTo>
                    <a:pt x="300024" y="1244600"/>
                  </a:lnTo>
                  <a:lnTo>
                    <a:pt x="307644" y="1237513"/>
                  </a:lnTo>
                  <a:close/>
                </a:path>
                <a:path w="497840" h="2336800">
                  <a:moveTo>
                    <a:pt x="325932" y="1092200"/>
                  </a:moveTo>
                  <a:lnTo>
                    <a:pt x="323634" y="1054100"/>
                  </a:lnTo>
                  <a:lnTo>
                    <a:pt x="305320" y="990600"/>
                  </a:lnTo>
                  <a:lnTo>
                    <a:pt x="271259" y="939800"/>
                  </a:lnTo>
                  <a:lnTo>
                    <a:pt x="254254" y="929665"/>
                  </a:lnTo>
                  <a:lnTo>
                    <a:pt x="274345" y="952500"/>
                  </a:lnTo>
                  <a:lnTo>
                    <a:pt x="293128" y="977900"/>
                  </a:lnTo>
                  <a:lnTo>
                    <a:pt x="307543" y="1003300"/>
                  </a:lnTo>
                  <a:lnTo>
                    <a:pt x="316788" y="1041400"/>
                  </a:lnTo>
                  <a:lnTo>
                    <a:pt x="320052" y="1092200"/>
                  </a:lnTo>
                  <a:lnTo>
                    <a:pt x="316788" y="1130300"/>
                  </a:lnTo>
                  <a:lnTo>
                    <a:pt x="307543" y="1168400"/>
                  </a:lnTo>
                  <a:lnTo>
                    <a:pt x="293128" y="1193800"/>
                  </a:lnTo>
                  <a:lnTo>
                    <a:pt x="275971" y="1228585"/>
                  </a:lnTo>
                  <a:lnTo>
                    <a:pt x="289331" y="1219200"/>
                  </a:lnTo>
                  <a:lnTo>
                    <a:pt x="305320" y="1193800"/>
                  </a:lnTo>
                  <a:lnTo>
                    <a:pt x="316763" y="1155700"/>
                  </a:lnTo>
                  <a:lnTo>
                    <a:pt x="323634" y="1117600"/>
                  </a:lnTo>
                  <a:lnTo>
                    <a:pt x="325932" y="1092200"/>
                  </a:lnTo>
                  <a:close/>
                </a:path>
                <a:path w="497840" h="2336800">
                  <a:moveTo>
                    <a:pt x="402831" y="1092200"/>
                  </a:moveTo>
                  <a:lnTo>
                    <a:pt x="398957" y="1054100"/>
                  </a:lnTo>
                  <a:lnTo>
                    <a:pt x="396951" y="1041400"/>
                  </a:lnTo>
                  <a:lnTo>
                    <a:pt x="387578" y="1016000"/>
                  </a:lnTo>
                  <a:lnTo>
                    <a:pt x="369036" y="990600"/>
                  </a:lnTo>
                  <a:lnTo>
                    <a:pt x="343725" y="952500"/>
                  </a:lnTo>
                  <a:lnTo>
                    <a:pt x="319493" y="939800"/>
                  </a:lnTo>
                  <a:lnTo>
                    <a:pt x="292684" y="927100"/>
                  </a:lnTo>
                  <a:lnTo>
                    <a:pt x="263779" y="914400"/>
                  </a:lnTo>
                  <a:lnTo>
                    <a:pt x="241642" y="914400"/>
                  </a:lnTo>
                  <a:lnTo>
                    <a:pt x="241642" y="901700"/>
                  </a:lnTo>
                  <a:lnTo>
                    <a:pt x="239890" y="889000"/>
                  </a:lnTo>
                  <a:lnTo>
                    <a:pt x="235762" y="876300"/>
                  </a:lnTo>
                  <a:lnTo>
                    <a:pt x="225755" y="876300"/>
                  </a:lnTo>
                  <a:lnTo>
                    <a:pt x="230949" y="889000"/>
                  </a:lnTo>
                  <a:lnTo>
                    <a:pt x="234467" y="889000"/>
                  </a:lnTo>
                  <a:lnTo>
                    <a:pt x="235762" y="901700"/>
                  </a:lnTo>
                  <a:lnTo>
                    <a:pt x="235762" y="914400"/>
                  </a:lnTo>
                  <a:lnTo>
                    <a:pt x="236524" y="914400"/>
                  </a:lnTo>
                  <a:lnTo>
                    <a:pt x="269570" y="927100"/>
                  </a:lnTo>
                  <a:lnTo>
                    <a:pt x="327329" y="952500"/>
                  </a:lnTo>
                  <a:lnTo>
                    <a:pt x="370217" y="1003300"/>
                  </a:lnTo>
                  <a:lnTo>
                    <a:pt x="393788" y="1054100"/>
                  </a:lnTo>
                  <a:lnTo>
                    <a:pt x="396951" y="1092200"/>
                  </a:lnTo>
                  <a:lnTo>
                    <a:pt x="393788" y="1117600"/>
                  </a:lnTo>
                  <a:lnTo>
                    <a:pt x="384695" y="1143000"/>
                  </a:lnTo>
                  <a:lnTo>
                    <a:pt x="370217" y="1181100"/>
                  </a:lnTo>
                  <a:lnTo>
                    <a:pt x="350901" y="1206500"/>
                  </a:lnTo>
                  <a:lnTo>
                    <a:pt x="327329" y="1219200"/>
                  </a:lnTo>
                  <a:lnTo>
                    <a:pt x="307644" y="1237513"/>
                  </a:lnTo>
                  <a:lnTo>
                    <a:pt x="343725" y="1219200"/>
                  </a:lnTo>
                  <a:lnTo>
                    <a:pt x="387578" y="1155700"/>
                  </a:lnTo>
                  <a:lnTo>
                    <a:pt x="398957" y="1117600"/>
                  </a:lnTo>
                  <a:lnTo>
                    <a:pt x="402831" y="1092200"/>
                  </a:lnTo>
                  <a:close/>
                </a:path>
                <a:path w="497840" h="2336800">
                  <a:moveTo>
                    <a:pt x="497255" y="2137041"/>
                  </a:moveTo>
                  <a:lnTo>
                    <a:pt x="489800" y="2137041"/>
                  </a:lnTo>
                  <a:lnTo>
                    <a:pt x="488238" y="2144788"/>
                  </a:lnTo>
                  <a:lnTo>
                    <a:pt x="483958" y="2151113"/>
                  </a:lnTo>
                  <a:lnTo>
                    <a:pt x="477634" y="2155393"/>
                  </a:lnTo>
                  <a:lnTo>
                    <a:pt x="469887" y="2156955"/>
                  </a:lnTo>
                  <a:lnTo>
                    <a:pt x="462127" y="2155393"/>
                  </a:lnTo>
                  <a:lnTo>
                    <a:pt x="455803" y="2151113"/>
                  </a:lnTo>
                  <a:lnTo>
                    <a:pt x="451523" y="2144788"/>
                  </a:lnTo>
                  <a:lnTo>
                    <a:pt x="449961" y="2137041"/>
                  </a:lnTo>
                  <a:lnTo>
                    <a:pt x="442506" y="2137041"/>
                  </a:lnTo>
                  <a:lnTo>
                    <a:pt x="444665" y="2147697"/>
                  </a:lnTo>
                  <a:lnTo>
                    <a:pt x="450532" y="2156383"/>
                  </a:lnTo>
                  <a:lnTo>
                    <a:pt x="452081" y="2157438"/>
                  </a:lnTo>
                  <a:lnTo>
                    <a:pt x="452081" y="2307209"/>
                  </a:lnTo>
                  <a:lnTo>
                    <a:pt x="453758" y="2308872"/>
                  </a:lnTo>
                  <a:lnTo>
                    <a:pt x="457873" y="2308872"/>
                  </a:lnTo>
                  <a:lnTo>
                    <a:pt x="459549" y="2307209"/>
                  </a:lnTo>
                  <a:lnTo>
                    <a:pt x="459549" y="2162327"/>
                  </a:lnTo>
                  <a:lnTo>
                    <a:pt x="466153" y="2163661"/>
                  </a:lnTo>
                  <a:lnTo>
                    <a:pt x="466153" y="2335047"/>
                  </a:lnTo>
                  <a:lnTo>
                    <a:pt x="467817" y="2336698"/>
                  </a:lnTo>
                  <a:lnTo>
                    <a:pt x="471944" y="2336698"/>
                  </a:lnTo>
                  <a:lnTo>
                    <a:pt x="473608" y="2335047"/>
                  </a:lnTo>
                  <a:lnTo>
                    <a:pt x="473608" y="2163661"/>
                  </a:lnTo>
                  <a:lnTo>
                    <a:pt x="480225" y="2162327"/>
                  </a:lnTo>
                  <a:lnTo>
                    <a:pt x="480225" y="2307209"/>
                  </a:lnTo>
                  <a:lnTo>
                    <a:pt x="481888" y="2308872"/>
                  </a:lnTo>
                  <a:lnTo>
                    <a:pt x="486016" y="2308872"/>
                  </a:lnTo>
                  <a:lnTo>
                    <a:pt x="487680" y="2307209"/>
                  </a:lnTo>
                  <a:lnTo>
                    <a:pt x="487680" y="2157438"/>
                  </a:lnTo>
                  <a:lnTo>
                    <a:pt x="489229" y="2156383"/>
                  </a:lnTo>
                  <a:lnTo>
                    <a:pt x="495096" y="2147697"/>
                  </a:lnTo>
                  <a:lnTo>
                    <a:pt x="497255" y="2137041"/>
                  </a:lnTo>
                  <a:close/>
                </a:path>
              </a:pathLst>
            </a:custGeom>
            <a:solidFill>
              <a:srgbClr val="836141">
                <a:alpha val="5764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" y="5285739"/>
            <a:ext cx="10335768" cy="140512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51924" y="2022091"/>
            <a:ext cx="1166973" cy="106477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3995" y="2047927"/>
            <a:ext cx="961023" cy="103837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71666" y="2155228"/>
            <a:ext cx="901952" cy="92606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48247" y="2022090"/>
            <a:ext cx="1175209" cy="117489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308562" y="4585705"/>
            <a:ext cx="8088630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The</a:t>
            </a:r>
            <a:r>
              <a:rPr sz="1500" spc="11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majority</a:t>
            </a:r>
            <a:r>
              <a:rPr sz="1500" spc="10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of</a:t>
            </a:r>
            <a:r>
              <a:rPr sz="1500" spc="10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804D33"/>
                </a:solidFill>
                <a:latin typeface="Trebuchet MS"/>
                <a:cs typeface="Trebuchet MS"/>
              </a:rPr>
              <a:t>Vietnamese</a:t>
            </a:r>
            <a:r>
              <a:rPr sz="1500" spc="13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people</a:t>
            </a:r>
            <a:r>
              <a:rPr sz="1500" spc="7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follow</a:t>
            </a:r>
            <a:r>
              <a:rPr sz="1500" spc="7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the</a:t>
            </a:r>
            <a:r>
              <a:rPr sz="1500" spc="114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804D33"/>
                </a:solidFill>
                <a:latin typeface="Trebuchet MS"/>
                <a:cs typeface="Trebuchet MS"/>
              </a:rPr>
              <a:t>mixture</a:t>
            </a:r>
            <a:r>
              <a:rPr sz="1500" spc="12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of</a:t>
            </a:r>
            <a:r>
              <a:rPr sz="1500" spc="10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b="1" spc="65" dirty="0">
                <a:solidFill>
                  <a:srgbClr val="804D33"/>
                </a:solidFill>
                <a:latin typeface="Trebuchet MS"/>
                <a:cs typeface="Trebuchet MS"/>
              </a:rPr>
              <a:t>Buddhism,</a:t>
            </a:r>
            <a:r>
              <a:rPr sz="1500" b="1" spc="15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b="1" spc="70" dirty="0">
                <a:solidFill>
                  <a:srgbClr val="804D33"/>
                </a:solidFill>
                <a:latin typeface="Trebuchet MS"/>
                <a:cs typeface="Trebuchet MS"/>
              </a:rPr>
              <a:t>Confucianism</a:t>
            </a:r>
            <a:r>
              <a:rPr sz="1500" b="1" spc="14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b="1" spc="45" dirty="0">
                <a:solidFill>
                  <a:srgbClr val="804D33"/>
                </a:solidFill>
                <a:latin typeface="Trebuchet MS"/>
                <a:cs typeface="Trebuchet MS"/>
              </a:rPr>
              <a:t>and </a:t>
            </a:r>
            <a:r>
              <a:rPr sz="1500" b="1" dirty="0">
                <a:solidFill>
                  <a:srgbClr val="804D33"/>
                </a:solidFill>
                <a:latin typeface="Trebuchet MS"/>
                <a:cs typeface="Trebuchet MS"/>
              </a:rPr>
              <a:t>Taoism</a:t>
            </a:r>
            <a:r>
              <a:rPr sz="1500" b="1" spc="31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which</a:t>
            </a:r>
            <a:r>
              <a:rPr sz="1500" spc="26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deeply</a:t>
            </a:r>
            <a:r>
              <a:rPr sz="1500" spc="22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influenced</a:t>
            </a:r>
            <a:r>
              <a:rPr sz="1500" spc="23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their</a:t>
            </a:r>
            <a:r>
              <a:rPr sz="1500" spc="26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behavior</a:t>
            </a:r>
            <a:r>
              <a:rPr sz="1500" spc="25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and</a:t>
            </a:r>
            <a:r>
              <a:rPr sz="1500" spc="26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804D33"/>
                </a:solidFill>
                <a:latin typeface="Trebuchet MS"/>
                <a:cs typeface="Trebuchet MS"/>
              </a:rPr>
              <a:t>communication.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500" spc="55" dirty="0">
                <a:solidFill>
                  <a:srgbClr val="804D33"/>
                </a:solidFill>
                <a:latin typeface="Trebuchet MS"/>
                <a:cs typeface="Trebuchet MS"/>
              </a:rPr>
              <a:t>They</a:t>
            </a:r>
            <a:r>
              <a:rPr sz="1500" spc="8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practice</a:t>
            </a:r>
            <a:r>
              <a:rPr sz="1500" spc="5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b="1" spc="65" dirty="0">
                <a:solidFill>
                  <a:srgbClr val="804D33"/>
                </a:solidFill>
                <a:latin typeface="Trebuchet MS"/>
                <a:cs typeface="Trebuchet MS"/>
              </a:rPr>
              <a:t>Ancestor</a:t>
            </a:r>
            <a:r>
              <a:rPr sz="1500" b="1" spc="10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b="1" spc="85" dirty="0">
                <a:solidFill>
                  <a:srgbClr val="804D33"/>
                </a:solidFill>
                <a:latin typeface="Trebuchet MS"/>
                <a:cs typeface="Trebuchet MS"/>
              </a:rPr>
              <a:t>Worship</a:t>
            </a:r>
            <a:r>
              <a:rPr sz="1500" b="1" spc="114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as</a:t>
            </a:r>
            <a:r>
              <a:rPr sz="1500" spc="8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a</a:t>
            </a:r>
            <a:r>
              <a:rPr sz="1500" spc="2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804D33"/>
                </a:solidFill>
                <a:latin typeface="Trebuchet MS"/>
                <a:cs typeface="Trebuchet MS"/>
              </a:rPr>
              <a:t>philosophy</a:t>
            </a:r>
            <a:r>
              <a:rPr sz="1500" spc="7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804D33"/>
                </a:solidFill>
                <a:latin typeface="Trebuchet MS"/>
                <a:cs typeface="Trebuchet MS"/>
              </a:rPr>
              <a:t>rather</a:t>
            </a:r>
            <a:r>
              <a:rPr sz="1500" spc="70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804D33"/>
                </a:solidFill>
                <a:latin typeface="Trebuchet MS"/>
                <a:cs typeface="Trebuchet MS"/>
              </a:rPr>
              <a:t>than</a:t>
            </a:r>
            <a:r>
              <a:rPr sz="1500" spc="8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804D33"/>
                </a:solidFill>
                <a:latin typeface="Trebuchet MS"/>
                <a:cs typeface="Trebuchet MS"/>
              </a:rPr>
              <a:t>a</a:t>
            </a:r>
            <a:r>
              <a:rPr sz="1500" spc="25" dirty="0">
                <a:solidFill>
                  <a:srgbClr val="804D33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804D33"/>
                </a:solidFill>
                <a:latin typeface="Trebuchet MS"/>
                <a:cs typeface="Trebuchet MS"/>
              </a:rPr>
              <a:t>religion.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2325">
              <a:lnSpc>
                <a:spcPct val="100000"/>
              </a:lnSpc>
              <a:spcBef>
                <a:spcPts val="100"/>
              </a:spcBef>
            </a:pPr>
            <a:r>
              <a:rPr sz="2700" spc="35" dirty="0">
                <a:solidFill>
                  <a:srgbClr val="804D33"/>
                </a:solidFill>
              </a:rPr>
              <a:t>RELIGIONS</a:t>
            </a:r>
            <a:endParaRPr sz="2700"/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2183734" y="3305547"/>
          <a:ext cx="7156450" cy="603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0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1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9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0035">
                <a:tc>
                  <a:txBody>
                    <a:bodyPr/>
                    <a:lstStyle/>
                    <a:p>
                      <a:pPr marR="459740" algn="ctr">
                        <a:lnSpc>
                          <a:spcPts val="1710"/>
                        </a:lnSpc>
                      </a:pPr>
                      <a:r>
                        <a:rPr sz="1500" b="1" spc="110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BUDDHISM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7310" algn="ctr">
                        <a:lnSpc>
                          <a:spcPts val="1710"/>
                        </a:lnSpc>
                      </a:pPr>
                      <a:r>
                        <a:rPr sz="1500" b="1" spc="80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CATHOLIC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1710"/>
                        </a:lnSpc>
                      </a:pPr>
                      <a:r>
                        <a:rPr sz="1500" b="1" spc="125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MUSLIM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9915">
                        <a:lnSpc>
                          <a:spcPts val="1710"/>
                        </a:lnSpc>
                      </a:pPr>
                      <a:r>
                        <a:rPr sz="1500" b="1" spc="120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ATHEISM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222250">
                        <a:lnSpc>
                          <a:spcPts val="2100"/>
                        </a:lnSpc>
                        <a:spcBef>
                          <a:spcPts val="355"/>
                        </a:spcBef>
                      </a:pPr>
                      <a:r>
                        <a:rPr sz="1800" b="1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4.8</a:t>
                      </a:r>
                      <a:r>
                        <a:rPr sz="1800" b="1" spc="65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688340">
                        <a:lnSpc>
                          <a:spcPts val="2100"/>
                        </a:lnSpc>
                        <a:spcBef>
                          <a:spcPts val="355"/>
                        </a:spcBef>
                      </a:pPr>
                      <a:r>
                        <a:rPr sz="1800" b="1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6.1</a:t>
                      </a:r>
                      <a:r>
                        <a:rPr sz="1800" b="1" spc="-95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655955">
                        <a:lnSpc>
                          <a:spcPts val="2100"/>
                        </a:lnSpc>
                        <a:spcBef>
                          <a:spcPts val="355"/>
                        </a:spcBef>
                      </a:pPr>
                      <a:r>
                        <a:rPr sz="1800" b="1" spc="-45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0.1</a:t>
                      </a:r>
                      <a:r>
                        <a:rPr sz="1800" b="1" spc="-114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640080">
                        <a:lnSpc>
                          <a:spcPts val="2100"/>
                        </a:lnSpc>
                        <a:spcBef>
                          <a:spcPts val="355"/>
                        </a:spcBef>
                      </a:pPr>
                      <a:r>
                        <a:rPr sz="1800" b="1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86.3</a:t>
                      </a:r>
                      <a:r>
                        <a:rPr sz="1800" b="1" spc="90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804D33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50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FFFA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6653" y="2764365"/>
            <a:ext cx="2233547" cy="16422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5131" y="2764365"/>
            <a:ext cx="2233549" cy="1642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86653" y="4471529"/>
            <a:ext cx="2233547" cy="163575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85131" y="4471529"/>
            <a:ext cx="2233547" cy="163575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9364" y="3209716"/>
            <a:ext cx="58435" cy="5841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9364" y="3612165"/>
            <a:ext cx="58435" cy="5841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9364" y="4014614"/>
            <a:ext cx="58435" cy="5841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9364" y="4819512"/>
            <a:ext cx="58435" cy="5841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88073" y="2973314"/>
            <a:ext cx="4312920" cy="2720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7955">
              <a:lnSpc>
                <a:spcPct val="1507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Small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altar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used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commune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with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ancestors. </a:t>
            </a:r>
            <a:r>
              <a:rPr sz="1500" spc="55" dirty="0">
                <a:latin typeface="Trebuchet MS"/>
                <a:cs typeface="Trebuchet MS"/>
              </a:rPr>
              <a:t>Incense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sticks</a:t>
            </a:r>
            <a:r>
              <a:rPr sz="1500" spc="3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burned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frequently.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1500" spc="55" dirty="0">
                <a:latin typeface="Trebuchet MS"/>
                <a:cs typeface="Trebuchet MS"/>
              </a:rPr>
              <a:t>Offerings: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fruits,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sweet,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‘ghost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money”,</a:t>
            </a:r>
            <a:endParaRPr sz="1500">
              <a:latin typeface="Trebuchet MS"/>
              <a:cs typeface="Trebuchet MS"/>
            </a:endParaRPr>
          </a:p>
          <a:p>
            <a:pPr marL="12700" marR="5080">
              <a:lnSpc>
                <a:spcPts val="3220"/>
              </a:lnSpc>
              <a:spcBef>
                <a:spcPts val="315"/>
              </a:spcBef>
            </a:pPr>
            <a:r>
              <a:rPr sz="1500" dirty="0">
                <a:latin typeface="Trebuchet MS"/>
                <a:cs typeface="Trebuchet MS"/>
              </a:rPr>
              <a:t>replicas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motorbikes,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cars,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houses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so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on. </a:t>
            </a:r>
            <a:r>
              <a:rPr sz="1500" spc="75" dirty="0">
                <a:latin typeface="Trebuchet MS"/>
                <a:cs typeface="Trebuchet MS"/>
              </a:rPr>
              <a:t>After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worship,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paper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gifts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burnt: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  <a:tabLst>
                <a:tab pos="456565" algn="l"/>
              </a:tabLst>
            </a:pPr>
            <a:r>
              <a:rPr sz="1500" spc="-25" dirty="0">
                <a:latin typeface="Trebuchet MS"/>
                <a:cs typeface="Trebuchet MS"/>
              </a:rPr>
              <a:t>the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60" dirty="0">
                <a:latin typeface="Trebuchet MS"/>
                <a:cs typeface="Trebuchet MS"/>
              </a:rPr>
              <a:t>spirits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gifts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can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ascend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heaven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  <a:tabLst>
                <a:tab pos="416559" algn="l"/>
              </a:tabLst>
            </a:pPr>
            <a:r>
              <a:rPr sz="1500" spc="-25" dirty="0">
                <a:latin typeface="Trebuchet MS"/>
                <a:cs typeface="Trebuchet MS"/>
              </a:rPr>
              <a:t>for</a:t>
            </a:r>
            <a:r>
              <a:rPr sz="1500" dirty="0">
                <a:latin typeface="Trebuchet MS"/>
                <a:cs typeface="Trebuchet MS"/>
              </a:rPr>
              <a:t>	the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ancestors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use.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92409" y="850915"/>
            <a:ext cx="730885" cy="251460"/>
            <a:chOff x="6292409" y="850915"/>
            <a:chExt cx="730885" cy="25146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92409" y="850916"/>
              <a:ext cx="95158" cy="2512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43223" y="850915"/>
              <a:ext cx="132629" cy="7965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310135" y="850925"/>
              <a:ext cx="713105" cy="225425"/>
            </a:xfrm>
            <a:custGeom>
              <a:avLst/>
              <a:gdLst/>
              <a:ahLst/>
              <a:cxnLst/>
              <a:rect l="l" t="t" r="r" b="b"/>
              <a:pathLst>
                <a:path w="713104" h="225425">
                  <a:moveTo>
                    <a:pt x="263880" y="0"/>
                  </a:moveTo>
                  <a:lnTo>
                    <a:pt x="248399" y="0"/>
                  </a:lnTo>
                  <a:lnTo>
                    <a:pt x="249059" y="812"/>
                  </a:lnTo>
                  <a:lnTo>
                    <a:pt x="253428" y="4864"/>
                  </a:lnTo>
                  <a:lnTo>
                    <a:pt x="259638" y="4622"/>
                  </a:lnTo>
                  <a:lnTo>
                    <a:pt x="263880" y="0"/>
                  </a:lnTo>
                  <a:close/>
                </a:path>
                <a:path w="713104" h="225425">
                  <a:moveTo>
                    <a:pt x="712685" y="161213"/>
                  </a:moveTo>
                  <a:lnTo>
                    <a:pt x="675106" y="126453"/>
                  </a:lnTo>
                  <a:lnTo>
                    <a:pt x="625043" y="96977"/>
                  </a:lnTo>
                  <a:lnTo>
                    <a:pt x="551345" y="75120"/>
                  </a:lnTo>
                  <a:lnTo>
                    <a:pt x="501129" y="65722"/>
                  </a:lnTo>
                  <a:lnTo>
                    <a:pt x="449707" y="61671"/>
                  </a:lnTo>
                  <a:lnTo>
                    <a:pt x="435457" y="60083"/>
                  </a:lnTo>
                  <a:lnTo>
                    <a:pt x="405841" y="47129"/>
                  </a:lnTo>
                  <a:lnTo>
                    <a:pt x="387286" y="19304"/>
                  </a:lnTo>
                  <a:lnTo>
                    <a:pt x="382663" y="11950"/>
                  </a:lnTo>
                  <a:lnTo>
                    <a:pt x="376707" y="3822"/>
                  </a:lnTo>
                  <a:lnTo>
                    <a:pt x="373532" y="0"/>
                  </a:lnTo>
                  <a:lnTo>
                    <a:pt x="345414" y="0"/>
                  </a:lnTo>
                  <a:lnTo>
                    <a:pt x="351878" y="5613"/>
                  </a:lnTo>
                  <a:lnTo>
                    <a:pt x="357936" y="11925"/>
                  </a:lnTo>
                  <a:lnTo>
                    <a:pt x="363550" y="18884"/>
                  </a:lnTo>
                  <a:lnTo>
                    <a:pt x="370433" y="29349"/>
                  </a:lnTo>
                  <a:lnTo>
                    <a:pt x="377621" y="42049"/>
                  </a:lnTo>
                  <a:lnTo>
                    <a:pt x="381889" y="48856"/>
                  </a:lnTo>
                  <a:lnTo>
                    <a:pt x="403047" y="69392"/>
                  </a:lnTo>
                  <a:lnTo>
                    <a:pt x="430834" y="79184"/>
                  </a:lnTo>
                  <a:lnTo>
                    <a:pt x="498817" y="85191"/>
                  </a:lnTo>
                  <a:lnTo>
                    <a:pt x="522592" y="88658"/>
                  </a:lnTo>
                  <a:lnTo>
                    <a:pt x="546087" y="94018"/>
                  </a:lnTo>
                  <a:lnTo>
                    <a:pt x="554024" y="96189"/>
                  </a:lnTo>
                  <a:lnTo>
                    <a:pt x="539267" y="96278"/>
                  </a:lnTo>
                  <a:lnTo>
                    <a:pt x="495820" y="99072"/>
                  </a:lnTo>
                  <a:lnTo>
                    <a:pt x="466699" y="98577"/>
                  </a:lnTo>
                  <a:lnTo>
                    <a:pt x="437997" y="94272"/>
                  </a:lnTo>
                  <a:lnTo>
                    <a:pt x="410324" y="84747"/>
                  </a:lnTo>
                  <a:lnTo>
                    <a:pt x="392938" y="77939"/>
                  </a:lnTo>
                  <a:lnTo>
                    <a:pt x="375640" y="73736"/>
                  </a:lnTo>
                  <a:lnTo>
                    <a:pt x="358876" y="72224"/>
                  </a:lnTo>
                  <a:lnTo>
                    <a:pt x="343027" y="73456"/>
                  </a:lnTo>
                  <a:lnTo>
                    <a:pt x="332143" y="76530"/>
                  </a:lnTo>
                  <a:lnTo>
                    <a:pt x="301371" y="99999"/>
                  </a:lnTo>
                  <a:lnTo>
                    <a:pt x="288417" y="116649"/>
                  </a:lnTo>
                  <a:lnTo>
                    <a:pt x="283273" y="121767"/>
                  </a:lnTo>
                  <a:lnTo>
                    <a:pt x="277723" y="124675"/>
                  </a:lnTo>
                  <a:lnTo>
                    <a:pt x="270916" y="125285"/>
                  </a:lnTo>
                  <a:lnTo>
                    <a:pt x="263093" y="123659"/>
                  </a:lnTo>
                  <a:lnTo>
                    <a:pt x="256159" y="120294"/>
                  </a:lnTo>
                  <a:lnTo>
                    <a:pt x="249669" y="115646"/>
                  </a:lnTo>
                  <a:lnTo>
                    <a:pt x="237032" y="104978"/>
                  </a:lnTo>
                  <a:lnTo>
                    <a:pt x="230301" y="99910"/>
                  </a:lnTo>
                  <a:lnTo>
                    <a:pt x="222732" y="95478"/>
                  </a:lnTo>
                  <a:lnTo>
                    <a:pt x="214172" y="92138"/>
                  </a:lnTo>
                  <a:lnTo>
                    <a:pt x="202387" y="90639"/>
                  </a:lnTo>
                  <a:lnTo>
                    <a:pt x="190042" y="92659"/>
                  </a:lnTo>
                  <a:lnTo>
                    <a:pt x="177304" y="98158"/>
                  </a:lnTo>
                  <a:lnTo>
                    <a:pt x="164350" y="107073"/>
                  </a:lnTo>
                  <a:lnTo>
                    <a:pt x="148374" y="120764"/>
                  </a:lnTo>
                  <a:lnTo>
                    <a:pt x="140970" y="126403"/>
                  </a:lnTo>
                  <a:lnTo>
                    <a:pt x="133235" y="130886"/>
                  </a:lnTo>
                  <a:lnTo>
                    <a:pt x="124891" y="133705"/>
                  </a:lnTo>
                  <a:lnTo>
                    <a:pt x="117106" y="134734"/>
                  </a:lnTo>
                  <a:lnTo>
                    <a:pt x="109093" y="134772"/>
                  </a:lnTo>
                  <a:lnTo>
                    <a:pt x="100850" y="134137"/>
                  </a:lnTo>
                  <a:lnTo>
                    <a:pt x="82486" y="132003"/>
                  </a:lnTo>
                  <a:lnTo>
                    <a:pt x="70612" y="131267"/>
                  </a:lnTo>
                  <a:lnTo>
                    <a:pt x="61722" y="131483"/>
                  </a:lnTo>
                  <a:lnTo>
                    <a:pt x="57442" y="135991"/>
                  </a:lnTo>
                  <a:lnTo>
                    <a:pt x="57708" y="146812"/>
                  </a:lnTo>
                  <a:lnTo>
                    <a:pt x="62103" y="151218"/>
                  </a:lnTo>
                  <a:lnTo>
                    <a:pt x="70205" y="150914"/>
                  </a:lnTo>
                  <a:lnTo>
                    <a:pt x="80149" y="151498"/>
                  </a:lnTo>
                  <a:lnTo>
                    <a:pt x="101346" y="153911"/>
                  </a:lnTo>
                  <a:lnTo>
                    <a:pt x="107111" y="154330"/>
                  </a:lnTo>
                  <a:lnTo>
                    <a:pt x="118198" y="154482"/>
                  </a:lnTo>
                  <a:lnTo>
                    <a:pt x="150812" y="143471"/>
                  </a:lnTo>
                  <a:lnTo>
                    <a:pt x="176745" y="122288"/>
                  </a:lnTo>
                  <a:lnTo>
                    <a:pt x="183032" y="117665"/>
                  </a:lnTo>
                  <a:lnTo>
                    <a:pt x="190969" y="113271"/>
                  </a:lnTo>
                  <a:lnTo>
                    <a:pt x="199783" y="110553"/>
                  </a:lnTo>
                  <a:lnTo>
                    <a:pt x="208724" y="110998"/>
                  </a:lnTo>
                  <a:lnTo>
                    <a:pt x="214528" y="113322"/>
                  </a:lnTo>
                  <a:lnTo>
                    <a:pt x="219938" y="116624"/>
                  </a:lnTo>
                  <a:lnTo>
                    <a:pt x="225158" y="120611"/>
                  </a:lnTo>
                  <a:lnTo>
                    <a:pt x="238188" y="131597"/>
                  </a:lnTo>
                  <a:lnTo>
                    <a:pt x="247015" y="137693"/>
                  </a:lnTo>
                  <a:lnTo>
                    <a:pt x="257276" y="142430"/>
                  </a:lnTo>
                  <a:lnTo>
                    <a:pt x="269443" y="144868"/>
                  </a:lnTo>
                  <a:lnTo>
                    <a:pt x="283654" y="143421"/>
                  </a:lnTo>
                  <a:lnTo>
                    <a:pt x="294551" y="137833"/>
                  </a:lnTo>
                  <a:lnTo>
                    <a:pt x="302971" y="129819"/>
                  </a:lnTo>
                  <a:lnTo>
                    <a:pt x="314007" y="115417"/>
                  </a:lnTo>
                  <a:lnTo>
                    <a:pt x="316217" y="112852"/>
                  </a:lnTo>
                  <a:lnTo>
                    <a:pt x="338810" y="95021"/>
                  </a:lnTo>
                  <a:lnTo>
                    <a:pt x="359257" y="91846"/>
                  </a:lnTo>
                  <a:lnTo>
                    <a:pt x="373049" y="93179"/>
                  </a:lnTo>
                  <a:lnTo>
                    <a:pt x="387400" y="96761"/>
                  </a:lnTo>
                  <a:lnTo>
                    <a:pt x="402005" y="102527"/>
                  </a:lnTo>
                  <a:lnTo>
                    <a:pt x="432968" y="113195"/>
                  </a:lnTo>
                  <a:lnTo>
                    <a:pt x="464743" y="118021"/>
                  </a:lnTo>
                  <a:lnTo>
                    <a:pt x="496290" y="118656"/>
                  </a:lnTo>
                  <a:lnTo>
                    <a:pt x="538822" y="115963"/>
                  </a:lnTo>
                  <a:lnTo>
                    <a:pt x="551319" y="115811"/>
                  </a:lnTo>
                  <a:lnTo>
                    <a:pt x="542099" y="120789"/>
                  </a:lnTo>
                  <a:lnTo>
                    <a:pt x="534657" y="127228"/>
                  </a:lnTo>
                  <a:lnTo>
                    <a:pt x="528523" y="134480"/>
                  </a:lnTo>
                  <a:lnTo>
                    <a:pt x="517728" y="149529"/>
                  </a:lnTo>
                  <a:lnTo>
                    <a:pt x="514883" y="152971"/>
                  </a:lnTo>
                  <a:lnTo>
                    <a:pt x="511873" y="156032"/>
                  </a:lnTo>
                  <a:lnTo>
                    <a:pt x="501738" y="162077"/>
                  </a:lnTo>
                  <a:lnTo>
                    <a:pt x="490042" y="163639"/>
                  </a:lnTo>
                  <a:lnTo>
                    <a:pt x="476440" y="161823"/>
                  </a:lnTo>
                  <a:lnTo>
                    <a:pt x="454355" y="155994"/>
                  </a:lnTo>
                  <a:lnTo>
                    <a:pt x="438505" y="152069"/>
                  </a:lnTo>
                  <a:lnTo>
                    <a:pt x="421690" y="149072"/>
                  </a:lnTo>
                  <a:lnTo>
                    <a:pt x="404304" y="147828"/>
                  </a:lnTo>
                  <a:lnTo>
                    <a:pt x="386715" y="149148"/>
                  </a:lnTo>
                  <a:lnTo>
                    <a:pt x="359803" y="162382"/>
                  </a:lnTo>
                  <a:lnTo>
                    <a:pt x="344893" y="189496"/>
                  </a:lnTo>
                  <a:lnTo>
                    <a:pt x="342277" y="193167"/>
                  </a:lnTo>
                  <a:lnTo>
                    <a:pt x="339026" y="196049"/>
                  </a:lnTo>
                  <a:lnTo>
                    <a:pt x="319976" y="202107"/>
                  </a:lnTo>
                  <a:lnTo>
                    <a:pt x="298919" y="199390"/>
                  </a:lnTo>
                  <a:lnTo>
                    <a:pt x="278688" y="191020"/>
                  </a:lnTo>
                  <a:lnTo>
                    <a:pt x="262115" y="180136"/>
                  </a:lnTo>
                  <a:lnTo>
                    <a:pt x="249174" y="170319"/>
                  </a:lnTo>
                  <a:lnTo>
                    <a:pt x="233349" y="161505"/>
                  </a:lnTo>
                  <a:lnTo>
                    <a:pt x="214693" y="157099"/>
                  </a:lnTo>
                  <a:lnTo>
                    <a:pt x="193255" y="160464"/>
                  </a:lnTo>
                  <a:lnTo>
                    <a:pt x="184797" y="164452"/>
                  </a:lnTo>
                  <a:lnTo>
                    <a:pt x="177368" y="169443"/>
                  </a:lnTo>
                  <a:lnTo>
                    <a:pt x="170738" y="174993"/>
                  </a:lnTo>
                  <a:lnTo>
                    <a:pt x="156298" y="188328"/>
                  </a:lnTo>
                  <a:lnTo>
                    <a:pt x="126949" y="201066"/>
                  </a:lnTo>
                  <a:lnTo>
                    <a:pt x="87642" y="205536"/>
                  </a:lnTo>
                  <a:lnTo>
                    <a:pt x="69684" y="205181"/>
                  </a:lnTo>
                  <a:lnTo>
                    <a:pt x="34594" y="196748"/>
                  </a:lnTo>
                  <a:lnTo>
                    <a:pt x="13652" y="181737"/>
                  </a:lnTo>
                  <a:lnTo>
                    <a:pt x="7442" y="181902"/>
                  </a:lnTo>
                  <a:lnTo>
                    <a:pt x="0" y="189788"/>
                  </a:lnTo>
                  <a:lnTo>
                    <a:pt x="177" y="195999"/>
                  </a:lnTo>
                  <a:lnTo>
                    <a:pt x="8331" y="203682"/>
                  </a:lnTo>
                  <a:lnTo>
                    <a:pt x="32842" y="217284"/>
                  </a:lnTo>
                  <a:lnTo>
                    <a:pt x="65455" y="224497"/>
                  </a:lnTo>
                  <a:lnTo>
                    <a:pt x="81826" y="225247"/>
                  </a:lnTo>
                  <a:lnTo>
                    <a:pt x="88341" y="225145"/>
                  </a:lnTo>
                  <a:lnTo>
                    <a:pt x="119126" y="222237"/>
                  </a:lnTo>
                  <a:lnTo>
                    <a:pt x="144957" y="216712"/>
                  </a:lnTo>
                  <a:lnTo>
                    <a:pt x="168351" y="203847"/>
                  </a:lnTo>
                  <a:lnTo>
                    <a:pt x="183438" y="189966"/>
                  </a:lnTo>
                  <a:lnTo>
                    <a:pt x="188671" y="185508"/>
                  </a:lnTo>
                  <a:lnTo>
                    <a:pt x="194144" y="181724"/>
                  </a:lnTo>
                  <a:lnTo>
                    <a:pt x="200037" y="178879"/>
                  </a:lnTo>
                  <a:lnTo>
                    <a:pt x="213245" y="176695"/>
                  </a:lnTo>
                  <a:lnTo>
                    <a:pt x="225539" y="179539"/>
                  </a:lnTo>
                  <a:lnTo>
                    <a:pt x="237515" y="186194"/>
                  </a:lnTo>
                  <a:lnTo>
                    <a:pt x="249809" y="195440"/>
                  </a:lnTo>
                  <a:lnTo>
                    <a:pt x="272910" y="210197"/>
                  </a:lnTo>
                  <a:lnTo>
                    <a:pt x="299123" y="219621"/>
                  </a:lnTo>
                  <a:lnTo>
                    <a:pt x="325716" y="221183"/>
                  </a:lnTo>
                  <a:lnTo>
                    <a:pt x="349986" y="212344"/>
                  </a:lnTo>
                  <a:lnTo>
                    <a:pt x="356209" y="207035"/>
                  </a:lnTo>
                  <a:lnTo>
                    <a:pt x="360857" y="201015"/>
                  </a:lnTo>
                  <a:lnTo>
                    <a:pt x="364413" y="194652"/>
                  </a:lnTo>
                  <a:lnTo>
                    <a:pt x="369404" y="183692"/>
                  </a:lnTo>
                  <a:lnTo>
                    <a:pt x="371589" y="179501"/>
                  </a:lnTo>
                  <a:lnTo>
                    <a:pt x="404876" y="167462"/>
                  </a:lnTo>
                  <a:lnTo>
                    <a:pt x="420065" y="168668"/>
                  </a:lnTo>
                  <a:lnTo>
                    <a:pt x="434987" y="171386"/>
                  </a:lnTo>
                  <a:lnTo>
                    <a:pt x="472173" y="181025"/>
                  </a:lnTo>
                  <a:lnTo>
                    <a:pt x="508101" y="180670"/>
                  </a:lnTo>
                  <a:lnTo>
                    <a:pt x="532841" y="162064"/>
                  </a:lnTo>
                  <a:lnTo>
                    <a:pt x="543699" y="146964"/>
                  </a:lnTo>
                  <a:lnTo>
                    <a:pt x="548106" y="141541"/>
                  </a:lnTo>
                  <a:lnTo>
                    <a:pt x="552958" y="137134"/>
                  </a:lnTo>
                  <a:lnTo>
                    <a:pt x="558596" y="134035"/>
                  </a:lnTo>
                  <a:lnTo>
                    <a:pt x="580948" y="128485"/>
                  </a:lnTo>
                  <a:lnTo>
                    <a:pt x="606005" y="128092"/>
                  </a:lnTo>
                  <a:lnTo>
                    <a:pt x="633920" y="132867"/>
                  </a:lnTo>
                  <a:lnTo>
                    <a:pt x="664908" y="142824"/>
                  </a:lnTo>
                  <a:lnTo>
                    <a:pt x="712685" y="161213"/>
                  </a:lnTo>
                  <a:close/>
                </a:path>
              </a:pathLst>
            </a:custGeom>
            <a:solidFill>
              <a:srgbClr val="D4C8B8">
                <a:alpha val="447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24705" y="1193304"/>
            <a:ext cx="2073258" cy="51508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87458" y="1793248"/>
            <a:ext cx="1342288" cy="40130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91086" y="1890751"/>
            <a:ext cx="590612" cy="20824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05031" y="850900"/>
            <a:ext cx="522206" cy="7510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292415" y="2137500"/>
            <a:ext cx="99715" cy="57058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7899292" y="850915"/>
            <a:ext cx="730885" cy="257810"/>
            <a:chOff x="7899292" y="850915"/>
            <a:chExt cx="730885" cy="257810"/>
          </a:xfrm>
        </p:grpSpPr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41493" y="1050068"/>
              <a:ext cx="88253" cy="5838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595898" y="926039"/>
              <a:ext cx="34290" cy="88900"/>
            </a:xfrm>
            <a:custGeom>
              <a:avLst/>
              <a:gdLst/>
              <a:ahLst/>
              <a:cxnLst/>
              <a:rect l="l" t="t" r="r" b="b"/>
              <a:pathLst>
                <a:path w="34290" h="88900">
                  <a:moveTo>
                    <a:pt x="33841" y="0"/>
                  </a:moveTo>
                  <a:lnTo>
                    <a:pt x="8761" y="21109"/>
                  </a:lnTo>
                  <a:lnTo>
                    <a:pt x="0" y="46130"/>
                  </a:lnTo>
                  <a:lnTo>
                    <a:pt x="745" y="58299"/>
                  </a:lnTo>
                  <a:lnTo>
                    <a:pt x="16977" y="82661"/>
                  </a:lnTo>
                  <a:lnTo>
                    <a:pt x="33841" y="88841"/>
                  </a:lnTo>
                  <a:lnTo>
                    <a:pt x="33841" y="68753"/>
                  </a:lnTo>
                  <a:lnTo>
                    <a:pt x="28448" y="67249"/>
                  </a:lnTo>
                  <a:lnTo>
                    <a:pt x="24655" y="64720"/>
                  </a:lnTo>
                  <a:lnTo>
                    <a:pt x="22405" y="61024"/>
                  </a:lnTo>
                  <a:lnTo>
                    <a:pt x="20146" y="55079"/>
                  </a:lnTo>
                  <a:lnTo>
                    <a:pt x="19583" y="48727"/>
                  </a:lnTo>
                  <a:lnTo>
                    <a:pt x="20093" y="42928"/>
                  </a:lnTo>
                  <a:lnTo>
                    <a:pt x="33841" y="22995"/>
                  </a:lnTo>
                  <a:lnTo>
                    <a:pt x="33841" y="0"/>
                  </a:lnTo>
                  <a:close/>
                </a:path>
              </a:pathLst>
            </a:custGeom>
            <a:solidFill>
              <a:srgbClr val="D4C8B8">
                <a:alpha val="447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44306" y="850915"/>
              <a:ext cx="310819" cy="19717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899286" y="850925"/>
              <a:ext cx="730885" cy="248920"/>
            </a:xfrm>
            <a:custGeom>
              <a:avLst/>
              <a:gdLst/>
              <a:ahLst/>
              <a:cxnLst/>
              <a:rect l="l" t="t" r="r" b="b"/>
              <a:pathLst>
                <a:path w="730884" h="248919">
                  <a:moveTo>
                    <a:pt x="656399" y="197916"/>
                  </a:moveTo>
                  <a:lnTo>
                    <a:pt x="656234" y="196684"/>
                  </a:lnTo>
                  <a:lnTo>
                    <a:pt x="655281" y="193878"/>
                  </a:lnTo>
                  <a:lnTo>
                    <a:pt x="654316" y="192354"/>
                  </a:lnTo>
                  <a:lnTo>
                    <a:pt x="648779" y="187667"/>
                  </a:lnTo>
                  <a:lnTo>
                    <a:pt x="642581" y="188163"/>
                  </a:lnTo>
                  <a:lnTo>
                    <a:pt x="635355" y="197167"/>
                  </a:lnTo>
                  <a:lnTo>
                    <a:pt x="620814" y="211963"/>
                  </a:lnTo>
                  <a:lnTo>
                    <a:pt x="604316" y="222351"/>
                  </a:lnTo>
                  <a:lnTo>
                    <a:pt x="586384" y="228041"/>
                  </a:lnTo>
                  <a:lnTo>
                    <a:pt x="567563" y="228790"/>
                  </a:lnTo>
                  <a:lnTo>
                    <a:pt x="549630" y="225044"/>
                  </a:lnTo>
                  <a:lnTo>
                    <a:pt x="531063" y="217144"/>
                  </a:lnTo>
                  <a:lnTo>
                    <a:pt x="511924" y="205155"/>
                  </a:lnTo>
                  <a:lnTo>
                    <a:pt x="492290" y="189090"/>
                  </a:lnTo>
                  <a:lnTo>
                    <a:pt x="471893" y="170307"/>
                  </a:lnTo>
                  <a:lnTo>
                    <a:pt x="447141" y="153390"/>
                  </a:lnTo>
                  <a:lnTo>
                    <a:pt x="426948" y="148386"/>
                  </a:lnTo>
                  <a:lnTo>
                    <a:pt x="421411" y="148602"/>
                  </a:lnTo>
                  <a:lnTo>
                    <a:pt x="413651" y="150037"/>
                  </a:lnTo>
                  <a:lnTo>
                    <a:pt x="406577" y="151955"/>
                  </a:lnTo>
                  <a:lnTo>
                    <a:pt x="399669" y="154419"/>
                  </a:lnTo>
                  <a:lnTo>
                    <a:pt x="392899" y="157226"/>
                  </a:lnTo>
                  <a:lnTo>
                    <a:pt x="377558" y="164122"/>
                  </a:lnTo>
                  <a:lnTo>
                    <a:pt x="373735" y="165608"/>
                  </a:lnTo>
                  <a:lnTo>
                    <a:pt x="346341" y="172237"/>
                  </a:lnTo>
                  <a:lnTo>
                    <a:pt x="318744" y="170865"/>
                  </a:lnTo>
                  <a:lnTo>
                    <a:pt x="290982" y="161493"/>
                  </a:lnTo>
                  <a:lnTo>
                    <a:pt x="263118" y="144157"/>
                  </a:lnTo>
                  <a:lnTo>
                    <a:pt x="235165" y="118872"/>
                  </a:lnTo>
                  <a:lnTo>
                    <a:pt x="207200" y="85648"/>
                  </a:lnTo>
                  <a:lnTo>
                    <a:pt x="192011" y="67144"/>
                  </a:lnTo>
                  <a:lnTo>
                    <a:pt x="174447" y="50761"/>
                  </a:lnTo>
                  <a:lnTo>
                    <a:pt x="153936" y="38684"/>
                  </a:lnTo>
                  <a:lnTo>
                    <a:pt x="129971" y="33121"/>
                  </a:lnTo>
                  <a:lnTo>
                    <a:pt x="139128" y="29641"/>
                  </a:lnTo>
                  <a:lnTo>
                    <a:pt x="144018" y="27533"/>
                  </a:lnTo>
                  <a:lnTo>
                    <a:pt x="174993" y="17614"/>
                  </a:lnTo>
                  <a:lnTo>
                    <a:pt x="207289" y="13754"/>
                  </a:lnTo>
                  <a:lnTo>
                    <a:pt x="240614" y="15925"/>
                  </a:lnTo>
                  <a:lnTo>
                    <a:pt x="274548" y="24053"/>
                  </a:lnTo>
                  <a:lnTo>
                    <a:pt x="308762" y="38100"/>
                  </a:lnTo>
                  <a:lnTo>
                    <a:pt x="342874" y="58013"/>
                  </a:lnTo>
                  <a:lnTo>
                    <a:pt x="357911" y="68287"/>
                  </a:lnTo>
                  <a:lnTo>
                    <a:pt x="368922" y="52031"/>
                  </a:lnTo>
                  <a:lnTo>
                    <a:pt x="330847" y="27584"/>
                  </a:lnTo>
                  <a:lnTo>
                    <a:pt x="284581" y="6705"/>
                  </a:lnTo>
                  <a:lnTo>
                    <a:pt x="261480" y="0"/>
                  </a:lnTo>
                  <a:lnTo>
                    <a:pt x="164223" y="0"/>
                  </a:lnTo>
                  <a:lnTo>
                    <a:pt x="157137" y="1955"/>
                  </a:lnTo>
                  <a:lnTo>
                    <a:pt x="150101" y="4191"/>
                  </a:lnTo>
                  <a:lnTo>
                    <a:pt x="143141" y="6705"/>
                  </a:lnTo>
                  <a:lnTo>
                    <a:pt x="131140" y="11633"/>
                  </a:lnTo>
                  <a:lnTo>
                    <a:pt x="99428" y="23685"/>
                  </a:lnTo>
                  <a:lnTo>
                    <a:pt x="79019" y="32232"/>
                  </a:lnTo>
                  <a:lnTo>
                    <a:pt x="74625" y="33807"/>
                  </a:lnTo>
                  <a:lnTo>
                    <a:pt x="130962" y="0"/>
                  </a:lnTo>
                  <a:lnTo>
                    <a:pt x="92671" y="0"/>
                  </a:lnTo>
                  <a:lnTo>
                    <a:pt x="55346" y="22440"/>
                  </a:lnTo>
                  <a:lnTo>
                    <a:pt x="22440" y="40741"/>
                  </a:lnTo>
                  <a:lnTo>
                    <a:pt x="0" y="52425"/>
                  </a:lnTo>
                  <a:lnTo>
                    <a:pt x="24460" y="58928"/>
                  </a:lnTo>
                  <a:lnTo>
                    <a:pt x="41046" y="61607"/>
                  </a:lnTo>
                  <a:lnTo>
                    <a:pt x="57823" y="61544"/>
                  </a:lnTo>
                  <a:lnTo>
                    <a:pt x="74612" y="59677"/>
                  </a:lnTo>
                  <a:lnTo>
                    <a:pt x="106768" y="54317"/>
                  </a:lnTo>
                  <a:lnTo>
                    <a:pt x="114223" y="53327"/>
                  </a:lnTo>
                  <a:lnTo>
                    <a:pt x="156298" y="61937"/>
                  </a:lnTo>
                  <a:lnTo>
                    <a:pt x="191516" y="97447"/>
                  </a:lnTo>
                  <a:lnTo>
                    <a:pt x="217906" y="129044"/>
                  </a:lnTo>
                  <a:lnTo>
                    <a:pt x="244741" y="154330"/>
                  </a:lnTo>
                  <a:lnTo>
                    <a:pt x="271856" y="173228"/>
                  </a:lnTo>
                  <a:lnTo>
                    <a:pt x="299161" y="185699"/>
                  </a:lnTo>
                  <a:lnTo>
                    <a:pt x="326517" y="191655"/>
                  </a:lnTo>
                  <a:lnTo>
                    <a:pt x="353796" y="191071"/>
                  </a:lnTo>
                  <a:lnTo>
                    <a:pt x="380885" y="183870"/>
                  </a:lnTo>
                  <a:lnTo>
                    <a:pt x="385457" y="182105"/>
                  </a:lnTo>
                  <a:lnTo>
                    <a:pt x="405879" y="173088"/>
                  </a:lnTo>
                  <a:lnTo>
                    <a:pt x="411441" y="171043"/>
                  </a:lnTo>
                  <a:lnTo>
                    <a:pt x="417842" y="169227"/>
                  </a:lnTo>
                  <a:lnTo>
                    <a:pt x="422490" y="168198"/>
                  </a:lnTo>
                  <a:lnTo>
                    <a:pt x="426605" y="167995"/>
                  </a:lnTo>
                  <a:lnTo>
                    <a:pt x="432130" y="168960"/>
                  </a:lnTo>
                  <a:lnTo>
                    <a:pt x="441871" y="172694"/>
                  </a:lnTo>
                  <a:lnTo>
                    <a:pt x="451599" y="179057"/>
                  </a:lnTo>
                  <a:lnTo>
                    <a:pt x="461276" y="187121"/>
                  </a:lnTo>
                  <a:lnTo>
                    <a:pt x="479082" y="203619"/>
                  </a:lnTo>
                  <a:lnTo>
                    <a:pt x="501230" y="221640"/>
                  </a:lnTo>
                  <a:lnTo>
                    <a:pt x="544626" y="244030"/>
                  </a:lnTo>
                  <a:lnTo>
                    <a:pt x="571474" y="248742"/>
                  </a:lnTo>
                  <a:lnTo>
                    <a:pt x="574344" y="248742"/>
                  </a:lnTo>
                  <a:lnTo>
                    <a:pt x="610590" y="241109"/>
                  </a:lnTo>
                  <a:lnTo>
                    <a:pt x="642200" y="219062"/>
                  </a:lnTo>
                  <a:lnTo>
                    <a:pt x="656247" y="201066"/>
                  </a:lnTo>
                  <a:lnTo>
                    <a:pt x="656399" y="197916"/>
                  </a:lnTo>
                  <a:close/>
                </a:path>
                <a:path w="730884" h="248919">
                  <a:moveTo>
                    <a:pt x="730453" y="27216"/>
                  </a:moveTo>
                  <a:lnTo>
                    <a:pt x="716089" y="4699"/>
                  </a:lnTo>
                  <a:lnTo>
                    <a:pt x="716254" y="0"/>
                  </a:lnTo>
                  <a:lnTo>
                    <a:pt x="696556" y="0"/>
                  </a:lnTo>
                  <a:lnTo>
                    <a:pt x="705370" y="29108"/>
                  </a:lnTo>
                  <a:lnTo>
                    <a:pt x="730453" y="50215"/>
                  </a:lnTo>
                  <a:lnTo>
                    <a:pt x="730453" y="27216"/>
                  </a:lnTo>
                  <a:close/>
                </a:path>
              </a:pathLst>
            </a:custGeom>
            <a:solidFill>
              <a:srgbClr val="D4C8B8">
                <a:alpha val="447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565168" y="1286338"/>
            <a:ext cx="2506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Ancestor</a:t>
            </a:r>
            <a:r>
              <a:rPr spc="-80" dirty="0"/>
              <a:t> </a:t>
            </a:r>
            <a:r>
              <a:rPr spc="-20" dirty="0"/>
              <a:t>Worship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287932" y="1239001"/>
            <a:ext cx="3114040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9405" marR="5080" indent="-307340">
              <a:lnSpc>
                <a:spcPct val="117300"/>
              </a:lnSpc>
              <a:spcBef>
                <a:spcPts val="100"/>
              </a:spcBef>
            </a:pPr>
            <a:r>
              <a:rPr sz="1500" b="1" spc="60" dirty="0">
                <a:latin typeface="Trebuchet MS"/>
                <a:cs typeface="Trebuchet MS"/>
              </a:rPr>
              <a:t>Introduced</a:t>
            </a:r>
            <a:r>
              <a:rPr sz="1500" b="1" spc="170" dirty="0">
                <a:latin typeface="Trebuchet MS"/>
                <a:cs typeface="Trebuchet MS"/>
              </a:rPr>
              <a:t> </a:t>
            </a:r>
            <a:r>
              <a:rPr sz="1500" b="1" spc="50" dirty="0">
                <a:latin typeface="Trebuchet MS"/>
                <a:cs typeface="Trebuchet MS"/>
              </a:rPr>
              <a:t>into</a:t>
            </a:r>
            <a:r>
              <a:rPr sz="1500" b="1" spc="180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Vietnam</a:t>
            </a:r>
            <a:r>
              <a:rPr sz="1500" b="1" spc="17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by</a:t>
            </a:r>
            <a:r>
              <a:rPr sz="1500" b="1" spc="180" dirty="0">
                <a:latin typeface="Trebuchet MS"/>
                <a:cs typeface="Trebuchet MS"/>
              </a:rPr>
              <a:t> </a:t>
            </a:r>
            <a:r>
              <a:rPr sz="1500" b="1" spc="-25" dirty="0">
                <a:latin typeface="Trebuchet MS"/>
                <a:cs typeface="Trebuchet MS"/>
              </a:rPr>
              <a:t>the </a:t>
            </a:r>
            <a:r>
              <a:rPr sz="1500" b="1" spc="45" dirty="0">
                <a:latin typeface="Trebuchet MS"/>
                <a:cs typeface="Trebuchet MS"/>
              </a:rPr>
              <a:t>Chinese</a:t>
            </a:r>
            <a:r>
              <a:rPr sz="1500" b="1" spc="24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since</a:t>
            </a:r>
            <a:r>
              <a:rPr sz="1500" b="1" spc="24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year</a:t>
            </a:r>
            <a:r>
              <a:rPr sz="1500" b="1" spc="24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111</a:t>
            </a:r>
            <a:r>
              <a:rPr sz="1500" b="1" spc="245" dirty="0">
                <a:latin typeface="Trebuchet MS"/>
                <a:cs typeface="Trebuchet MS"/>
              </a:rPr>
              <a:t> </a:t>
            </a:r>
            <a:r>
              <a:rPr sz="1500" b="1" spc="-25" dirty="0">
                <a:latin typeface="Trebuchet MS"/>
                <a:cs typeface="Trebuchet MS"/>
              </a:rPr>
              <a:t>B.C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8353" y="2269288"/>
            <a:ext cx="4133215" cy="46735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54"/>
              </a:spcBef>
            </a:pPr>
            <a:r>
              <a:rPr sz="1500" b="1" spc="50" dirty="0">
                <a:latin typeface="Trebuchet MS"/>
                <a:cs typeface="Trebuchet MS"/>
              </a:rPr>
              <a:t>How</a:t>
            </a:r>
            <a:r>
              <a:rPr sz="1500" b="1" spc="204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do</a:t>
            </a:r>
            <a:r>
              <a:rPr sz="1500" b="1" spc="210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Vietnamese</a:t>
            </a:r>
            <a:r>
              <a:rPr sz="1500" b="1" spc="200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people</a:t>
            </a:r>
            <a:r>
              <a:rPr sz="1500" b="1" spc="204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worship</a:t>
            </a:r>
            <a:r>
              <a:rPr sz="1500" b="1" spc="210" dirty="0">
                <a:latin typeface="Trebuchet MS"/>
                <a:cs typeface="Trebuchet MS"/>
              </a:rPr>
              <a:t> </a:t>
            </a:r>
            <a:r>
              <a:rPr sz="1500" b="1" spc="45" dirty="0">
                <a:latin typeface="Trebuchet MS"/>
                <a:cs typeface="Trebuchet MS"/>
              </a:rPr>
              <a:t>their </a:t>
            </a:r>
            <a:r>
              <a:rPr sz="1500" b="1" spc="70" dirty="0">
                <a:latin typeface="Trebuchet MS"/>
                <a:cs typeface="Trebuchet MS"/>
              </a:rPr>
              <a:t>ancestors?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729343" y="850900"/>
            <a:ext cx="811656" cy="46118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932971" y="894507"/>
            <a:ext cx="590613" cy="20824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578509" y="2058040"/>
            <a:ext cx="520764" cy="13332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734301" y="1141257"/>
            <a:ext cx="118576" cy="74505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8734301" y="1385817"/>
            <a:ext cx="1807210" cy="805815"/>
            <a:chOff x="8734301" y="1385817"/>
            <a:chExt cx="1807210" cy="805815"/>
          </a:xfrm>
        </p:grpSpPr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917588" y="1385817"/>
              <a:ext cx="1623411" cy="51508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34301" y="2065385"/>
              <a:ext cx="95308" cy="1259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829408" y="2053526"/>
              <a:ext cx="204470" cy="138430"/>
            </a:xfrm>
            <a:custGeom>
              <a:avLst/>
              <a:gdLst/>
              <a:ahLst/>
              <a:cxnLst/>
              <a:rect l="l" t="t" r="r" b="b"/>
              <a:pathLst>
                <a:path w="204470" h="138430">
                  <a:moveTo>
                    <a:pt x="142468" y="137858"/>
                  </a:moveTo>
                  <a:lnTo>
                    <a:pt x="131279" y="111645"/>
                  </a:lnTo>
                  <a:lnTo>
                    <a:pt x="108585" y="97701"/>
                  </a:lnTo>
                  <a:lnTo>
                    <a:pt x="100228" y="96989"/>
                  </a:lnTo>
                  <a:lnTo>
                    <a:pt x="86829" y="99987"/>
                  </a:lnTo>
                  <a:lnTo>
                    <a:pt x="65786" y="115989"/>
                  </a:lnTo>
                  <a:lnTo>
                    <a:pt x="57023" y="137858"/>
                  </a:lnTo>
                  <a:lnTo>
                    <a:pt x="77292" y="137858"/>
                  </a:lnTo>
                  <a:lnTo>
                    <a:pt x="78320" y="134353"/>
                  </a:lnTo>
                  <a:lnTo>
                    <a:pt x="79679" y="130937"/>
                  </a:lnTo>
                  <a:lnTo>
                    <a:pt x="101003" y="116598"/>
                  </a:lnTo>
                  <a:lnTo>
                    <a:pt x="105003" y="117005"/>
                  </a:lnTo>
                  <a:lnTo>
                    <a:pt x="123266" y="134137"/>
                  </a:lnTo>
                  <a:lnTo>
                    <a:pt x="122758" y="137858"/>
                  </a:lnTo>
                  <a:lnTo>
                    <a:pt x="142468" y="137858"/>
                  </a:lnTo>
                  <a:close/>
                </a:path>
                <a:path w="204470" h="138430">
                  <a:moveTo>
                    <a:pt x="186969" y="137858"/>
                  </a:moveTo>
                  <a:lnTo>
                    <a:pt x="186905" y="137579"/>
                  </a:lnTo>
                  <a:lnTo>
                    <a:pt x="186905" y="137439"/>
                  </a:lnTo>
                  <a:lnTo>
                    <a:pt x="186766" y="137579"/>
                  </a:lnTo>
                  <a:lnTo>
                    <a:pt x="186639" y="137718"/>
                  </a:lnTo>
                  <a:lnTo>
                    <a:pt x="186499" y="137858"/>
                  </a:lnTo>
                  <a:lnTo>
                    <a:pt x="186969" y="137858"/>
                  </a:lnTo>
                  <a:close/>
                </a:path>
                <a:path w="204470" h="138430">
                  <a:moveTo>
                    <a:pt x="204177" y="70167"/>
                  </a:moveTo>
                  <a:lnTo>
                    <a:pt x="193357" y="36042"/>
                  </a:lnTo>
                  <a:lnTo>
                    <a:pt x="163880" y="11391"/>
                  </a:lnTo>
                  <a:lnTo>
                    <a:pt x="139903" y="6121"/>
                  </a:lnTo>
                  <a:lnTo>
                    <a:pt x="128524" y="6743"/>
                  </a:lnTo>
                  <a:lnTo>
                    <a:pt x="117475" y="9309"/>
                  </a:lnTo>
                  <a:lnTo>
                    <a:pt x="106934" y="13766"/>
                  </a:lnTo>
                  <a:lnTo>
                    <a:pt x="96456" y="7099"/>
                  </a:lnTo>
                  <a:lnTo>
                    <a:pt x="85090" y="2565"/>
                  </a:lnTo>
                  <a:lnTo>
                    <a:pt x="73139" y="190"/>
                  </a:lnTo>
                  <a:lnTo>
                    <a:pt x="60960" y="0"/>
                  </a:lnTo>
                  <a:lnTo>
                    <a:pt x="54787" y="11303"/>
                  </a:lnTo>
                  <a:lnTo>
                    <a:pt x="46723" y="20891"/>
                  </a:lnTo>
                  <a:lnTo>
                    <a:pt x="20713" y="36296"/>
                  </a:lnTo>
                  <a:lnTo>
                    <a:pt x="5511" y="38950"/>
                  </a:lnTo>
                  <a:lnTo>
                    <a:pt x="3594" y="43268"/>
                  </a:lnTo>
                  <a:lnTo>
                    <a:pt x="2082" y="47802"/>
                  </a:lnTo>
                  <a:lnTo>
                    <a:pt x="0" y="57861"/>
                  </a:lnTo>
                  <a:lnTo>
                    <a:pt x="3403" y="63055"/>
                  </a:lnTo>
                  <a:lnTo>
                    <a:pt x="14008" y="65252"/>
                  </a:lnTo>
                  <a:lnTo>
                    <a:pt x="19215" y="61836"/>
                  </a:lnTo>
                  <a:lnTo>
                    <a:pt x="20307" y="56527"/>
                  </a:lnTo>
                  <a:lnTo>
                    <a:pt x="23063" y="47726"/>
                  </a:lnTo>
                  <a:lnTo>
                    <a:pt x="40424" y="26974"/>
                  </a:lnTo>
                  <a:lnTo>
                    <a:pt x="70751" y="19608"/>
                  </a:lnTo>
                  <a:lnTo>
                    <a:pt x="85826" y="23723"/>
                  </a:lnTo>
                  <a:lnTo>
                    <a:pt x="98958" y="32842"/>
                  </a:lnTo>
                  <a:lnTo>
                    <a:pt x="104724" y="38582"/>
                  </a:lnTo>
                  <a:lnTo>
                    <a:pt x="112268" y="33401"/>
                  </a:lnTo>
                  <a:lnTo>
                    <a:pt x="120434" y="29108"/>
                  </a:lnTo>
                  <a:lnTo>
                    <a:pt x="129146" y="26543"/>
                  </a:lnTo>
                  <a:lnTo>
                    <a:pt x="138214" y="25730"/>
                  </a:lnTo>
                  <a:lnTo>
                    <a:pt x="147396" y="26708"/>
                  </a:lnTo>
                  <a:lnTo>
                    <a:pt x="171157" y="39624"/>
                  </a:lnTo>
                  <a:lnTo>
                    <a:pt x="183845" y="64008"/>
                  </a:lnTo>
                  <a:lnTo>
                    <a:pt x="183616" y="81927"/>
                  </a:lnTo>
                  <a:lnTo>
                    <a:pt x="176695" y="98450"/>
                  </a:lnTo>
                  <a:lnTo>
                    <a:pt x="163525" y="111493"/>
                  </a:lnTo>
                  <a:lnTo>
                    <a:pt x="155168" y="116967"/>
                  </a:lnTo>
                  <a:lnTo>
                    <a:pt x="163537" y="129400"/>
                  </a:lnTo>
                  <a:lnTo>
                    <a:pt x="165455" y="133565"/>
                  </a:lnTo>
                  <a:lnTo>
                    <a:pt x="166751" y="137858"/>
                  </a:lnTo>
                  <a:lnTo>
                    <a:pt x="171005" y="137858"/>
                  </a:lnTo>
                  <a:lnTo>
                    <a:pt x="168097" y="134124"/>
                  </a:lnTo>
                  <a:lnTo>
                    <a:pt x="168186" y="128752"/>
                  </a:lnTo>
                  <a:lnTo>
                    <a:pt x="179438" y="116547"/>
                  </a:lnTo>
                  <a:lnTo>
                    <a:pt x="184442" y="111709"/>
                  </a:lnTo>
                  <a:lnTo>
                    <a:pt x="189915" y="107480"/>
                  </a:lnTo>
                  <a:lnTo>
                    <a:pt x="196189" y="104038"/>
                  </a:lnTo>
                  <a:lnTo>
                    <a:pt x="202438" y="87617"/>
                  </a:lnTo>
                  <a:lnTo>
                    <a:pt x="204177" y="70167"/>
                  </a:lnTo>
                  <a:close/>
                </a:path>
              </a:pathLst>
            </a:custGeom>
            <a:solidFill>
              <a:srgbClr val="D4C8B8">
                <a:alpha val="447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34301" y="1933827"/>
              <a:ext cx="161237" cy="15880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8997513" y="2153692"/>
              <a:ext cx="128270" cy="38100"/>
            </a:xfrm>
            <a:custGeom>
              <a:avLst/>
              <a:gdLst/>
              <a:ahLst/>
              <a:cxnLst/>
              <a:rect l="l" t="t" r="r" b="b"/>
              <a:pathLst>
                <a:path w="128270" h="38100">
                  <a:moveTo>
                    <a:pt x="46412" y="0"/>
                  </a:moveTo>
                  <a:lnTo>
                    <a:pt x="36335" y="1217"/>
                  </a:lnTo>
                  <a:lnTo>
                    <a:pt x="11346" y="16370"/>
                  </a:lnTo>
                  <a:lnTo>
                    <a:pt x="91" y="28581"/>
                  </a:lnTo>
                  <a:lnTo>
                    <a:pt x="0" y="33948"/>
                  </a:lnTo>
                  <a:lnTo>
                    <a:pt x="2914" y="37673"/>
                  </a:lnTo>
                  <a:lnTo>
                    <a:pt x="18404" y="37673"/>
                  </a:lnTo>
                  <a:lnTo>
                    <a:pt x="27177" y="28242"/>
                  </a:lnTo>
                  <a:lnTo>
                    <a:pt x="32740" y="23601"/>
                  </a:lnTo>
                  <a:lnTo>
                    <a:pt x="38973" y="20772"/>
                  </a:lnTo>
                  <a:lnTo>
                    <a:pt x="47148" y="19626"/>
                  </a:lnTo>
                  <a:lnTo>
                    <a:pt x="61206" y="20431"/>
                  </a:lnTo>
                  <a:lnTo>
                    <a:pt x="74837" y="23797"/>
                  </a:lnTo>
                  <a:lnTo>
                    <a:pt x="87819" y="29588"/>
                  </a:lnTo>
                  <a:lnTo>
                    <a:pt x="99926" y="37673"/>
                  </a:lnTo>
                  <a:lnTo>
                    <a:pt x="128056" y="37673"/>
                  </a:lnTo>
                  <a:lnTo>
                    <a:pt x="110592" y="21098"/>
                  </a:lnTo>
                  <a:lnTo>
                    <a:pt x="90754" y="9055"/>
                  </a:lnTo>
                  <a:lnTo>
                    <a:pt x="69155" y="1902"/>
                  </a:lnTo>
                  <a:lnTo>
                    <a:pt x="46412" y="0"/>
                  </a:lnTo>
                  <a:close/>
                </a:path>
              </a:pathLst>
            </a:custGeom>
            <a:solidFill>
              <a:srgbClr val="D4C8B8">
                <a:alpha val="447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433853" y="2137667"/>
            <a:ext cx="107144" cy="5369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FFFA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9064" y="1851228"/>
            <a:ext cx="3337337" cy="209013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65168" y="1286338"/>
            <a:ext cx="1417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Ancestor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3488" y="4084041"/>
            <a:ext cx="2583248" cy="228280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64377" y="1719154"/>
            <a:ext cx="4224020" cy="198373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400" marR="244475">
              <a:lnSpc>
                <a:spcPct val="86100"/>
              </a:lnSpc>
              <a:spcBef>
                <a:spcPts val="500"/>
              </a:spcBef>
            </a:pPr>
            <a:r>
              <a:rPr sz="1500" b="1" spc="95" dirty="0">
                <a:latin typeface="Trebuchet MS"/>
                <a:cs typeface="Trebuchet MS"/>
              </a:rPr>
              <a:t>Why</a:t>
            </a:r>
            <a:r>
              <a:rPr sz="1500" b="1" spc="14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do</a:t>
            </a:r>
            <a:r>
              <a:rPr sz="1500" b="1" spc="55" dirty="0">
                <a:latin typeface="Trebuchet MS"/>
                <a:cs typeface="Trebuchet MS"/>
              </a:rPr>
              <a:t> </a:t>
            </a:r>
            <a:r>
              <a:rPr sz="1500" b="1" spc="30" dirty="0">
                <a:latin typeface="Trebuchet MS"/>
                <a:cs typeface="Trebuchet MS"/>
              </a:rPr>
              <a:t>V</a:t>
            </a:r>
            <a:r>
              <a:rPr sz="1500" b="1" spc="65" dirty="0">
                <a:latin typeface="Trebuchet MS"/>
                <a:cs typeface="Trebuchet MS"/>
              </a:rPr>
              <a:t>i</a:t>
            </a:r>
            <a:r>
              <a:rPr sz="1500" b="1" spc="-730" dirty="0">
                <a:latin typeface="Trebuchet MS"/>
                <a:cs typeface="Trebuchet MS"/>
              </a:rPr>
              <a:t>e</a:t>
            </a:r>
            <a:r>
              <a:rPr sz="3600" b="1" spc="-2332" baseline="11574" dirty="0">
                <a:latin typeface="Cambria"/>
                <a:cs typeface="Cambria"/>
              </a:rPr>
              <a:t>W</a:t>
            </a:r>
            <a:r>
              <a:rPr sz="1500" b="1" spc="60" dirty="0">
                <a:latin typeface="Trebuchet MS"/>
                <a:cs typeface="Trebuchet MS"/>
              </a:rPr>
              <a:t>t</a:t>
            </a:r>
            <a:r>
              <a:rPr sz="1500" b="1" spc="-5" dirty="0">
                <a:latin typeface="Trebuchet MS"/>
                <a:cs typeface="Trebuchet MS"/>
              </a:rPr>
              <a:t>n</a:t>
            </a:r>
            <a:r>
              <a:rPr sz="3600" b="1" spc="-1957" baseline="11574" dirty="0">
                <a:latin typeface="Cambria"/>
                <a:cs typeface="Cambria"/>
              </a:rPr>
              <a:t>o</a:t>
            </a:r>
            <a:r>
              <a:rPr sz="1500" b="1" spc="65" dirty="0">
                <a:latin typeface="Trebuchet MS"/>
                <a:cs typeface="Trebuchet MS"/>
              </a:rPr>
              <a:t>a</a:t>
            </a:r>
            <a:r>
              <a:rPr sz="1500" b="1" spc="-695" dirty="0">
                <a:latin typeface="Trebuchet MS"/>
                <a:cs typeface="Trebuchet MS"/>
              </a:rPr>
              <a:t>m</a:t>
            </a:r>
            <a:r>
              <a:rPr sz="3600" b="1" spc="-547" baseline="11574" dirty="0">
                <a:latin typeface="Cambria"/>
                <a:cs typeface="Cambria"/>
              </a:rPr>
              <a:t>r</a:t>
            </a:r>
            <a:r>
              <a:rPr sz="1500" b="1" spc="-345" dirty="0">
                <a:latin typeface="Trebuchet MS"/>
                <a:cs typeface="Trebuchet MS"/>
              </a:rPr>
              <a:t>e</a:t>
            </a:r>
            <a:r>
              <a:rPr sz="3600" b="1" spc="-1064" baseline="11574" dirty="0">
                <a:latin typeface="Cambria"/>
                <a:cs typeface="Cambria"/>
              </a:rPr>
              <a:t>s</a:t>
            </a:r>
            <a:r>
              <a:rPr sz="1500" b="1" spc="65" dirty="0">
                <a:latin typeface="Trebuchet MS"/>
                <a:cs typeface="Trebuchet MS"/>
              </a:rPr>
              <a:t>s</a:t>
            </a:r>
            <a:r>
              <a:rPr sz="1500" b="1" spc="-715" dirty="0">
                <a:latin typeface="Trebuchet MS"/>
                <a:cs typeface="Trebuchet MS"/>
              </a:rPr>
              <a:t>e</a:t>
            </a:r>
            <a:r>
              <a:rPr sz="3600" b="1" spc="-382" baseline="11574" dirty="0">
                <a:latin typeface="Cambria"/>
                <a:cs typeface="Cambria"/>
              </a:rPr>
              <a:t>h</a:t>
            </a:r>
            <a:r>
              <a:rPr sz="1500" b="1" spc="-465" dirty="0">
                <a:latin typeface="Trebuchet MS"/>
                <a:cs typeface="Trebuchet MS"/>
              </a:rPr>
              <a:t>p</a:t>
            </a:r>
            <a:r>
              <a:rPr sz="3600" b="1" spc="-412" baseline="11574" dirty="0">
                <a:latin typeface="Cambria"/>
                <a:cs typeface="Cambria"/>
              </a:rPr>
              <a:t>i</a:t>
            </a:r>
            <a:r>
              <a:rPr sz="1500" b="1" spc="-425" dirty="0">
                <a:latin typeface="Trebuchet MS"/>
                <a:cs typeface="Trebuchet MS"/>
              </a:rPr>
              <a:t>e</a:t>
            </a:r>
            <a:r>
              <a:rPr sz="3600" b="1" spc="-1522" baseline="11574" dirty="0">
                <a:latin typeface="Cambria"/>
                <a:cs typeface="Cambria"/>
              </a:rPr>
              <a:t>p</a:t>
            </a:r>
            <a:r>
              <a:rPr sz="1500" b="1" spc="25" dirty="0">
                <a:latin typeface="Trebuchet MS"/>
                <a:cs typeface="Trebuchet MS"/>
              </a:rPr>
              <a:t>op</a:t>
            </a:r>
            <a:r>
              <a:rPr sz="1500" b="1" spc="20" dirty="0">
                <a:latin typeface="Trebuchet MS"/>
                <a:cs typeface="Trebuchet MS"/>
              </a:rPr>
              <a:t>l</a:t>
            </a:r>
            <a:r>
              <a:rPr sz="1500" b="1" spc="-5" dirty="0">
                <a:latin typeface="Trebuchet MS"/>
                <a:cs typeface="Trebuchet MS"/>
              </a:rPr>
              <a:t>e</a:t>
            </a:r>
            <a:r>
              <a:rPr sz="1500" b="1" spc="15" dirty="0">
                <a:latin typeface="Trebuchet MS"/>
                <a:cs typeface="Trebuchet MS"/>
              </a:rPr>
              <a:t> </a:t>
            </a:r>
            <a:r>
              <a:rPr sz="1500" b="1" spc="65" dirty="0">
                <a:latin typeface="Trebuchet MS"/>
                <a:cs typeface="Trebuchet MS"/>
              </a:rPr>
              <a:t>worship</a:t>
            </a:r>
            <a:r>
              <a:rPr sz="1500" b="1" spc="90" dirty="0">
                <a:latin typeface="Trebuchet MS"/>
                <a:cs typeface="Trebuchet MS"/>
              </a:rPr>
              <a:t> </a:t>
            </a:r>
            <a:r>
              <a:rPr sz="1500" b="1" spc="45" dirty="0">
                <a:latin typeface="Trebuchet MS"/>
                <a:cs typeface="Trebuchet MS"/>
              </a:rPr>
              <a:t>their </a:t>
            </a:r>
            <a:r>
              <a:rPr sz="1500" b="1" spc="60" dirty="0">
                <a:latin typeface="Trebuchet MS"/>
                <a:cs typeface="Trebuchet MS"/>
              </a:rPr>
              <a:t>ancestors</a:t>
            </a:r>
            <a:r>
              <a:rPr sz="1500" b="1" spc="55" dirty="0">
                <a:latin typeface="Trebuchet MS"/>
                <a:cs typeface="Trebuchet MS"/>
              </a:rPr>
              <a:t> </a:t>
            </a:r>
            <a:r>
              <a:rPr sz="1500" b="1" spc="-50" dirty="0">
                <a:latin typeface="Trebuchet MS"/>
                <a:cs typeface="Trebuchet MS"/>
              </a:rPr>
              <a:t>?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1500">
              <a:latin typeface="Trebuchet MS"/>
              <a:cs typeface="Trebuchet MS"/>
            </a:endParaRPr>
          </a:p>
          <a:p>
            <a:pPr marL="259079" marR="17780" indent="-234315">
              <a:lnSpc>
                <a:spcPct val="98300"/>
              </a:lnSpc>
              <a:spcBef>
                <a:spcPts val="5"/>
              </a:spcBef>
              <a:buFont typeface="Microsoft Sans Serif"/>
              <a:buChar char="•"/>
              <a:tabLst>
                <a:tab pos="259079" algn="l"/>
              </a:tabLst>
            </a:pP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Vietnamese</a:t>
            </a:r>
            <a:r>
              <a:rPr sz="1500" spc="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accept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as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fact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that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their </a:t>
            </a:r>
            <a:r>
              <a:rPr sz="1500" spc="65" dirty="0">
                <a:latin typeface="Trebuchet MS"/>
                <a:cs typeface="Trebuchet MS"/>
              </a:rPr>
              <a:t>ancestors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continue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live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another </a:t>
            </a:r>
            <a:r>
              <a:rPr sz="1500" dirty="0">
                <a:latin typeface="Trebuchet MS"/>
                <a:cs typeface="Trebuchet MS"/>
              </a:rPr>
              <a:t>realm.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duty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living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meet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their </a:t>
            </a:r>
            <a:r>
              <a:rPr sz="1500" dirty="0">
                <a:latin typeface="Trebuchet MS"/>
                <a:cs typeface="Trebuchet MS"/>
              </a:rPr>
              <a:t>needs.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return,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ancestors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give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advice </a:t>
            </a:r>
            <a:r>
              <a:rPr sz="1500" dirty="0">
                <a:latin typeface="Trebuchet MS"/>
                <a:cs typeface="Trebuchet MS"/>
              </a:rPr>
              <a:t>&amp;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bring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good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fortune.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93018" y="4287063"/>
            <a:ext cx="5492750" cy="1591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65" dirty="0">
                <a:latin typeface="Trebuchet MS"/>
                <a:cs typeface="Trebuchet MS"/>
              </a:rPr>
              <a:t>When</a:t>
            </a:r>
            <a:r>
              <a:rPr sz="1500" b="1" spc="22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do</a:t>
            </a:r>
            <a:r>
              <a:rPr sz="1500" b="1" spc="225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Vietnamese</a:t>
            </a:r>
            <a:r>
              <a:rPr sz="1500" b="1" spc="225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people</a:t>
            </a:r>
            <a:r>
              <a:rPr sz="1500" b="1" spc="220" dirty="0">
                <a:latin typeface="Trebuchet MS"/>
                <a:cs typeface="Trebuchet MS"/>
              </a:rPr>
              <a:t> </a:t>
            </a:r>
            <a:r>
              <a:rPr sz="1500" b="1" spc="80" dirty="0">
                <a:latin typeface="Trebuchet MS"/>
                <a:cs typeface="Trebuchet MS"/>
              </a:rPr>
              <a:t>worship</a:t>
            </a:r>
            <a:r>
              <a:rPr sz="1500" b="1" spc="229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their</a:t>
            </a:r>
            <a:r>
              <a:rPr sz="1500" b="1" spc="215" dirty="0">
                <a:latin typeface="Trebuchet MS"/>
                <a:cs typeface="Trebuchet MS"/>
              </a:rPr>
              <a:t> </a:t>
            </a:r>
            <a:r>
              <a:rPr sz="1500" b="1" spc="80" dirty="0">
                <a:latin typeface="Trebuchet MS"/>
                <a:cs typeface="Trebuchet MS"/>
              </a:rPr>
              <a:t>ancestors</a:t>
            </a:r>
            <a:r>
              <a:rPr sz="1500" b="1" spc="225" dirty="0">
                <a:latin typeface="Trebuchet MS"/>
                <a:cs typeface="Trebuchet MS"/>
              </a:rPr>
              <a:t> </a:t>
            </a:r>
            <a:r>
              <a:rPr sz="1500" b="1" spc="-50" dirty="0">
                <a:latin typeface="Trebuchet MS"/>
                <a:cs typeface="Trebuchet MS"/>
              </a:rPr>
              <a:t>?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500">
              <a:latin typeface="Trebuchet MS"/>
              <a:cs typeface="Trebuchet MS"/>
            </a:endParaRPr>
          </a:p>
          <a:p>
            <a:pPr marL="264795" marR="491490" indent="-234315">
              <a:lnSpc>
                <a:spcPct val="103800"/>
              </a:lnSpc>
              <a:buFont typeface="Arial MT"/>
              <a:buChar char="•"/>
              <a:tabLst>
                <a:tab pos="264795" algn="l"/>
              </a:tabLst>
            </a:pPr>
            <a:r>
              <a:rPr sz="1600" spc="65" dirty="0">
                <a:latin typeface="Calibri"/>
                <a:cs typeface="Calibri"/>
              </a:rPr>
              <a:t>On</a:t>
            </a:r>
            <a:r>
              <a:rPr sz="1600" spc="125" dirty="0">
                <a:latin typeface="Calibri"/>
                <a:cs typeface="Calibri"/>
              </a:rPr>
              <a:t> </a:t>
            </a:r>
            <a:r>
              <a:rPr sz="1600" spc="55" dirty="0">
                <a:latin typeface="Calibri"/>
                <a:cs typeface="Calibri"/>
              </a:rPr>
              <a:t>festivals,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new</a:t>
            </a:r>
            <a:r>
              <a:rPr sz="1600" spc="110" dirty="0">
                <a:latin typeface="Calibri"/>
                <a:cs typeface="Calibri"/>
              </a:rPr>
              <a:t> </a:t>
            </a:r>
            <a:r>
              <a:rPr sz="1600" spc="55" dirty="0">
                <a:latin typeface="Calibri"/>
                <a:cs typeface="Calibri"/>
              </a:rPr>
              <a:t>and</a:t>
            </a:r>
            <a:r>
              <a:rPr sz="1600" spc="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full-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65" dirty="0">
                <a:latin typeface="Calibri"/>
                <a:cs typeface="Calibri"/>
              </a:rPr>
              <a:t>moon</a:t>
            </a:r>
            <a:r>
              <a:rPr sz="1600" spc="130" dirty="0">
                <a:latin typeface="Calibri"/>
                <a:cs typeface="Calibri"/>
              </a:rPr>
              <a:t> </a:t>
            </a:r>
            <a:r>
              <a:rPr sz="1600" spc="70" dirty="0">
                <a:latin typeface="Calibri"/>
                <a:cs typeface="Calibri"/>
              </a:rPr>
              <a:t>days,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70" dirty="0">
                <a:latin typeface="Calibri"/>
                <a:cs typeface="Calibri"/>
              </a:rPr>
              <a:t>the</a:t>
            </a:r>
            <a:r>
              <a:rPr sz="1600" spc="484" dirty="0">
                <a:latin typeface="Calibri"/>
                <a:cs typeface="Calibri"/>
              </a:rPr>
              <a:t> </a:t>
            </a:r>
            <a:r>
              <a:rPr sz="1600" spc="55" dirty="0">
                <a:latin typeface="Calibri"/>
                <a:cs typeface="Calibri"/>
              </a:rPr>
              <a:t>death</a:t>
            </a:r>
            <a:r>
              <a:rPr sz="1600" spc="7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day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50" dirty="0">
                <a:latin typeface="Calibri"/>
                <a:cs typeface="Calibri"/>
              </a:rPr>
              <a:t>the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spc="60" dirty="0">
                <a:latin typeface="Calibri"/>
                <a:cs typeface="Calibri"/>
              </a:rPr>
              <a:t>ancestors.</a:t>
            </a:r>
            <a:endParaRPr sz="1600">
              <a:latin typeface="Calibri"/>
              <a:cs typeface="Calibri"/>
            </a:endParaRPr>
          </a:p>
          <a:p>
            <a:pPr marL="264795" indent="-233679">
              <a:lnSpc>
                <a:spcPts val="1895"/>
              </a:lnSpc>
              <a:buFont typeface="Arial MT"/>
              <a:buChar char="•"/>
              <a:tabLst>
                <a:tab pos="264795" algn="l"/>
              </a:tabLst>
            </a:pPr>
            <a:r>
              <a:rPr sz="1600" spc="65" dirty="0">
                <a:latin typeface="Calibri"/>
                <a:cs typeface="Calibri"/>
              </a:rPr>
              <a:t>On</a:t>
            </a:r>
            <a:r>
              <a:rPr sz="1600" spc="270" dirty="0">
                <a:latin typeface="Calibri"/>
                <a:cs typeface="Calibri"/>
              </a:rPr>
              <a:t> </a:t>
            </a:r>
            <a:r>
              <a:rPr sz="1600" spc="75" dirty="0">
                <a:latin typeface="Calibri"/>
                <a:cs typeface="Calibri"/>
              </a:rPr>
              <a:t>important</a:t>
            </a:r>
            <a:r>
              <a:rPr sz="1600" spc="170" dirty="0">
                <a:latin typeface="Calibri"/>
                <a:cs typeface="Calibri"/>
              </a:rPr>
              <a:t> </a:t>
            </a:r>
            <a:r>
              <a:rPr sz="1600" spc="60" dirty="0">
                <a:latin typeface="Calibri"/>
                <a:cs typeface="Calibri"/>
              </a:rPr>
              <a:t>occasions:</a:t>
            </a:r>
            <a:r>
              <a:rPr sz="1600" spc="145" dirty="0">
                <a:latin typeface="Calibri"/>
                <a:cs typeface="Calibri"/>
              </a:rPr>
              <a:t> </a:t>
            </a:r>
            <a:r>
              <a:rPr sz="1600" spc="85" dirty="0">
                <a:latin typeface="Calibri"/>
                <a:cs typeface="Calibri"/>
              </a:rPr>
              <a:t>moving</a:t>
            </a:r>
            <a:r>
              <a:rPr sz="1600" spc="220" dirty="0">
                <a:latin typeface="Calibri"/>
                <a:cs typeface="Calibri"/>
              </a:rPr>
              <a:t> </a:t>
            </a:r>
            <a:r>
              <a:rPr sz="1600" spc="50" dirty="0">
                <a:latin typeface="Calibri"/>
                <a:cs typeface="Calibri"/>
              </a:rPr>
              <a:t>house,</a:t>
            </a:r>
            <a:r>
              <a:rPr sz="1600" spc="130" dirty="0">
                <a:latin typeface="Calibri"/>
                <a:cs typeface="Calibri"/>
              </a:rPr>
              <a:t> </a:t>
            </a:r>
            <a:r>
              <a:rPr sz="1600" spc="85" dirty="0">
                <a:latin typeface="Calibri"/>
                <a:cs typeface="Calibri"/>
              </a:rPr>
              <a:t>starting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264795">
              <a:lnSpc>
                <a:spcPct val="100000"/>
              </a:lnSpc>
              <a:spcBef>
                <a:spcPts val="70"/>
              </a:spcBef>
            </a:pPr>
            <a:r>
              <a:rPr sz="1600" dirty="0">
                <a:latin typeface="Calibri"/>
                <a:cs typeface="Calibri"/>
              </a:rPr>
              <a:t>new</a:t>
            </a:r>
            <a:r>
              <a:rPr sz="1600" spc="80" dirty="0">
                <a:latin typeface="Calibri"/>
                <a:cs typeface="Calibri"/>
              </a:rPr>
              <a:t> </a:t>
            </a:r>
            <a:r>
              <a:rPr sz="1600" spc="75" dirty="0">
                <a:latin typeface="Calibri"/>
                <a:cs typeface="Calibri"/>
              </a:rPr>
              <a:t>business, </a:t>
            </a:r>
            <a:r>
              <a:rPr sz="1600" spc="50" dirty="0">
                <a:latin typeface="Calibri"/>
                <a:cs typeface="Calibri"/>
              </a:rPr>
              <a:t>the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spc="60" dirty="0">
                <a:latin typeface="Calibri"/>
                <a:cs typeface="Calibri"/>
              </a:rPr>
              <a:t>birth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child.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89847"/>
            <a:ext cx="10388600" cy="5803265"/>
          </a:xfrm>
          <a:custGeom>
            <a:avLst/>
            <a:gdLst/>
            <a:ahLst/>
            <a:cxnLst/>
            <a:rect l="l" t="t" r="r" b="b"/>
            <a:pathLst>
              <a:path w="10388600" h="5803265">
                <a:moveTo>
                  <a:pt x="10388599" y="0"/>
                </a:moveTo>
                <a:lnTo>
                  <a:pt x="0" y="0"/>
                </a:lnTo>
                <a:lnTo>
                  <a:pt x="0" y="5803052"/>
                </a:lnTo>
                <a:lnTo>
                  <a:pt x="10388598" y="5803052"/>
                </a:lnTo>
                <a:lnTo>
                  <a:pt x="10388599" y="0"/>
                </a:lnTo>
                <a:close/>
              </a:path>
            </a:pathLst>
          </a:custGeom>
          <a:solidFill>
            <a:srgbClr val="363C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528" y="2737423"/>
            <a:ext cx="58435" cy="5841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528" y="3375504"/>
            <a:ext cx="58435" cy="5841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930728" y="3464104"/>
            <a:ext cx="3670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solidFill>
                  <a:srgbClr val="FFFFFF"/>
                </a:solidFill>
                <a:latin typeface="Trebuchet MS"/>
                <a:cs typeface="Trebuchet MS"/>
              </a:rPr>
              <a:t>rice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1236" y="2619807"/>
            <a:ext cx="443484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Funeral</a:t>
            </a:r>
            <a:r>
              <a:rPr sz="15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ceremonies</a:t>
            </a:r>
            <a:r>
              <a:rPr sz="15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rebuchet MS"/>
                <a:cs typeface="Trebuchet MS"/>
              </a:rPr>
              <a:t>must</a:t>
            </a:r>
            <a:r>
              <a:rPr sz="1500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5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solemnly</a:t>
            </a:r>
            <a:r>
              <a:rPr sz="1500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FFFFFF"/>
                </a:solidFill>
                <a:latin typeface="Trebuchet MS"/>
                <a:cs typeface="Trebuchet MS"/>
              </a:rPr>
              <a:t>organized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80"/>
              </a:spcBef>
            </a:pP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500" spc="75" dirty="0">
                <a:solidFill>
                  <a:srgbClr val="FFFFFF"/>
                </a:solidFill>
                <a:latin typeface="Trebuchet MS"/>
                <a:cs typeface="Trebuchet MS"/>
              </a:rPr>
              <a:t>After</a:t>
            </a:r>
            <a:r>
              <a:rPr sz="1500" spc="2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10" dirty="0">
                <a:solidFill>
                  <a:srgbClr val="FFFFFF"/>
                </a:solidFill>
                <a:latin typeface="Trebuchet MS"/>
                <a:cs typeface="Trebuchet MS"/>
              </a:rPr>
              <a:t>49</a:t>
            </a:r>
            <a:r>
              <a:rPr sz="1500" b="1" spc="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10" dirty="0">
                <a:solidFill>
                  <a:srgbClr val="FFFFFF"/>
                </a:solidFill>
                <a:latin typeface="Trebuchet MS"/>
                <a:cs typeface="Trebuchet MS"/>
              </a:rPr>
              <a:t>days</a:t>
            </a:r>
            <a:r>
              <a:rPr sz="1500" spc="1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1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family</a:t>
            </a:r>
            <a:r>
              <a:rPr sz="1500" spc="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10" dirty="0">
                <a:solidFill>
                  <a:srgbClr val="FFFFFF"/>
                </a:solidFill>
                <a:latin typeface="Trebuchet MS"/>
                <a:cs typeface="Trebuchet MS"/>
              </a:rPr>
              <a:t>stops</a:t>
            </a:r>
            <a:r>
              <a:rPr sz="1500" spc="-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spc="89" baseline="-3703" dirty="0">
                <a:solidFill>
                  <a:srgbClr val="FFFFFF"/>
                </a:solidFill>
                <a:latin typeface="Trebuchet MS"/>
                <a:cs typeface="Trebuchet MS"/>
              </a:rPr>
              <a:t>bringing</a:t>
            </a:r>
            <a:endParaRPr sz="2250" baseline="-3703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3647" y="3497632"/>
            <a:ext cx="2552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500" spc="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rebuchet MS"/>
                <a:cs typeface="Trebuchet MS"/>
              </a:rPr>
              <a:t>dead</a:t>
            </a:r>
            <a:r>
              <a:rPr sz="1500" spc="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500" spc="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Trebuchet MS"/>
                <a:cs typeface="Trebuchet MS"/>
              </a:rPr>
              <a:t>altar.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303" y="850900"/>
            <a:ext cx="2750131" cy="133989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6517" y="5267122"/>
            <a:ext cx="2364482" cy="142577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46698" y="2196981"/>
            <a:ext cx="4363783" cy="2453716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281708" y="1213186"/>
            <a:ext cx="1906270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FFFF"/>
                </a:solidFill>
              </a:rPr>
              <a:t>Funeral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45" dirty="0">
                <a:solidFill>
                  <a:srgbClr val="FFFFFF"/>
                </a:solidFill>
              </a:rPr>
              <a:t>Ceremonies</a:t>
            </a: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528" y="4254798"/>
            <a:ext cx="58435" cy="5841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528" y="5051650"/>
            <a:ext cx="58435" cy="5841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528" y="5841874"/>
            <a:ext cx="58435" cy="5841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80804" y="4070593"/>
            <a:ext cx="3935095" cy="215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marR="5080" indent="-92710">
              <a:lnSpc>
                <a:spcPct val="117300"/>
              </a:lnSpc>
              <a:spcBef>
                <a:spcPts val="100"/>
              </a:spcBef>
            </a:pPr>
            <a:r>
              <a:rPr sz="1500" spc="75" dirty="0">
                <a:solidFill>
                  <a:srgbClr val="FFFFFF"/>
                </a:solidFill>
                <a:latin typeface="Trebuchet MS"/>
                <a:cs typeface="Trebuchet MS"/>
              </a:rPr>
              <a:t>After</a:t>
            </a:r>
            <a:r>
              <a:rPr sz="1500" spc="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100</a:t>
            </a:r>
            <a:r>
              <a:rPr sz="15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days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500" spc="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family</a:t>
            </a:r>
            <a:r>
              <a:rPr sz="1500" spc="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35" dirty="0">
                <a:solidFill>
                  <a:srgbClr val="FFFFFF"/>
                </a:solidFill>
                <a:latin typeface="Trebuchet MS"/>
                <a:cs typeface="Trebuchet MS"/>
              </a:rPr>
              <a:t>commemorates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end</a:t>
            </a:r>
            <a:r>
              <a:rPr sz="1500" spc="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500" spc="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FFFFFF"/>
                </a:solidFill>
                <a:latin typeface="Trebuchet MS"/>
                <a:cs typeface="Trebuchet MS"/>
              </a:rPr>
              <a:t>tears.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00">
              <a:latin typeface="Trebuchet MS"/>
              <a:cs typeface="Trebuchet MS"/>
            </a:endParaRPr>
          </a:p>
          <a:p>
            <a:pPr marL="104775" marR="193040" indent="-26034">
              <a:lnSpc>
                <a:spcPct val="115999"/>
              </a:lnSpc>
            </a:pPr>
            <a:r>
              <a:rPr sz="1500" spc="55" dirty="0">
                <a:solidFill>
                  <a:srgbClr val="FFFFFF"/>
                </a:solidFill>
                <a:latin typeface="Trebuchet MS"/>
                <a:cs typeface="Trebuchet MS"/>
              </a:rPr>
              <a:t>After</a:t>
            </a:r>
            <a:r>
              <a:rPr sz="1500" spc="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one</a:t>
            </a:r>
            <a:r>
              <a:rPr sz="1500" spc="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year</a:t>
            </a:r>
            <a:r>
              <a:rPr sz="1500" spc="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rebuchet MS"/>
                <a:cs typeface="Trebuchet MS"/>
              </a:rPr>
              <a:t>there</a:t>
            </a:r>
            <a:r>
              <a:rPr sz="1500" spc="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500" spc="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spc="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ceremony</a:t>
            </a:r>
            <a:r>
              <a:rPr sz="1500" spc="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Trebuchet MS"/>
                <a:cs typeface="Trebuchet MS"/>
              </a:rPr>
              <a:t>for </a:t>
            </a: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rebuchet MS"/>
                <a:cs typeface="Trebuchet MS"/>
              </a:rPr>
              <a:t>first</a:t>
            </a:r>
            <a:r>
              <a:rPr sz="1500" spc="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Trebuchet MS"/>
                <a:cs typeface="Trebuchet MS"/>
              </a:rPr>
              <a:t>anniversary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1500">
              <a:latin typeface="Trebuchet MS"/>
              <a:cs typeface="Trebuchet MS"/>
            </a:endParaRPr>
          </a:p>
          <a:p>
            <a:pPr marL="12700" marR="93345">
              <a:lnSpc>
                <a:spcPct val="100000"/>
              </a:lnSpc>
            </a:pPr>
            <a:r>
              <a:rPr sz="1500" spc="75" dirty="0">
                <a:solidFill>
                  <a:srgbClr val="FFFFFF"/>
                </a:solidFill>
                <a:latin typeface="Trebuchet MS"/>
                <a:cs typeface="Trebuchet MS"/>
              </a:rPr>
              <a:t>After</a:t>
            </a:r>
            <a:r>
              <a:rPr sz="1500" spc="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two</a:t>
            </a:r>
            <a:r>
              <a:rPr sz="1500" spc="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rebuchet MS"/>
                <a:cs typeface="Trebuchet MS"/>
              </a:rPr>
              <a:t>years</a:t>
            </a:r>
            <a:r>
              <a:rPr sz="1500" spc="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500" spc="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end</a:t>
            </a:r>
            <a:r>
              <a:rPr sz="1500" spc="2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500" spc="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rebuchet MS"/>
                <a:cs typeface="Trebuchet MS"/>
              </a:rPr>
              <a:t>mourning </a:t>
            </a:r>
            <a:r>
              <a:rPr sz="1500" spc="-10" dirty="0">
                <a:solidFill>
                  <a:srgbClr val="FFFFFF"/>
                </a:solidFill>
                <a:latin typeface="Trebuchet MS"/>
                <a:cs typeface="Trebuchet MS"/>
              </a:rPr>
              <a:t>practice.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70185" cy="5833110"/>
          </a:xfrm>
          <a:custGeom>
            <a:avLst/>
            <a:gdLst/>
            <a:ahLst/>
            <a:cxnLst/>
            <a:rect l="l" t="t" r="r" b="b"/>
            <a:pathLst>
              <a:path w="10370185" h="5833109">
                <a:moveTo>
                  <a:pt x="0" y="5832722"/>
                </a:moveTo>
                <a:lnTo>
                  <a:pt x="10370047" y="5832722"/>
                </a:lnTo>
                <a:lnTo>
                  <a:pt x="10370047" y="0"/>
                </a:lnTo>
                <a:lnTo>
                  <a:pt x="0" y="0"/>
                </a:lnTo>
                <a:lnTo>
                  <a:pt x="0" y="5832722"/>
                </a:lnTo>
                <a:close/>
              </a:path>
            </a:pathLst>
          </a:custGeom>
          <a:solidFill>
            <a:srgbClr val="FF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3266546"/>
            <a:ext cx="2938428" cy="342635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877042" y="850903"/>
            <a:ext cx="3663950" cy="4813300"/>
            <a:chOff x="6877042" y="850903"/>
            <a:chExt cx="3663950" cy="48133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3985" y="850903"/>
              <a:ext cx="2317013" cy="36838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7042" y="2197525"/>
              <a:ext cx="3467193" cy="17006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77042" y="3963107"/>
              <a:ext cx="3467193" cy="170066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67479" y="2165593"/>
            <a:ext cx="4158615" cy="3799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136525" indent="-234315">
              <a:lnSpc>
                <a:spcPct val="117300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5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334233"/>
                </a:solidFill>
                <a:latin typeface="Trebuchet MS"/>
                <a:cs typeface="Trebuchet MS"/>
              </a:rPr>
              <a:t>wedding</a:t>
            </a:r>
            <a:r>
              <a:rPr sz="1500" spc="55" dirty="0">
                <a:solidFill>
                  <a:srgbClr val="334233"/>
                </a:solidFill>
                <a:latin typeface="Trebuchet MS"/>
                <a:cs typeface="Trebuchet MS"/>
              </a:rPr>
              <a:t> ceremony</a:t>
            </a:r>
            <a:r>
              <a:rPr sz="1500" spc="6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334233"/>
                </a:solidFill>
                <a:latin typeface="Trebuchet MS"/>
                <a:cs typeface="Trebuchet MS"/>
              </a:rPr>
              <a:t>begins</a:t>
            </a:r>
            <a:r>
              <a:rPr sz="1500" spc="6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in</a:t>
            </a:r>
            <a:r>
              <a:rPr sz="1500" spc="4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334233"/>
                </a:solidFill>
                <a:latin typeface="Trebuchet MS"/>
                <a:cs typeface="Trebuchet MS"/>
              </a:rPr>
              <a:t>front</a:t>
            </a:r>
            <a:r>
              <a:rPr sz="1500" spc="7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25" dirty="0">
                <a:solidFill>
                  <a:srgbClr val="334233"/>
                </a:solidFill>
                <a:latin typeface="Trebuchet MS"/>
                <a:cs typeface="Trebuchet MS"/>
              </a:rPr>
              <a:t>of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29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altar</a:t>
            </a:r>
            <a:r>
              <a:rPr sz="1500" spc="10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334233"/>
                </a:solidFill>
                <a:latin typeface="Trebuchet MS"/>
                <a:cs typeface="Trebuchet MS"/>
              </a:rPr>
              <a:t>with</a:t>
            </a:r>
            <a:r>
              <a:rPr sz="1500" spc="13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13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bride</a:t>
            </a:r>
            <a:r>
              <a:rPr sz="1500" spc="10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and</a:t>
            </a:r>
            <a:r>
              <a:rPr sz="1500" spc="13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13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334233"/>
                </a:solidFill>
                <a:latin typeface="Trebuchet MS"/>
                <a:cs typeface="Trebuchet MS"/>
              </a:rPr>
              <a:t>groom.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5"/>
              </a:spcBef>
              <a:buClr>
                <a:srgbClr val="334233"/>
              </a:buClr>
              <a:buFont typeface="Microsoft Sans Serif"/>
              <a:buChar char="•"/>
            </a:pPr>
            <a:endParaRPr sz="15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7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334233"/>
                </a:solidFill>
                <a:latin typeface="Trebuchet MS"/>
                <a:cs typeface="Trebuchet MS"/>
              </a:rPr>
              <a:t>Master</a:t>
            </a:r>
            <a:r>
              <a:rPr sz="1500" spc="114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of</a:t>
            </a:r>
            <a:r>
              <a:rPr sz="1500" spc="5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334233"/>
                </a:solidFill>
                <a:latin typeface="Trebuchet MS"/>
                <a:cs typeface="Trebuchet MS"/>
              </a:rPr>
              <a:t>Ceremonies</a:t>
            </a:r>
            <a:r>
              <a:rPr sz="1500" spc="7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30" dirty="0">
                <a:solidFill>
                  <a:srgbClr val="334233"/>
                </a:solidFill>
                <a:latin typeface="Trebuchet MS"/>
                <a:cs typeface="Trebuchet MS"/>
              </a:rPr>
              <a:t>then</a:t>
            </a:r>
            <a:endParaRPr sz="15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285"/>
              </a:spcBef>
            </a:pPr>
            <a:r>
              <a:rPr sz="1500" spc="50" dirty="0">
                <a:solidFill>
                  <a:srgbClr val="334233"/>
                </a:solidFill>
                <a:latin typeface="Trebuchet MS"/>
                <a:cs typeface="Trebuchet MS"/>
              </a:rPr>
              <a:t>pronounce</a:t>
            </a:r>
            <a:r>
              <a:rPr sz="1500" spc="21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8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couple</a:t>
            </a:r>
            <a:r>
              <a:rPr sz="1500" spc="5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334233"/>
                </a:solidFill>
                <a:latin typeface="Trebuchet MS"/>
                <a:cs typeface="Trebuchet MS"/>
              </a:rPr>
              <a:t>starting</a:t>
            </a:r>
            <a:r>
              <a:rPr sz="1500" spc="114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a</a:t>
            </a:r>
            <a:r>
              <a:rPr sz="1500" spc="5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334233"/>
                </a:solidFill>
                <a:latin typeface="Trebuchet MS"/>
                <a:cs typeface="Trebuchet MS"/>
              </a:rPr>
              <a:t>new</a:t>
            </a:r>
            <a:endParaRPr sz="1500">
              <a:latin typeface="Trebuchet MS"/>
              <a:cs typeface="Trebuchet MS"/>
            </a:endParaRPr>
          </a:p>
          <a:p>
            <a:pPr marL="246379" marR="342900">
              <a:lnSpc>
                <a:spcPct val="115999"/>
              </a:lnSpc>
              <a:spcBef>
                <a:spcPts val="25"/>
              </a:spcBef>
            </a:pP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family</a:t>
            </a:r>
            <a:r>
              <a:rPr sz="1500" spc="11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and</a:t>
            </a:r>
            <a:r>
              <a:rPr sz="1500" spc="12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their</a:t>
            </a:r>
            <a:r>
              <a:rPr sz="1500" spc="26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334233"/>
                </a:solidFill>
                <a:latin typeface="Trebuchet MS"/>
                <a:cs typeface="Trebuchet MS"/>
              </a:rPr>
              <a:t>parents</a:t>
            </a:r>
            <a:r>
              <a:rPr sz="1500" spc="14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334233"/>
                </a:solidFill>
                <a:latin typeface="Trebuchet MS"/>
                <a:cs typeface="Trebuchet MS"/>
              </a:rPr>
              <a:t>give</a:t>
            </a:r>
            <a:r>
              <a:rPr sz="1500" spc="14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334233"/>
                </a:solidFill>
                <a:latin typeface="Trebuchet MS"/>
                <a:cs typeface="Trebuchet MS"/>
              </a:rPr>
              <a:t>blessings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to</a:t>
            </a:r>
            <a:r>
              <a:rPr sz="1500" spc="12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334233"/>
                </a:solidFill>
                <a:latin typeface="Trebuchet MS"/>
                <a:cs typeface="Trebuchet MS"/>
              </a:rPr>
              <a:t>them.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15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13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334233"/>
                </a:solidFill>
                <a:latin typeface="Trebuchet MS"/>
                <a:cs typeface="Trebuchet MS"/>
              </a:rPr>
              <a:t>groom,</a:t>
            </a:r>
            <a:r>
              <a:rPr sz="1500" spc="14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bride,</a:t>
            </a:r>
            <a:r>
              <a:rPr sz="1500" spc="8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and</a:t>
            </a:r>
            <a:r>
              <a:rPr sz="1500" spc="12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their</a:t>
            </a:r>
            <a:r>
              <a:rPr sz="1500" spc="12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334233"/>
                </a:solidFill>
                <a:latin typeface="Trebuchet MS"/>
                <a:cs typeface="Trebuchet MS"/>
              </a:rPr>
              <a:t>parents</a:t>
            </a:r>
            <a:endParaRPr sz="15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310"/>
              </a:spcBef>
            </a:pPr>
            <a:r>
              <a:rPr sz="1500" spc="55" dirty="0">
                <a:solidFill>
                  <a:srgbClr val="334233"/>
                </a:solidFill>
                <a:latin typeface="Trebuchet MS"/>
                <a:cs typeface="Trebuchet MS"/>
              </a:rPr>
              <a:t>visit</a:t>
            </a:r>
            <a:r>
              <a:rPr sz="1500" spc="27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each</a:t>
            </a:r>
            <a:r>
              <a:rPr sz="1500" spc="8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table</a:t>
            </a:r>
            <a:r>
              <a:rPr sz="1500" spc="7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to</a:t>
            </a:r>
            <a:r>
              <a:rPr sz="1500" spc="13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334233"/>
                </a:solidFill>
                <a:latin typeface="Trebuchet MS"/>
                <a:cs typeface="Trebuchet MS"/>
              </a:rPr>
              <a:t>thank</a:t>
            </a:r>
            <a:r>
              <a:rPr sz="1500" spc="14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their</a:t>
            </a:r>
            <a:r>
              <a:rPr sz="1500" spc="10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334233"/>
                </a:solidFill>
                <a:latin typeface="Trebuchet MS"/>
                <a:cs typeface="Trebuchet MS"/>
              </a:rPr>
              <a:t>guests.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00">
              <a:latin typeface="Trebuchet MS"/>
              <a:cs typeface="Trebuchet MS"/>
            </a:endParaRPr>
          </a:p>
          <a:p>
            <a:pPr marL="246379" marR="5080" indent="-234315">
              <a:lnSpc>
                <a:spcPct val="115999"/>
              </a:lnSpc>
              <a:spcBef>
                <a:spcPts val="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75" dirty="0">
                <a:solidFill>
                  <a:srgbClr val="334233"/>
                </a:solidFill>
                <a:latin typeface="Trebuchet MS"/>
                <a:cs typeface="Trebuchet MS"/>
              </a:rPr>
              <a:t>After</a:t>
            </a:r>
            <a:r>
              <a:rPr sz="1500" spc="34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27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banquet,</a:t>
            </a:r>
            <a:r>
              <a:rPr sz="1500" spc="21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27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groom’s</a:t>
            </a:r>
            <a:r>
              <a:rPr sz="1500" spc="27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334233"/>
                </a:solidFill>
                <a:latin typeface="Trebuchet MS"/>
                <a:cs typeface="Trebuchet MS"/>
              </a:rPr>
              <a:t>party</a:t>
            </a:r>
            <a:r>
              <a:rPr sz="1500" spc="31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334233"/>
                </a:solidFill>
                <a:latin typeface="Trebuchet MS"/>
                <a:cs typeface="Trebuchet MS"/>
              </a:rPr>
              <a:t>and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17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bride</a:t>
            </a:r>
            <a:r>
              <a:rPr sz="1500" spc="15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leave</a:t>
            </a:r>
            <a:r>
              <a:rPr sz="1500" spc="13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for</a:t>
            </a:r>
            <a:r>
              <a:rPr sz="1500" spc="17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the</a:t>
            </a:r>
            <a:r>
              <a:rPr sz="1500" spc="18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groom’s</a:t>
            </a:r>
            <a:r>
              <a:rPr sz="1500" spc="185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334233"/>
                </a:solidFill>
                <a:latin typeface="Trebuchet MS"/>
                <a:cs typeface="Trebuchet MS"/>
              </a:rPr>
              <a:t>house,</a:t>
            </a:r>
            <a:endParaRPr sz="15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310"/>
              </a:spcBef>
            </a:pP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where</a:t>
            </a:r>
            <a:r>
              <a:rPr sz="1500" spc="26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she</a:t>
            </a:r>
            <a:r>
              <a:rPr sz="1500" spc="16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34233"/>
                </a:solidFill>
                <a:latin typeface="Trebuchet MS"/>
                <a:cs typeface="Trebuchet MS"/>
              </a:rPr>
              <a:t>will</a:t>
            </a:r>
            <a:r>
              <a:rPr sz="1500" spc="80" dirty="0">
                <a:solidFill>
                  <a:srgbClr val="334233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334233"/>
                </a:solidFill>
                <a:latin typeface="Trebuchet MS"/>
                <a:cs typeface="Trebuchet MS"/>
              </a:rPr>
              <a:t>live.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78515" y="2197525"/>
            <a:ext cx="1733596" cy="170066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78515" y="3963107"/>
            <a:ext cx="1733596" cy="170066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25293" y="1257876"/>
            <a:ext cx="5758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334233"/>
                </a:solidFill>
              </a:rPr>
              <a:t>Contemporary</a:t>
            </a:r>
            <a:r>
              <a:rPr sz="2000" spc="-10" dirty="0">
                <a:solidFill>
                  <a:srgbClr val="334233"/>
                </a:solidFill>
              </a:rPr>
              <a:t> Vietnamese</a:t>
            </a:r>
            <a:r>
              <a:rPr sz="2000" spc="-15" dirty="0">
                <a:solidFill>
                  <a:srgbClr val="334233"/>
                </a:solidFill>
              </a:rPr>
              <a:t> </a:t>
            </a:r>
            <a:r>
              <a:rPr sz="2000" spc="-25" dirty="0">
                <a:solidFill>
                  <a:srgbClr val="334233"/>
                </a:solidFill>
              </a:rPr>
              <a:t>Traditional</a:t>
            </a:r>
            <a:r>
              <a:rPr sz="2000" spc="-35" dirty="0">
                <a:solidFill>
                  <a:srgbClr val="334233"/>
                </a:solidFill>
              </a:rPr>
              <a:t> </a:t>
            </a:r>
            <a:r>
              <a:rPr sz="2000" spc="-10" dirty="0">
                <a:solidFill>
                  <a:srgbClr val="334233"/>
                </a:solidFill>
              </a:rPr>
              <a:t>Weddings</a:t>
            </a:r>
            <a:endParaRPr sz="2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545" y="1045184"/>
            <a:ext cx="2337435" cy="1532255"/>
          </a:xfrm>
          <a:custGeom>
            <a:avLst/>
            <a:gdLst/>
            <a:ahLst/>
            <a:cxnLst/>
            <a:rect l="l" t="t" r="r" b="b"/>
            <a:pathLst>
              <a:path w="2337435" h="1532255">
                <a:moveTo>
                  <a:pt x="69227" y="177177"/>
                </a:moveTo>
                <a:lnTo>
                  <a:pt x="53644" y="177177"/>
                </a:lnTo>
                <a:lnTo>
                  <a:pt x="53644" y="1354531"/>
                </a:lnTo>
                <a:lnTo>
                  <a:pt x="69227" y="1354531"/>
                </a:lnTo>
                <a:lnTo>
                  <a:pt x="69227" y="177177"/>
                </a:lnTo>
                <a:close/>
              </a:path>
              <a:path w="2337435" h="1532255">
                <a:moveTo>
                  <a:pt x="107937" y="1408455"/>
                </a:moveTo>
                <a:lnTo>
                  <a:pt x="69227" y="1408455"/>
                </a:lnTo>
                <a:lnTo>
                  <a:pt x="69227" y="1369529"/>
                </a:lnTo>
                <a:lnTo>
                  <a:pt x="53644" y="1369529"/>
                </a:lnTo>
                <a:lnTo>
                  <a:pt x="53644" y="1408455"/>
                </a:lnTo>
                <a:lnTo>
                  <a:pt x="0" y="1408455"/>
                </a:lnTo>
                <a:lnTo>
                  <a:pt x="0" y="1423695"/>
                </a:lnTo>
                <a:lnTo>
                  <a:pt x="0" y="1477035"/>
                </a:lnTo>
                <a:lnTo>
                  <a:pt x="14706" y="1477035"/>
                </a:lnTo>
                <a:lnTo>
                  <a:pt x="14706" y="1423695"/>
                </a:lnTo>
                <a:lnTo>
                  <a:pt x="53644" y="1423695"/>
                </a:lnTo>
                <a:lnTo>
                  <a:pt x="53644" y="1462620"/>
                </a:lnTo>
                <a:lnTo>
                  <a:pt x="14897" y="1462620"/>
                </a:lnTo>
                <a:lnTo>
                  <a:pt x="14897" y="1477645"/>
                </a:lnTo>
                <a:lnTo>
                  <a:pt x="53644" y="1477645"/>
                </a:lnTo>
                <a:lnTo>
                  <a:pt x="53644" y="1516405"/>
                </a:lnTo>
                <a:lnTo>
                  <a:pt x="53644" y="1531645"/>
                </a:lnTo>
                <a:lnTo>
                  <a:pt x="107937" y="1531645"/>
                </a:lnTo>
                <a:lnTo>
                  <a:pt x="107937" y="1516405"/>
                </a:lnTo>
                <a:lnTo>
                  <a:pt x="69227" y="1516405"/>
                </a:lnTo>
                <a:lnTo>
                  <a:pt x="69227" y="1477645"/>
                </a:lnTo>
                <a:lnTo>
                  <a:pt x="107937" y="1477645"/>
                </a:lnTo>
                <a:lnTo>
                  <a:pt x="107937" y="1462620"/>
                </a:lnTo>
                <a:lnTo>
                  <a:pt x="69227" y="1462620"/>
                </a:lnTo>
                <a:lnTo>
                  <a:pt x="69227" y="1423695"/>
                </a:lnTo>
                <a:lnTo>
                  <a:pt x="107937" y="1423695"/>
                </a:lnTo>
                <a:lnTo>
                  <a:pt x="107937" y="1408455"/>
                </a:lnTo>
                <a:close/>
              </a:path>
              <a:path w="2337435" h="1532255">
                <a:moveTo>
                  <a:pt x="107937" y="162585"/>
                </a:moveTo>
                <a:lnTo>
                  <a:pt x="0" y="162585"/>
                </a:lnTo>
                <a:lnTo>
                  <a:pt x="0" y="176555"/>
                </a:lnTo>
                <a:lnTo>
                  <a:pt x="0" y="1369085"/>
                </a:lnTo>
                <a:lnTo>
                  <a:pt x="14706" y="1369085"/>
                </a:lnTo>
                <a:lnTo>
                  <a:pt x="14706" y="176555"/>
                </a:lnTo>
                <a:lnTo>
                  <a:pt x="107937" y="176555"/>
                </a:lnTo>
                <a:lnTo>
                  <a:pt x="107937" y="162585"/>
                </a:lnTo>
                <a:close/>
              </a:path>
              <a:path w="2337435" h="1532255">
                <a:moveTo>
                  <a:pt x="107937" y="108102"/>
                </a:moveTo>
                <a:lnTo>
                  <a:pt x="69227" y="108102"/>
                </a:lnTo>
                <a:lnTo>
                  <a:pt x="69227" y="69075"/>
                </a:lnTo>
                <a:lnTo>
                  <a:pt x="53644" y="69075"/>
                </a:lnTo>
                <a:lnTo>
                  <a:pt x="53644" y="108102"/>
                </a:lnTo>
                <a:lnTo>
                  <a:pt x="14897" y="108102"/>
                </a:lnTo>
                <a:lnTo>
                  <a:pt x="14897" y="123126"/>
                </a:lnTo>
                <a:lnTo>
                  <a:pt x="53644" y="123126"/>
                </a:lnTo>
                <a:lnTo>
                  <a:pt x="53644" y="162153"/>
                </a:lnTo>
                <a:lnTo>
                  <a:pt x="69227" y="162153"/>
                </a:lnTo>
                <a:lnTo>
                  <a:pt x="69227" y="123126"/>
                </a:lnTo>
                <a:lnTo>
                  <a:pt x="107937" y="123126"/>
                </a:lnTo>
                <a:lnTo>
                  <a:pt x="107937" y="108102"/>
                </a:lnTo>
                <a:close/>
              </a:path>
              <a:path w="2337435" h="1532255">
                <a:moveTo>
                  <a:pt x="2283637" y="0"/>
                </a:moveTo>
                <a:lnTo>
                  <a:pt x="2268067" y="0"/>
                </a:lnTo>
                <a:lnTo>
                  <a:pt x="2214422" y="25"/>
                </a:lnTo>
                <a:lnTo>
                  <a:pt x="2214422" y="15265"/>
                </a:lnTo>
                <a:lnTo>
                  <a:pt x="2214422" y="107975"/>
                </a:lnTo>
                <a:lnTo>
                  <a:pt x="2175472" y="107975"/>
                </a:lnTo>
                <a:lnTo>
                  <a:pt x="2175472" y="69075"/>
                </a:lnTo>
                <a:lnTo>
                  <a:pt x="2214232" y="69075"/>
                </a:lnTo>
                <a:lnTo>
                  <a:pt x="2214232" y="54063"/>
                </a:lnTo>
                <a:lnTo>
                  <a:pt x="2175472" y="54063"/>
                </a:lnTo>
                <a:lnTo>
                  <a:pt x="2175472" y="0"/>
                </a:lnTo>
                <a:lnTo>
                  <a:pt x="2159901" y="0"/>
                </a:lnTo>
                <a:lnTo>
                  <a:pt x="2159901" y="15265"/>
                </a:lnTo>
                <a:lnTo>
                  <a:pt x="2159901" y="54063"/>
                </a:lnTo>
                <a:lnTo>
                  <a:pt x="177393" y="54063"/>
                </a:lnTo>
                <a:lnTo>
                  <a:pt x="177393" y="15265"/>
                </a:lnTo>
                <a:lnTo>
                  <a:pt x="2159901" y="15265"/>
                </a:lnTo>
                <a:lnTo>
                  <a:pt x="2159901" y="25"/>
                </a:lnTo>
                <a:lnTo>
                  <a:pt x="161823" y="25"/>
                </a:lnTo>
                <a:lnTo>
                  <a:pt x="161823" y="15265"/>
                </a:lnTo>
                <a:lnTo>
                  <a:pt x="161823" y="54063"/>
                </a:lnTo>
                <a:lnTo>
                  <a:pt x="122936" y="54063"/>
                </a:lnTo>
                <a:lnTo>
                  <a:pt x="122936" y="69075"/>
                </a:lnTo>
                <a:lnTo>
                  <a:pt x="161823" y="69075"/>
                </a:lnTo>
                <a:lnTo>
                  <a:pt x="161823" y="107975"/>
                </a:lnTo>
                <a:lnTo>
                  <a:pt x="122885" y="107975"/>
                </a:lnTo>
                <a:lnTo>
                  <a:pt x="122885" y="15265"/>
                </a:lnTo>
                <a:lnTo>
                  <a:pt x="122885" y="25"/>
                </a:lnTo>
                <a:lnTo>
                  <a:pt x="53644" y="25"/>
                </a:lnTo>
                <a:lnTo>
                  <a:pt x="53644" y="15265"/>
                </a:lnTo>
                <a:lnTo>
                  <a:pt x="53644" y="54635"/>
                </a:lnTo>
                <a:lnTo>
                  <a:pt x="0" y="54635"/>
                </a:lnTo>
                <a:lnTo>
                  <a:pt x="0" y="68605"/>
                </a:lnTo>
                <a:lnTo>
                  <a:pt x="0" y="123215"/>
                </a:lnTo>
                <a:lnTo>
                  <a:pt x="14706" y="123215"/>
                </a:lnTo>
                <a:lnTo>
                  <a:pt x="14706" y="68605"/>
                </a:lnTo>
                <a:lnTo>
                  <a:pt x="107937" y="68605"/>
                </a:lnTo>
                <a:lnTo>
                  <a:pt x="107937" y="54635"/>
                </a:lnTo>
                <a:lnTo>
                  <a:pt x="69227" y="54635"/>
                </a:lnTo>
                <a:lnTo>
                  <a:pt x="69227" y="15265"/>
                </a:lnTo>
                <a:lnTo>
                  <a:pt x="108165" y="15265"/>
                </a:lnTo>
                <a:lnTo>
                  <a:pt x="108165" y="107975"/>
                </a:lnTo>
                <a:lnTo>
                  <a:pt x="108165" y="123215"/>
                </a:lnTo>
                <a:lnTo>
                  <a:pt x="108165" y="176555"/>
                </a:lnTo>
                <a:lnTo>
                  <a:pt x="122885" y="176555"/>
                </a:lnTo>
                <a:lnTo>
                  <a:pt x="122885" y="123215"/>
                </a:lnTo>
                <a:lnTo>
                  <a:pt x="177393" y="123215"/>
                </a:lnTo>
                <a:lnTo>
                  <a:pt x="177393" y="108102"/>
                </a:lnTo>
                <a:lnTo>
                  <a:pt x="177393" y="107975"/>
                </a:lnTo>
                <a:lnTo>
                  <a:pt x="177393" y="69075"/>
                </a:lnTo>
                <a:lnTo>
                  <a:pt x="2159901" y="69075"/>
                </a:lnTo>
                <a:lnTo>
                  <a:pt x="2159901" y="107975"/>
                </a:lnTo>
                <a:lnTo>
                  <a:pt x="2159901" y="123215"/>
                </a:lnTo>
                <a:lnTo>
                  <a:pt x="2214422" y="123215"/>
                </a:lnTo>
                <a:lnTo>
                  <a:pt x="2214422" y="176555"/>
                </a:lnTo>
                <a:lnTo>
                  <a:pt x="2229129" y="176555"/>
                </a:lnTo>
                <a:lnTo>
                  <a:pt x="2229129" y="123215"/>
                </a:lnTo>
                <a:lnTo>
                  <a:pt x="2229129" y="107975"/>
                </a:lnTo>
                <a:lnTo>
                  <a:pt x="2229129" y="15265"/>
                </a:lnTo>
                <a:lnTo>
                  <a:pt x="2268067" y="15265"/>
                </a:lnTo>
                <a:lnTo>
                  <a:pt x="2268067" y="54063"/>
                </a:lnTo>
                <a:lnTo>
                  <a:pt x="2283637" y="54063"/>
                </a:lnTo>
                <a:lnTo>
                  <a:pt x="2283637" y="0"/>
                </a:lnTo>
                <a:close/>
              </a:path>
              <a:path w="2337435" h="1532255">
                <a:moveTo>
                  <a:pt x="2337295" y="1408455"/>
                </a:moveTo>
                <a:lnTo>
                  <a:pt x="2283637" y="1408455"/>
                </a:lnTo>
                <a:lnTo>
                  <a:pt x="2283637" y="1369529"/>
                </a:lnTo>
                <a:lnTo>
                  <a:pt x="2268067" y="1369529"/>
                </a:lnTo>
                <a:lnTo>
                  <a:pt x="2268067" y="1408455"/>
                </a:lnTo>
                <a:lnTo>
                  <a:pt x="2229243" y="1408455"/>
                </a:lnTo>
                <a:lnTo>
                  <a:pt x="2229243" y="1423695"/>
                </a:lnTo>
                <a:lnTo>
                  <a:pt x="2268067" y="1423695"/>
                </a:lnTo>
                <a:lnTo>
                  <a:pt x="2268067" y="1462620"/>
                </a:lnTo>
                <a:lnTo>
                  <a:pt x="2229243" y="1462620"/>
                </a:lnTo>
                <a:lnTo>
                  <a:pt x="2229243" y="1477645"/>
                </a:lnTo>
                <a:lnTo>
                  <a:pt x="2268067" y="1477645"/>
                </a:lnTo>
                <a:lnTo>
                  <a:pt x="2268067" y="1516405"/>
                </a:lnTo>
                <a:lnTo>
                  <a:pt x="2229243" y="1516405"/>
                </a:lnTo>
                <a:lnTo>
                  <a:pt x="2229243" y="1531645"/>
                </a:lnTo>
                <a:lnTo>
                  <a:pt x="2283637" y="1531645"/>
                </a:lnTo>
                <a:lnTo>
                  <a:pt x="2283637" y="1516405"/>
                </a:lnTo>
                <a:lnTo>
                  <a:pt x="2283637" y="1477645"/>
                </a:lnTo>
                <a:lnTo>
                  <a:pt x="2322284" y="1477645"/>
                </a:lnTo>
                <a:lnTo>
                  <a:pt x="2322284" y="1462620"/>
                </a:lnTo>
                <a:lnTo>
                  <a:pt x="2283637" y="1462620"/>
                </a:lnTo>
                <a:lnTo>
                  <a:pt x="2283637" y="1423695"/>
                </a:lnTo>
                <a:lnTo>
                  <a:pt x="2322588" y="1423695"/>
                </a:lnTo>
                <a:lnTo>
                  <a:pt x="2322588" y="1477035"/>
                </a:lnTo>
                <a:lnTo>
                  <a:pt x="2337295" y="1477035"/>
                </a:lnTo>
                <a:lnTo>
                  <a:pt x="2337295" y="1423695"/>
                </a:lnTo>
                <a:lnTo>
                  <a:pt x="2337295" y="1408455"/>
                </a:lnTo>
                <a:close/>
              </a:path>
              <a:path w="2337435" h="1532255">
                <a:moveTo>
                  <a:pt x="2337295" y="162585"/>
                </a:moveTo>
                <a:lnTo>
                  <a:pt x="2322588" y="162585"/>
                </a:lnTo>
                <a:lnTo>
                  <a:pt x="2322588" y="162153"/>
                </a:lnTo>
                <a:lnTo>
                  <a:pt x="2283637" y="162153"/>
                </a:lnTo>
                <a:lnTo>
                  <a:pt x="2283637" y="123126"/>
                </a:lnTo>
                <a:lnTo>
                  <a:pt x="2322284" y="123126"/>
                </a:lnTo>
                <a:lnTo>
                  <a:pt x="2322284" y="108102"/>
                </a:lnTo>
                <a:lnTo>
                  <a:pt x="2283637" y="108102"/>
                </a:lnTo>
                <a:lnTo>
                  <a:pt x="2283637" y="69075"/>
                </a:lnTo>
                <a:lnTo>
                  <a:pt x="2268067" y="69075"/>
                </a:lnTo>
                <a:lnTo>
                  <a:pt x="2268067" y="108102"/>
                </a:lnTo>
                <a:lnTo>
                  <a:pt x="2229243" y="108102"/>
                </a:lnTo>
                <a:lnTo>
                  <a:pt x="2229243" y="123126"/>
                </a:lnTo>
                <a:lnTo>
                  <a:pt x="2268067" y="123126"/>
                </a:lnTo>
                <a:lnTo>
                  <a:pt x="2268067" y="162153"/>
                </a:lnTo>
                <a:lnTo>
                  <a:pt x="2229243" y="162153"/>
                </a:lnTo>
                <a:lnTo>
                  <a:pt x="2229243" y="177177"/>
                </a:lnTo>
                <a:lnTo>
                  <a:pt x="2268067" y="177177"/>
                </a:lnTo>
                <a:lnTo>
                  <a:pt x="2268067" y="1354531"/>
                </a:lnTo>
                <a:lnTo>
                  <a:pt x="2283637" y="1354531"/>
                </a:lnTo>
                <a:lnTo>
                  <a:pt x="2283637" y="177177"/>
                </a:lnTo>
                <a:lnTo>
                  <a:pt x="2322588" y="177177"/>
                </a:lnTo>
                <a:lnTo>
                  <a:pt x="2322588" y="1355115"/>
                </a:lnTo>
                <a:lnTo>
                  <a:pt x="2214422" y="1355115"/>
                </a:lnTo>
                <a:lnTo>
                  <a:pt x="2214422" y="1369085"/>
                </a:lnTo>
                <a:lnTo>
                  <a:pt x="2214422" y="1408455"/>
                </a:lnTo>
                <a:lnTo>
                  <a:pt x="2159901" y="1408455"/>
                </a:lnTo>
                <a:lnTo>
                  <a:pt x="2159901" y="1423695"/>
                </a:lnTo>
                <a:lnTo>
                  <a:pt x="2159901" y="1462620"/>
                </a:lnTo>
                <a:lnTo>
                  <a:pt x="2159901" y="1477645"/>
                </a:lnTo>
                <a:lnTo>
                  <a:pt x="2159901" y="1516405"/>
                </a:lnTo>
                <a:lnTo>
                  <a:pt x="177393" y="1516405"/>
                </a:lnTo>
                <a:lnTo>
                  <a:pt x="177393" y="1477645"/>
                </a:lnTo>
                <a:lnTo>
                  <a:pt x="2159901" y="1477645"/>
                </a:lnTo>
                <a:lnTo>
                  <a:pt x="2159901" y="1462620"/>
                </a:lnTo>
                <a:lnTo>
                  <a:pt x="177393" y="1462620"/>
                </a:lnTo>
                <a:lnTo>
                  <a:pt x="177393" y="1423695"/>
                </a:lnTo>
                <a:lnTo>
                  <a:pt x="177393" y="1408455"/>
                </a:lnTo>
                <a:lnTo>
                  <a:pt x="122885" y="1408455"/>
                </a:lnTo>
                <a:lnTo>
                  <a:pt x="122885" y="1369085"/>
                </a:lnTo>
                <a:lnTo>
                  <a:pt x="122885" y="1355115"/>
                </a:lnTo>
                <a:lnTo>
                  <a:pt x="14897" y="1355115"/>
                </a:lnTo>
                <a:lnTo>
                  <a:pt x="14897" y="1369085"/>
                </a:lnTo>
                <a:lnTo>
                  <a:pt x="108165" y="1369085"/>
                </a:lnTo>
                <a:lnTo>
                  <a:pt x="108165" y="1408455"/>
                </a:lnTo>
                <a:lnTo>
                  <a:pt x="108165" y="1423695"/>
                </a:lnTo>
                <a:lnTo>
                  <a:pt x="108165" y="1531645"/>
                </a:lnTo>
                <a:lnTo>
                  <a:pt x="122885" y="1531645"/>
                </a:lnTo>
                <a:lnTo>
                  <a:pt x="122885" y="1423695"/>
                </a:lnTo>
                <a:lnTo>
                  <a:pt x="161823" y="1423695"/>
                </a:lnTo>
                <a:lnTo>
                  <a:pt x="161823" y="1462620"/>
                </a:lnTo>
                <a:lnTo>
                  <a:pt x="122948" y="1462620"/>
                </a:lnTo>
                <a:lnTo>
                  <a:pt x="122948" y="1477645"/>
                </a:lnTo>
                <a:lnTo>
                  <a:pt x="161823" y="1477645"/>
                </a:lnTo>
                <a:lnTo>
                  <a:pt x="161823" y="1516405"/>
                </a:lnTo>
                <a:lnTo>
                  <a:pt x="161823" y="1531645"/>
                </a:lnTo>
                <a:lnTo>
                  <a:pt x="2175472" y="1531645"/>
                </a:lnTo>
                <a:lnTo>
                  <a:pt x="2175472" y="1516405"/>
                </a:lnTo>
                <a:lnTo>
                  <a:pt x="2175472" y="1477035"/>
                </a:lnTo>
                <a:lnTo>
                  <a:pt x="2214257" y="1477035"/>
                </a:lnTo>
                <a:lnTo>
                  <a:pt x="2214257" y="1463065"/>
                </a:lnTo>
                <a:lnTo>
                  <a:pt x="2175472" y="1463065"/>
                </a:lnTo>
                <a:lnTo>
                  <a:pt x="2175472" y="1423695"/>
                </a:lnTo>
                <a:lnTo>
                  <a:pt x="2214422" y="1423695"/>
                </a:lnTo>
                <a:lnTo>
                  <a:pt x="2214422" y="1531683"/>
                </a:lnTo>
                <a:lnTo>
                  <a:pt x="2229129" y="1531683"/>
                </a:lnTo>
                <a:lnTo>
                  <a:pt x="2229129" y="1423695"/>
                </a:lnTo>
                <a:lnTo>
                  <a:pt x="2229129" y="1408455"/>
                </a:lnTo>
                <a:lnTo>
                  <a:pt x="2229129" y="1369085"/>
                </a:lnTo>
                <a:lnTo>
                  <a:pt x="2337295" y="1369085"/>
                </a:lnTo>
                <a:lnTo>
                  <a:pt x="2337295" y="1355115"/>
                </a:lnTo>
                <a:lnTo>
                  <a:pt x="2337295" y="162585"/>
                </a:lnTo>
                <a:close/>
              </a:path>
              <a:path w="2337435" h="1532255">
                <a:moveTo>
                  <a:pt x="2337295" y="54635"/>
                </a:moveTo>
                <a:lnTo>
                  <a:pt x="2229243" y="54635"/>
                </a:lnTo>
                <a:lnTo>
                  <a:pt x="2229243" y="68605"/>
                </a:lnTo>
                <a:lnTo>
                  <a:pt x="2322588" y="68605"/>
                </a:lnTo>
                <a:lnTo>
                  <a:pt x="2322588" y="123215"/>
                </a:lnTo>
                <a:lnTo>
                  <a:pt x="2337295" y="123215"/>
                </a:lnTo>
                <a:lnTo>
                  <a:pt x="2337295" y="68605"/>
                </a:lnTo>
                <a:lnTo>
                  <a:pt x="2337295" y="54635"/>
                </a:lnTo>
                <a:close/>
              </a:path>
            </a:pathLst>
          </a:custGeom>
          <a:solidFill>
            <a:srgbClr val="FBA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96154" y="1437886"/>
            <a:ext cx="266700" cy="645795"/>
          </a:xfrm>
          <a:custGeom>
            <a:avLst/>
            <a:gdLst/>
            <a:ahLst/>
            <a:cxnLst/>
            <a:rect l="l" t="t" r="r" b="b"/>
            <a:pathLst>
              <a:path w="266700" h="645794">
                <a:moveTo>
                  <a:pt x="133216" y="0"/>
                </a:moveTo>
                <a:lnTo>
                  <a:pt x="95514" y="9701"/>
                </a:lnTo>
                <a:lnTo>
                  <a:pt x="45190" y="65256"/>
                </a:lnTo>
                <a:lnTo>
                  <a:pt x="0" y="267087"/>
                </a:lnTo>
                <a:lnTo>
                  <a:pt x="5627" y="296426"/>
                </a:lnTo>
                <a:lnTo>
                  <a:pt x="20967" y="322798"/>
                </a:lnTo>
                <a:lnTo>
                  <a:pt x="43709" y="345144"/>
                </a:lnTo>
                <a:lnTo>
                  <a:pt x="71534" y="362402"/>
                </a:lnTo>
                <a:lnTo>
                  <a:pt x="81351" y="365977"/>
                </a:lnTo>
                <a:lnTo>
                  <a:pt x="79697" y="367733"/>
                </a:lnTo>
                <a:lnTo>
                  <a:pt x="79697" y="455250"/>
                </a:lnTo>
                <a:lnTo>
                  <a:pt x="81696" y="457380"/>
                </a:lnTo>
                <a:lnTo>
                  <a:pt x="86666" y="457380"/>
                </a:lnTo>
                <a:lnTo>
                  <a:pt x="88691" y="455250"/>
                </a:lnTo>
                <a:lnTo>
                  <a:pt x="88691" y="368641"/>
                </a:lnTo>
                <a:lnTo>
                  <a:pt x="90371" y="369256"/>
                </a:lnTo>
                <a:lnTo>
                  <a:pt x="90371" y="455250"/>
                </a:lnTo>
                <a:lnTo>
                  <a:pt x="92406" y="457380"/>
                </a:lnTo>
                <a:lnTo>
                  <a:pt x="97375" y="457380"/>
                </a:lnTo>
                <a:lnTo>
                  <a:pt x="99401" y="455250"/>
                </a:lnTo>
                <a:lnTo>
                  <a:pt x="99401" y="372536"/>
                </a:lnTo>
                <a:lnTo>
                  <a:pt x="101540" y="373315"/>
                </a:lnTo>
                <a:lnTo>
                  <a:pt x="101540" y="455250"/>
                </a:lnTo>
                <a:lnTo>
                  <a:pt x="103539" y="457380"/>
                </a:lnTo>
                <a:lnTo>
                  <a:pt x="108508" y="457380"/>
                </a:lnTo>
                <a:lnTo>
                  <a:pt x="110534" y="455250"/>
                </a:lnTo>
                <a:lnTo>
                  <a:pt x="110534" y="374605"/>
                </a:lnTo>
                <a:lnTo>
                  <a:pt x="112213" y="374821"/>
                </a:lnTo>
                <a:lnTo>
                  <a:pt x="112213" y="455250"/>
                </a:lnTo>
                <a:lnTo>
                  <a:pt x="114247" y="457380"/>
                </a:lnTo>
                <a:lnTo>
                  <a:pt x="119217" y="457380"/>
                </a:lnTo>
                <a:lnTo>
                  <a:pt x="121243" y="455250"/>
                </a:lnTo>
                <a:lnTo>
                  <a:pt x="121243" y="375964"/>
                </a:lnTo>
                <a:lnTo>
                  <a:pt x="123347" y="376232"/>
                </a:lnTo>
                <a:lnTo>
                  <a:pt x="123347" y="455250"/>
                </a:lnTo>
                <a:lnTo>
                  <a:pt x="125373" y="457380"/>
                </a:lnTo>
                <a:lnTo>
                  <a:pt x="129753" y="457380"/>
                </a:lnTo>
                <a:lnTo>
                  <a:pt x="129753" y="506011"/>
                </a:lnTo>
                <a:lnTo>
                  <a:pt x="127121" y="506539"/>
                </a:lnTo>
                <a:lnTo>
                  <a:pt x="122152" y="509880"/>
                </a:lnTo>
                <a:lnTo>
                  <a:pt x="118802" y="514849"/>
                </a:lnTo>
                <a:lnTo>
                  <a:pt x="117572" y="520923"/>
                </a:lnTo>
                <a:lnTo>
                  <a:pt x="118802" y="526991"/>
                </a:lnTo>
                <a:lnTo>
                  <a:pt x="122152" y="531942"/>
                </a:lnTo>
                <a:lnTo>
                  <a:pt x="127121" y="535282"/>
                </a:lnTo>
                <a:lnTo>
                  <a:pt x="129753" y="535819"/>
                </a:lnTo>
                <a:lnTo>
                  <a:pt x="129753" y="553561"/>
                </a:lnTo>
                <a:lnTo>
                  <a:pt x="125373" y="553561"/>
                </a:lnTo>
                <a:lnTo>
                  <a:pt x="123347" y="555689"/>
                </a:lnTo>
                <a:lnTo>
                  <a:pt x="123347" y="643199"/>
                </a:lnTo>
                <a:lnTo>
                  <a:pt x="125373" y="645336"/>
                </a:lnTo>
                <a:lnTo>
                  <a:pt x="130342" y="645336"/>
                </a:lnTo>
                <a:lnTo>
                  <a:pt x="132375" y="643199"/>
                </a:lnTo>
                <a:lnTo>
                  <a:pt x="132375" y="555689"/>
                </a:lnTo>
                <a:lnTo>
                  <a:pt x="130583" y="553821"/>
                </a:lnTo>
                <a:lnTo>
                  <a:pt x="135796" y="553821"/>
                </a:lnTo>
                <a:lnTo>
                  <a:pt x="134056" y="555689"/>
                </a:lnTo>
                <a:lnTo>
                  <a:pt x="134056" y="643199"/>
                </a:lnTo>
                <a:lnTo>
                  <a:pt x="136047" y="645336"/>
                </a:lnTo>
                <a:lnTo>
                  <a:pt x="141058" y="645336"/>
                </a:lnTo>
                <a:lnTo>
                  <a:pt x="143050" y="643199"/>
                </a:lnTo>
                <a:lnTo>
                  <a:pt x="143050" y="555689"/>
                </a:lnTo>
                <a:lnTo>
                  <a:pt x="141058" y="553561"/>
                </a:lnTo>
                <a:lnTo>
                  <a:pt x="136678" y="553561"/>
                </a:lnTo>
                <a:lnTo>
                  <a:pt x="136678" y="535819"/>
                </a:lnTo>
                <a:lnTo>
                  <a:pt x="139311" y="535282"/>
                </a:lnTo>
                <a:lnTo>
                  <a:pt x="144279" y="531942"/>
                </a:lnTo>
                <a:lnTo>
                  <a:pt x="147631" y="526991"/>
                </a:lnTo>
                <a:lnTo>
                  <a:pt x="148859" y="520923"/>
                </a:lnTo>
                <a:lnTo>
                  <a:pt x="147631" y="514849"/>
                </a:lnTo>
                <a:lnTo>
                  <a:pt x="144279" y="509880"/>
                </a:lnTo>
                <a:lnTo>
                  <a:pt x="139311" y="506539"/>
                </a:lnTo>
                <a:lnTo>
                  <a:pt x="136678" y="506011"/>
                </a:lnTo>
                <a:lnTo>
                  <a:pt x="136678" y="457380"/>
                </a:lnTo>
                <a:lnTo>
                  <a:pt x="141058" y="457380"/>
                </a:lnTo>
                <a:lnTo>
                  <a:pt x="143050" y="455250"/>
                </a:lnTo>
                <a:lnTo>
                  <a:pt x="143050" y="376232"/>
                </a:lnTo>
                <a:lnTo>
                  <a:pt x="145188" y="375964"/>
                </a:lnTo>
                <a:lnTo>
                  <a:pt x="145188" y="455250"/>
                </a:lnTo>
                <a:lnTo>
                  <a:pt x="147214" y="457380"/>
                </a:lnTo>
                <a:lnTo>
                  <a:pt x="152184" y="457380"/>
                </a:lnTo>
                <a:lnTo>
                  <a:pt x="154184" y="455250"/>
                </a:lnTo>
                <a:lnTo>
                  <a:pt x="154184" y="374821"/>
                </a:lnTo>
                <a:lnTo>
                  <a:pt x="155897" y="374605"/>
                </a:lnTo>
                <a:lnTo>
                  <a:pt x="155897" y="455250"/>
                </a:lnTo>
                <a:lnTo>
                  <a:pt x="157888" y="457380"/>
                </a:lnTo>
                <a:lnTo>
                  <a:pt x="162858" y="457380"/>
                </a:lnTo>
                <a:lnTo>
                  <a:pt x="164892" y="455250"/>
                </a:lnTo>
                <a:lnTo>
                  <a:pt x="164892" y="373315"/>
                </a:lnTo>
                <a:lnTo>
                  <a:pt x="167022" y="372545"/>
                </a:lnTo>
                <a:lnTo>
                  <a:pt x="167022" y="455250"/>
                </a:lnTo>
                <a:lnTo>
                  <a:pt x="169057" y="457380"/>
                </a:lnTo>
                <a:lnTo>
                  <a:pt x="174025" y="457380"/>
                </a:lnTo>
                <a:lnTo>
                  <a:pt x="176025" y="455250"/>
                </a:lnTo>
                <a:lnTo>
                  <a:pt x="176025" y="369265"/>
                </a:lnTo>
                <a:lnTo>
                  <a:pt x="177740" y="368641"/>
                </a:lnTo>
                <a:lnTo>
                  <a:pt x="177740" y="455250"/>
                </a:lnTo>
                <a:lnTo>
                  <a:pt x="179731" y="457380"/>
                </a:lnTo>
                <a:lnTo>
                  <a:pt x="184699" y="457380"/>
                </a:lnTo>
                <a:lnTo>
                  <a:pt x="186735" y="455250"/>
                </a:lnTo>
                <a:lnTo>
                  <a:pt x="186735" y="367733"/>
                </a:lnTo>
                <a:lnTo>
                  <a:pt x="185055" y="365986"/>
                </a:lnTo>
                <a:lnTo>
                  <a:pt x="194890" y="362402"/>
                </a:lnTo>
                <a:lnTo>
                  <a:pt x="222705" y="345144"/>
                </a:lnTo>
                <a:lnTo>
                  <a:pt x="245438" y="322798"/>
                </a:lnTo>
                <a:lnTo>
                  <a:pt x="260771" y="296426"/>
                </a:lnTo>
                <a:lnTo>
                  <a:pt x="266388" y="267087"/>
                </a:lnTo>
                <a:lnTo>
                  <a:pt x="221207" y="65256"/>
                </a:lnTo>
                <a:lnTo>
                  <a:pt x="198907" y="28205"/>
                </a:lnTo>
                <a:lnTo>
                  <a:pt x="169611" y="8757"/>
                </a:lnTo>
                <a:lnTo>
                  <a:pt x="144115" y="1245"/>
                </a:lnTo>
                <a:lnTo>
                  <a:pt x="133216" y="0"/>
                </a:lnTo>
                <a:close/>
              </a:path>
            </a:pathLst>
          </a:custGeom>
          <a:solidFill>
            <a:srgbClr val="D82B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27646" y="1108804"/>
            <a:ext cx="224790" cy="643890"/>
          </a:xfrm>
          <a:custGeom>
            <a:avLst/>
            <a:gdLst/>
            <a:ahLst/>
            <a:cxnLst/>
            <a:rect l="l" t="t" r="r" b="b"/>
            <a:pathLst>
              <a:path w="224790" h="643889">
                <a:moveTo>
                  <a:pt x="112387" y="0"/>
                </a:moveTo>
                <a:lnTo>
                  <a:pt x="55674" y="15318"/>
                </a:lnTo>
                <a:lnTo>
                  <a:pt x="15349" y="55572"/>
                </a:lnTo>
                <a:lnTo>
                  <a:pt x="0" y="112200"/>
                </a:lnTo>
                <a:lnTo>
                  <a:pt x="0" y="265322"/>
                </a:lnTo>
                <a:lnTo>
                  <a:pt x="15349" y="321932"/>
                </a:lnTo>
                <a:lnTo>
                  <a:pt x="55674" y="362186"/>
                </a:lnTo>
                <a:lnTo>
                  <a:pt x="60453" y="364202"/>
                </a:lnTo>
                <a:lnTo>
                  <a:pt x="58877" y="365865"/>
                </a:lnTo>
                <a:lnTo>
                  <a:pt x="58877" y="453382"/>
                </a:lnTo>
                <a:lnTo>
                  <a:pt x="60902" y="455510"/>
                </a:lnTo>
                <a:lnTo>
                  <a:pt x="65872" y="455510"/>
                </a:lnTo>
                <a:lnTo>
                  <a:pt x="67906" y="453382"/>
                </a:lnTo>
                <a:lnTo>
                  <a:pt x="67906" y="367344"/>
                </a:lnTo>
                <a:lnTo>
                  <a:pt x="69585" y="368054"/>
                </a:lnTo>
                <a:lnTo>
                  <a:pt x="69585" y="453382"/>
                </a:lnTo>
                <a:lnTo>
                  <a:pt x="71577" y="455510"/>
                </a:lnTo>
                <a:lnTo>
                  <a:pt x="76546" y="455510"/>
                </a:lnTo>
                <a:lnTo>
                  <a:pt x="78581" y="453382"/>
                </a:lnTo>
                <a:lnTo>
                  <a:pt x="78581" y="371844"/>
                </a:lnTo>
                <a:lnTo>
                  <a:pt x="80711" y="372745"/>
                </a:lnTo>
                <a:lnTo>
                  <a:pt x="80711" y="453382"/>
                </a:lnTo>
                <a:lnTo>
                  <a:pt x="82745" y="455510"/>
                </a:lnTo>
                <a:lnTo>
                  <a:pt x="87715" y="455510"/>
                </a:lnTo>
                <a:lnTo>
                  <a:pt x="89739" y="453382"/>
                </a:lnTo>
                <a:lnTo>
                  <a:pt x="89739" y="374467"/>
                </a:lnTo>
                <a:lnTo>
                  <a:pt x="91428" y="374700"/>
                </a:lnTo>
                <a:lnTo>
                  <a:pt x="91428" y="453382"/>
                </a:lnTo>
                <a:lnTo>
                  <a:pt x="93419" y="455510"/>
                </a:lnTo>
                <a:lnTo>
                  <a:pt x="98389" y="455510"/>
                </a:lnTo>
                <a:lnTo>
                  <a:pt x="100422" y="453382"/>
                </a:lnTo>
                <a:lnTo>
                  <a:pt x="100422" y="375904"/>
                </a:lnTo>
                <a:lnTo>
                  <a:pt x="102552" y="376190"/>
                </a:lnTo>
                <a:lnTo>
                  <a:pt x="102552" y="453382"/>
                </a:lnTo>
                <a:lnTo>
                  <a:pt x="104552" y="455510"/>
                </a:lnTo>
                <a:lnTo>
                  <a:pt x="108925" y="455510"/>
                </a:lnTo>
                <a:lnTo>
                  <a:pt x="108925" y="504143"/>
                </a:lnTo>
                <a:lnTo>
                  <a:pt x="106301" y="504670"/>
                </a:lnTo>
                <a:lnTo>
                  <a:pt x="101323" y="508020"/>
                </a:lnTo>
                <a:lnTo>
                  <a:pt x="97972" y="512978"/>
                </a:lnTo>
                <a:lnTo>
                  <a:pt x="96743" y="519062"/>
                </a:lnTo>
                <a:lnTo>
                  <a:pt x="97972" y="525122"/>
                </a:lnTo>
                <a:lnTo>
                  <a:pt x="101323" y="530072"/>
                </a:lnTo>
                <a:lnTo>
                  <a:pt x="106301" y="533421"/>
                </a:lnTo>
                <a:lnTo>
                  <a:pt x="108925" y="533949"/>
                </a:lnTo>
                <a:lnTo>
                  <a:pt x="108925" y="551691"/>
                </a:lnTo>
                <a:lnTo>
                  <a:pt x="104552" y="551691"/>
                </a:lnTo>
                <a:lnTo>
                  <a:pt x="102552" y="553821"/>
                </a:lnTo>
                <a:lnTo>
                  <a:pt x="102552" y="641338"/>
                </a:lnTo>
                <a:lnTo>
                  <a:pt x="104552" y="643467"/>
                </a:lnTo>
                <a:lnTo>
                  <a:pt x="109556" y="643467"/>
                </a:lnTo>
                <a:lnTo>
                  <a:pt x="111547" y="641338"/>
                </a:lnTo>
                <a:lnTo>
                  <a:pt x="111547" y="553821"/>
                </a:lnTo>
                <a:lnTo>
                  <a:pt x="110352" y="552549"/>
                </a:lnTo>
                <a:lnTo>
                  <a:pt x="114439" y="552549"/>
                </a:lnTo>
                <a:lnTo>
                  <a:pt x="113226" y="553821"/>
                </a:lnTo>
                <a:lnTo>
                  <a:pt x="113226" y="641338"/>
                </a:lnTo>
                <a:lnTo>
                  <a:pt x="115261" y="643467"/>
                </a:lnTo>
                <a:lnTo>
                  <a:pt x="120230" y="643467"/>
                </a:lnTo>
                <a:lnTo>
                  <a:pt x="122256" y="641338"/>
                </a:lnTo>
                <a:lnTo>
                  <a:pt x="122256" y="553821"/>
                </a:lnTo>
                <a:lnTo>
                  <a:pt x="120230" y="551691"/>
                </a:lnTo>
                <a:lnTo>
                  <a:pt x="115858" y="551691"/>
                </a:lnTo>
                <a:lnTo>
                  <a:pt x="115858" y="533949"/>
                </a:lnTo>
                <a:lnTo>
                  <a:pt x="118482" y="533421"/>
                </a:lnTo>
                <a:lnTo>
                  <a:pt x="123451" y="530072"/>
                </a:lnTo>
                <a:lnTo>
                  <a:pt x="126810" y="525122"/>
                </a:lnTo>
                <a:lnTo>
                  <a:pt x="128031" y="519062"/>
                </a:lnTo>
                <a:lnTo>
                  <a:pt x="126810" y="512978"/>
                </a:lnTo>
                <a:lnTo>
                  <a:pt x="123451" y="508020"/>
                </a:lnTo>
                <a:lnTo>
                  <a:pt x="118482" y="504670"/>
                </a:lnTo>
                <a:lnTo>
                  <a:pt x="115858" y="504143"/>
                </a:lnTo>
                <a:lnTo>
                  <a:pt x="115858" y="455510"/>
                </a:lnTo>
                <a:lnTo>
                  <a:pt x="120230" y="455510"/>
                </a:lnTo>
                <a:lnTo>
                  <a:pt x="122256" y="453382"/>
                </a:lnTo>
                <a:lnTo>
                  <a:pt x="122256" y="376190"/>
                </a:lnTo>
                <a:lnTo>
                  <a:pt x="124395" y="375904"/>
                </a:lnTo>
                <a:lnTo>
                  <a:pt x="124395" y="453382"/>
                </a:lnTo>
                <a:lnTo>
                  <a:pt x="126386" y="455510"/>
                </a:lnTo>
                <a:lnTo>
                  <a:pt x="131363" y="455510"/>
                </a:lnTo>
                <a:lnTo>
                  <a:pt x="133389" y="453382"/>
                </a:lnTo>
                <a:lnTo>
                  <a:pt x="133389" y="374700"/>
                </a:lnTo>
                <a:lnTo>
                  <a:pt x="135069" y="374476"/>
                </a:lnTo>
                <a:lnTo>
                  <a:pt x="135069" y="453382"/>
                </a:lnTo>
                <a:lnTo>
                  <a:pt x="137104" y="455510"/>
                </a:lnTo>
                <a:lnTo>
                  <a:pt x="142072" y="455510"/>
                </a:lnTo>
                <a:lnTo>
                  <a:pt x="144099" y="453382"/>
                </a:lnTo>
                <a:lnTo>
                  <a:pt x="144099" y="372736"/>
                </a:lnTo>
                <a:lnTo>
                  <a:pt x="146236" y="371836"/>
                </a:lnTo>
                <a:lnTo>
                  <a:pt x="146236" y="453382"/>
                </a:lnTo>
                <a:lnTo>
                  <a:pt x="148228" y="455510"/>
                </a:lnTo>
                <a:lnTo>
                  <a:pt x="153197" y="455510"/>
                </a:lnTo>
                <a:lnTo>
                  <a:pt x="155232" y="453382"/>
                </a:lnTo>
                <a:lnTo>
                  <a:pt x="155232" y="368046"/>
                </a:lnTo>
                <a:lnTo>
                  <a:pt x="156911" y="367344"/>
                </a:lnTo>
                <a:lnTo>
                  <a:pt x="156911" y="453382"/>
                </a:lnTo>
                <a:lnTo>
                  <a:pt x="158937" y="455510"/>
                </a:lnTo>
                <a:lnTo>
                  <a:pt x="163906" y="455510"/>
                </a:lnTo>
                <a:lnTo>
                  <a:pt x="165940" y="453382"/>
                </a:lnTo>
                <a:lnTo>
                  <a:pt x="165940" y="365865"/>
                </a:lnTo>
                <a:lnTo>
                  <a:pt x="164348" y="364202"/>
                </a:lnTo>
                <a:lnTo>
                  <a:pt x="169125" y="362186"/>
                </a:lnTo>
                <a:lnTo>
                  <a:pt x="191869" y="344642"/>
                </a:lnTo>
                <a:lnTo>
                  <a:pt x="209434" y="321932"/>
                </a:lnTo>
                <a:lnTo>
                  <a:pt x="220766" y="295137"/>
                </a:lnTo>
                <a:lnTo>
                  <a:pt x="224774" y="265322"/>
                </a:lnTo>
                <a:lnTo>
                  <a:pt x="224774" y="112200"/>
                </a:lnTo>
                <a:lnTo>
                  <a:pt x="209434" y="55572"/>
                </a:lnTo>
                <a:lnTo>
                  <a:pt x="169125" y="15318"/>
                </a:lnTo>
                <a:lnTo>
                  <a:pt x="142271" y="4006"/>
                </a:lnTo>
                <a:lnTo>
                  <a:pt x="112387" y="0"/>
                </a:lnTo>
                <a:close/>
              </a:path>
            </a:pathLst>
          </a:custGeom>
          <a:solidFill>
            <a:srgbClr val="D82B3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0349" y="1398927"/>
            <a:ext cx="78016" cy="439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01048" y="1065939"/>
            <a:ext cx="78016" cy="4392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8324193" y="851903"/>
            <a:ext cx="10795" cy="559435"/>
          </a:xfrm>
          <a:custGeom>
            <a:avLst/>
            <a:gdLst/>
            <a:ahLst/>
            <a:cxnLst/>
            <a:rect l="l" t="t" r="r" b="b"/>
            <a:pathLst>
              <a:path w="10795" h="559435">
                <a:moveTo>
                  <a:pt x="10354" y="16"/>
                </a:moveTo>
                <a:lnTo>
                  <a:pt x="0" y="0"/>
                </a:lnTo>
                <a:lnTo>
                  <a:pt x="0" y="558901"/>
                </a:lnTo>
                <a:lnTo>
                  <a:pt x="10354" y="558901"/>
                </a:lnTo>
                <a:lnTo>
                  <a:pt x="10354" y="16"/>
                </a:lnTo>
                <a:close/>
              </a:path>
            </a:pathLst>
          </a:custGeom>
          <a:solidFill>
            <a:srgbClr val="D5AB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16176" y="1985822"/>
            <a:ext cx="26670" cy="24130"/>
          </a:xfrm>
          <a:custGeom>
            <a:avLst/>
            <a:gdLst/>
            <a:ahLst/>
            <a:cxnLst/>
            <a:rect l="l" t="t" r="r" b="b"/>
            <a:pathLst>
              <a:path w="26670" h="24130">
                <a:moveTo>
                  <a:pt x="26387" y="0"/>
                </a:moveTo>
                <a:lnTo>
                  <a:pt x="0" y="0"/>
                </a:lnTo>
                <a:lnTo>
                  <a:pt x="0" y="23722"/>
                </a:lnTo>
                <a:lnTo>
                  <a:pt x="26387" y="23722"/>
                </a:lnTo>
                <a:lnTo>
                  <a:pt x="26387" y="0"/>
                </a:lnTo>
                <a:close/>
              </a:path>
            </a:pathLst>
          </a:custGeom>
          <a:solidFill>
            <a:srgbClr val="D5AB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75852" y="1803490"/>
            <a:ext cx="107314" cy="24130"/>
          </a:xfrm>
          <a:custGeom>
            <a:avLst/>
            <a:gdLst/>
            <a:ahLst/>
            <a:cxnLst/>
            <a:rect l="l" t="t" r="r" b="b"/>
            <a:pathLst>
              <a:path w="107315" h="24130">
                <a:moveTo>
                  <a:pt x="107036" y="0"/>
                </a:moveTo>
                <a:lnTo>
                  <a:pt x="0" y="0"/>
                </a:lnTo>
                <a:lnTo>
                  <a:pt x="0" y="23757"/>
                </a:lnTo>
                <a:lnTo>
                  <a:pt x="107036" y="23757"/>
                </a:lnTo>
                <a:lnTo>
                  <a:pt x="107036" y="0"/>
                </a:lnTo>
                <a:close/>
              </a:path>
            </a:pathLst>
          </a:custGeom>
          <a:solidFill>
            <a:srgbClr val="D5AB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75852" y="1432363"/>
            <a:ext cx="107314" cy="24130"/>
          </a:xfrm>
          <a:custGeom>
            <a:avLst/>
            <a:gdLst/>
            <a:ahLst/>
            <a:cxnLst/>
            <a:rect l="l" t="t" r="r" b="b"/>
            <a:pathLst>
              <a:path w="107315" h="24130">
                <a:moveTo>
                  <a:pt x="107036" y="0"/>
                </a:moveTo>
                <a:lnTo>
                  <a:pt x="0" y="0"/>
                </a:lnTo>
                <a:lnTo>
                  <a:pt x="0" y="23757"/>
                </a:lnTo>
                <a:lnTo>
                  <a:pt x="107036" y="23757"/>
                </a:lnTo>
                <a:lnTo>
                  <a:pt x="107036" y="0"/>
                </a:lnTo>
                <a:close/>
              </a:path>
            </a:pathLst>
          </a:custGeom>
          <a:solidFill>
            <a:srgbClr val="D5AB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34855" y="851919"/>
            <a:ext cx="10795" cy="224154"/>
          </a:xfrm>
          <a:custGeom>
            <a:avLst/>
            <a:gdLst/>
            <a:ahLst/>
            <a:cxnLst/>
            <a:rect l="l" t="t" r="r" b="b"/>
            <a:pathLst>
              <a:path w="10795" h="224155">
                <a:moveTo>
                  <a:pt x="10362" y="0"/>
                </a:moveTo>
                <a:lnTo>
                  <a:pt x="0" y="0"/>
                </a:lnTo>
                <a:lnTo>
                  <a:pt x="0" y="224107"/>
                </a:lnTo>
                <a:lnTo>
                  <a:pt x="10362" y="224107"/>
                </a:lnTo>
                <a:lnTo>
                  <a:pt x="10362" y="0"/>
                </a:lnTo>
                <a:close/>
              </a:path>
            </a:pathLst>
          </a:custGeom>
          <a:solidFill>
            <a:srgbClr val="D5AB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26873" y="1654870"/>
            <a:ext cx="26670" cy="24130"/>
          </a:xfrm>
          <a:custGeom>
            <a:avLst/>
            <a:gdLst/>
            <a:ahLst/>
            <a:cxnLst/>
            <a:rect l="l" t="t" r="r" b="b"/>
            <a:pathLst>
              <a:path w="26670" h="24130">
                <a:moveTo>
                  <a:pt x="26352" y="0"/>
                </a:moveTo>
                <a:lnTo>
                  <a:pt x="0" y="0"/>
                </a:lnTo>
                <a:lnTo>
                  <a:pt x="0" y="23723"/>
                </a:lnTo>
                <a:lnTo>
                  <a:pt x="26352" y="23723"/>
                </a:lnTo>
                <a:lnTo>
                  <a:pt x="26352" y="0"/>
                </a:lnTo>
                <a:close/>
              </a:path>
            </a:pathLst>
          </a:custGeom>
          <a:solidFill>
            <a:srgbClr val="D5AB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86523" y="1472540"/>
            <a:ext cx="107314" cy="24130"/>
          </a:xfrm>
          <a:custGeom>
            <a:avLst/>
            <a:gdLst/>
            <a:ahLst/>
            <a:cxnLst/>
            <a:rect l="l" t="t" r="r" b="b"/>
            <a:pathLst>
              <a:path w="107315" h="24130">
                <a:moveTo>
                  <a:pt x="107028" y="0"/>
                </a:moveTo>
                <a:lnTo>
                  <a:pt x="0" y="0"/>
                </a:lnTo>
                <a:lnTo>
                  <a:pt x="0" y="23757"/>
                </a:lnTo>
                <a:lnTo>
                  <a:pt x="107028" y="23757"/>
                </a:lnTo>
                <a:lnTo>
                  <a:pt x="107028" y="0"/>
                </a:lnTo>
                <a:close/>
              </a:path>
            </a:pathLst>
          </a:custGeom>
          <a:solidFill>
            <a:srgbClr val="D5AB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586523" y="1098261"/>
            <a:ext cx="107314" cy="24130"/>
          </a:xfrm>
          <a:custGeom>
            <a:avLst/>
            <a:gdLst/>
            <a:ahLst/>
            <a:cxnLst/>
            <a:rect l="l" t="t" r="r" b="b"/>
            <a:pathLst>
              <a:path w="107315" h="24130">
                <a:moveTo>
                  <a:pt x="107028" y="0"/>
                </a:moveTo>
                <a:lnTo>
                  <a:pt x="0" y="0"/>
                </a:lnTo>
                <a:lnTo>
                  <a:pt x="0" y="23740"/>
                </a:lnTo>
                <a:lnTo>
                  <a:pt x="107028" y="23740"/>
                </a:lnTo>
                <a:lnTo>
                  <a:pt x="107028" y="0"/>
                </a:lnTo>
                <a:close/>
              </a:path>
            </a:pathLst>
          </a:custGeom>
          <a:solidFill>
            <a:srgbClr val="D5AB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48071" y="1663602"/>
            <a:ext cx="9525" cy="92075"/>
          </a:xfrm>
          <a:custGeom>
            <a:avLst/>
            <a:gdLst/>
            <a:ahLst/>
            <a:cxnLst/>
            <a:rect l="l" t="t" r="r" b="b"/>
            <a:pathLst>
              <a:path w="9525" h="92075">
                <a:moveTo>
                  <a:pt x="7004" y="0"/>
                </a:moveTo>
                <a:lnTo>
                  <a:pt x="2034" y="0"/>
                </a:lnTo>
                <a:lnTo>
                  <a:pt x="0" y="2138"/>
                </a:lnTo>
                <a:lnTo>
                  <a:pt x="0" y="89646"/>
                </a:lnTo>
                <a:lnTo>
                  <a:pt x="2034" y="91810"/>
                </a:lnTo>
                <a:lnTo>
                  <a:pt x="7004" y="91810"/>
                </a:lnTo>
                <a:lnTo>
                  <a:pt x="8994" y="89646"/>
                </a:lnTo>
                <a:lnTo>
                  <a:pt x="8994" y="2138"/>
                </a:lnTo>
                <a:lnTo>
                  <a:pt x="7004" y="0"/>
                </a:lnTo>
                <a:close/>
              </a:path>
            </a:pathLst>
          </a:custGeom>
          <a:solidFill>
            <a:srgbClr val="D82B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8844022" y="851903"/>
            <a:ext cx="664845" cy="1091565"/>
            <a:chOff x="8844022" y="851903"/>
            <a:chExt cx="664845" cy="1091565"/>
          </a:xfrm>
        </p:grpSpPr>
        <p:sp>
          <p:nvSpPr>
            <p:cNvPr id="17" name="object 17"/>
            <p:cNvSpPr/>
            <p:nvPr/>
          </p:nvSpPr>
          <p:spPr>
            <a:xfrm>
              <a:off x="8844013" y="1298943"/>
              <a:ext cx="315595" cy="644525"/>
            </a:xfrm>
            <a:custGeom>
              <a:avLst/>
              <a:gdLst/>
              <a:ahLst/>
              <a:cxnLst/>
              <a:rect l="l" t="t" r="r" b="b"/>
              <a:pathLst>
                <a:path w="315595" h="644525">
                  <a:moveTo>
                    <a:pt x="211086" y="366801"/>
                  </a:moveTo>
                  <a:lnTo>
                    <a:pt x="209092" y="364667"/>
                  </a:lnTo>
                  <a:lnTo>
                    <a:pt x="204127" y="364667"/>
                  </a:lnTo>
                  <a:lnTo>
                    <a:pt x="202095" y="366801"/>
                  </a:lnTo>
                  <a:lnTo>
                    <a:pt x="202095" y="454317"/>
                  </a:lnTo>
                  <a:lnTo>
                    <a:pt x="204127" y="456476"/>
                  </a:lnTo>
                  <a:lnTo>
                    <a:pt x="209092" y="456476"/>
                  </a:lnTo>
                  <a:lnTo>
                    <a:pt x="211086" y="454317"/>
                  </a:lnTo>
                  <a:lnTo>
                    <a:pt x="211086" y="366801"/>
                  </a:lnTo>
                  <a:close/>
                </a:path>
                <a:path w="315595" h="644525">
                  <a:moveTo>
                    <a:pt x="315137" y="134759"/>
                  </a:moveTo>
                  <a:lnTo>
                    <a:pt x="294767" y="80949"/>
                  </a:lnTo>
                  <a:lnTo>
                    <a:pt x="245656" y="33540"/>
                  </a:lnTo>
                  <a:lnTo>
                    <a:pt x="185851" y="4216"/>
                  </a:lnTo>
                  <a:lnTo>
                    <a:pt x="157568" y="0"/>
                  </a:lnTo>
                  <a:lnTo>
                    <a:pt x="129311" y="4216"/>
                  </a:lnTo>
                  <a:lnTo>
                    <a:pt x="69507" y="33540"/>
                  </a:lnTo>
                  <a:lnTo>
                    <a:pt x="20383" y="80949"/>
                  </a:lnTo>
                  <a:lnTo>
                    <a:pt x="0" y="134759"/>
                  </a:lnTo>
                  <a:lnTo>
                    <a:pt x="67792" y="310438"/>
                  </a:lnTo>
                  <a:lnTo>
                    <a:pt x="91973" y="351510"/>
                  </a:lnTo>
                  <a:lnTo>
                    <a:pt x="114884" y="366674"/>
                  </a:lnTo>
                  <a:lnTo>
                    <a:pt x="114757" y="454317"/>
                  </a:lnTo>
                  <a:lnTo>
                    <a:pt x="116763" y="456476"/>
                  </a:lnTo>
                  <a:lnTo>
                    <a:pt x="121767" y="456476"/>
                  </a:lnTo>
                  <a:lnTo>
                    <a:pt x="123761" y="454317"/>
                  </a:lnTo>
                  <a:lnTo>
                    <a:pt x="123761" y="371678"/>
                  </a:lnTo>
                  <a:lnTo>
                    <a:pt x="125895" y="372198"/>
                  </a:lnTo>
                  <a:lnTo>
                    <a:pt x="125895" y="454317"/>
                  </a:lnTo>
                  <a:lnTo>
                    <a:pt x="127927" y="456476"/>
                  </a:lnTo>
                  <a:lnTo>
                    <a:pt x="132892" y="456476"/>
                  </a:lnTo>
                  <a:lnTo>
                    <a:pt x="134886" y="454317"/>
                  </a:lnTo>
                  <a:lnTo>
                    <a:pt x="134886" y="374345"/>
                  </a:lnTo>
                  <a:lnTo>
                    <a:pt x="136601" y="374764"/>
                  </a:lnTo>
                  <a:lnTo>
                    <a:pt x="136601" y="454317"/>
                  </a:lnTo>
                  <a:lnTo>
                    <a:pt x="138607" y="456476"/>
                  </a:lnTo>
                  <a:lnTo>
                    <a:pt x="143573" y="456476"/>
                  </a:lnTo>
                  <a:lnTo>
                    <a:pt x="145592" y="454317"/>
                  </a:lnTo>
                  <a:lnTo>
                    <a:pt x="145592" y="376923"/>
                  </a:lnTo>
                  <a:lnTo>
                    <a:pt x="147739" y="377266"/>
                  </a:lnTo>
                  <a:lnTo>
                    <a:pt x="147739" y="454317"/>
                  </a:lnTo>
                  <a:lnTo>
                    <a:pt x="149758" y="456476"/>
                  </a:lnTo>
                  <a:lnTo>
                    <a:pt x="154139" y="456476"/>
                  </a:lnTo>
                  <a:lnTo>
                    <a:pt x="154139" y="505066"/>
                  </a:lnTo>
                  <a:lnTo>
                    <a:pt x="151472" y="505599"/>
                  </a:lnTo>
                  <a:lnTo>
                    <a:pt x="146507" y="508952"/>
                  </a:lnTo>
                  <a:lnTo>
                    <a:pt x="143154" y="513905"/>
                  </a:lnTo>
                  <a:lnTo>
                    <a:pt x="141922" y="519988"/>
                  </a:lnTo>
                  <a:lnTo>
                    <a:pt x="143154" y="526072"/>
                  </a:lnTo>
                  <a:lnTo>
                    <a:pt x="146507" y="531037"/>
                  </a:lnTo>
                  <a:lnTo>
                    <a:pt x="151472" y="534390"/>
                  </a:lnTo>
                  <a:lnTo>
                    <a:pt x="154139" y="534924"/>
                  </a:lnTo>
                  <a:lnTo>
                    <a:pt x="154139" y="552627"/>
                  </a:lnTo>
                  <a:lnTo>
                    <a:pt x="149758" y="552627"/>
                  </a:lnTo>
                  <a:lnTo>
                    <a:pt x="147739" y="554748"/>
                  </a:lnTo>
                  <a:lnTo>
                    <a:pt x="147739" y="642264"/>
                  </a:lnTo>
                  <a:lnTo>
                    <a:pt x="149758" y="644398"/>
                  </a:lnTo>
                  <a:lnTo>
                    <a:pt x="154736" y="644398"/>
                  </a:lnTo>
                  <a:lnTo>
                    <a:pt x="156730" y="642264"/>
                  </a:lnTo>
                  <a:lnTo>
                    <a:pt x="156730" y="554748"/>
                  </a:lnTo>
                  <a:lnTo>
                    <a:pt x="155600" y="553542"/>
                  </a:lnTo>
                  <a:lnTo>
                    <a:pt x="159562" y="553542"/>
                  </a:lnTo>
                  <a:lnTo>
                    <a:pt x="158407" y="554748"/>
                  </a:lnTo>
                  <a:lnTo>
                    <a:pt x="158407" y="642264"/>
                  </a:lnTo>
                  <a:lnTo>
                    <a:pt x="160451" y="644398"/>
                  </a:lnTo>
                  <a:lnTo>
                    <a:pt x="165417" y="644398"/>
                  </a:lnTo>
                  <a:lnTo>
                    <a:pt x="167436" y="642264"/>
                  </a:lnTo>
                  <a:lnTo>
                    <a:pt x="167436" y="554748"/>
                  </a:lnTo>
                  <a:lnTo>
                    <a:pt x="165417" y="552627"/>
                  </a:lnTo>
                  <a:lnTo>
                    <a:pt x="161036" y="552627"/>
                  </a:lnTo>
                  <a:lnTo>
                    <a:pt x="161036" y="534911"/>
                  </a:lnTo>
                  <a:lnTo>
                    <a:pt x="163664" y="534390"/>
                  </a:lnTo>
                  <a:lnTo>
                    <a:pt x="168630" y="531037"/>
                  </a:lnTo>
                  <a:lnTo>
                    <a:pt x="171983" y="526072"/>
                  </a:lnTo>
                  <a:lnTo>
                    <a:pt x="173215" y="519988"/>
                  </a:lnTo>
                  <a:lnTo>
                    <a:pt x="171983" y="513905"/>
                  </a:lnTo>
                  <a:lnTo>
                    <a:pt x="168630" y="508952"/>
                  </a:lnTo>
                  <a:lnTo>
                    <a:pt x="163664" y="505599"/>
                  </a:lnTo>
                  <a:lnTo>
                    <a:pt x="161036" y="505079"/>
                  </a:lnTo>
                  <a:lnTo>
                    <a:pt x="161036" y="456476"/>
                  </a:lnTo>
                  <a:lnTo>
                    <a:pt x="165417" y="456476"/>
                  </a:lnTo>
                  <a:lnTo>
                    <a:pt x="167436" y="454317"/>
                  </a:lnTo>
                  <a:lnTo>
                    <a:pt x="167436" y="377202"/>
                  </a:lnTo>
                  <a:lnTo>
                    <a:pt x="169583" y="376923"/>
                  </a:lnTo>
                  <a:lnTo>
                    <a:pt x="169583" y="454317"/>
                  </a:lnTo>
                  <a:lnTo>
                    <a:pt x="171564" y="456476"/>
                  </a:lnTo>
                  <a:lnTo>
                    <a:pt x="176568" y="456476"/>
                  </a:lnTo>
                  <a:lnTo>
                    <a:pt x="178574" y="454317"/>
                  </a:lnTo>
                  <a:lnTo>
                    <a:pt x="178574" y="374751"/>
                  </a:lnTo>
                  <a:lnTo>
                    <a:pt x="180251" y="374357"/>
                  </a:lnTo>
                  <a:lnTo>
                    <a:pt x="180251" y="454317"/>
                  </a:lnTo>
                  <a:lnTo>
                    <a:pt x="182283" y="456476"/>
                  </a:lnTo>
                  <a:lnTo>
                    <a:pt x="187248" y="456476"/>
                  </a:lnTo>
                  <a:lnTo>
                    <a:pt x="189242" y="454317"/>
                  </a:lnTo>
                  <a:lnTo>
                    <a:pt x="189242" y="372198"/>
                  </a:lnTo>
                  <a:lnTo>
                    <a:pt x="191389" y="371678"/>
                  </a:lnTo>
                  <a:lnTo>
                    <a:pt x="191389" y="454317"/>
                  </a:lnTo>
                  <a:lnTo>
                    <a:pt x="193408" y="456476"/>
                  </a:lnTo>
                  <a:lnTo>
                    <a:pt x="198386" y="456476"/>
                  </a:lnTo>
                  <a:lnTo>
                    <a:pt x="200418" y="454317"/>
                  </a:lnTo>
                  <a:lnTo>
                    <a:pt x="200418" y="366966"/>
                  </a:lnTo>
                  <a:lnTo>
                    <a:pt x="224205" y="351282"/>
                  </a:lnTo>
                  <a:lnTo>
                    <a:pt x="247383" y="310438"/>
                  </a:lnTo>
                  <a:lnTo>
                    <a:pt x="315137" y="134759"/>
                  </a:lnTo>
                  <a:close/>
                </a:path>
              </a:pathLst>
            </a:custGeom>
            <a:solidFill>
              <a:srgbClr val="D82B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62604" y="1255340"/>
              <a:ext cx="78016" cy="4392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948064" y="851903"/>
              <a:ext cx="107314" cy="1017905"/>
            </a:xfrm>
            <a:custGeom>
              <a:avLst/>
              <a:gdLst/>
              <a:ahLst/>
              <a:cxnLst/>
              <a:rect l="l" t="t" r="r" b="b"/>
              <a:pathLst>
                <a:path w="107315" h="1017905">
                  <a:moveTo>
                    <a:pt x="58699" y="25"/>
                  </a:moveTo>
                  <a:lnTo>
                    <a:pt x="48348" y="0"/>
                  </a:lnTo>
                  <a:lnTo>
                    <a:pt x="48348" y="415290"/>
                  </a:lnTo>
                  <a:lnTo>
                    <a:pt x="58699" y="415290"/>
                  </a:lnTo>
                  <a:lnTo>
                    <a:pt x="58699" y="25"/>
                  </a:lnTo>
                  <a:close/>
                </a:path>
                <a:path w="107315" h="1017905">
                  <a:moveTo>
                    <a:pt x="66713" y="994041"/>
                  </a:moveTo>
                  <a:lnTo>
                    <a:pt x="40322" y="994041"/>
                  </a:lnTo>
                  <a:lnTo>
                    <a:pt x="40322" y="1017765"/>
                  </a:lnTo>
                  <a:lnTo>
                    <a:pt x="66713" y="1017765"/>
                  </a:lnTo>
                  <a:lnTo>
                    <a:pt x="66713" y="994041"/>
                  </a:lnTo>
                  <a:close/>
                </a:path>
                <a:path w="107315" h="1017905">
                  <a:moveTo>
                    <a:pt x="107035" y="808913"/>
                  </a:moveTo>
                  <a:lnTo>
                    <a:pt x="0" y="808913"/>
                  </a:lnTo>
                  <a:lnTo>
                    <a:pt x="0" y="832662"/>
                  </a:lnTo>
                  <a:lnTo>
                    <a:pt x="107035" y="832662"/>
                  </a:lnTo>
                  <a:lnTo>
                    <a:pt x="107035" y="808913"/>
                  </a:lnTo>
                  <a:close/>
                </a:path>
                <a:path w="107315" h="1017905">
                  <a:moveTo>
                    <a:pt x="107035" y="437438"/>
                  </a:moveTo>
                  <a:lnTo>
                    <a:pt x="0" y="437438"/>
                  </a:lnTo>
                  <a:lnTo>
                    <a:pt x="0" y="461187"/>
                  </a:lnTo>
                  <a:lnTo>
                    <a:pt x="107035" y="461187"/>
                  </a:lnTo>
                  <a:lnTo>
                    <a:pt x="107035" y="437438"/>
                  </a:lnTo>
                  <a:close/>
                </a:path>
              </a:pathLst>
            </a:custGeom>
            <a:solidFill>
              <a:srgbClr val="D5AB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199970" y="1069364"/>
              <a:ext cx="308610" cy="554355"/>
            </a:xfrm>
            <a:custGeom>
              <a:avLst/>
              <a:gdLst/>
              <a:ahLst/>
              <a:cxnLst/>
              <a:rect l="l" t="t" r="r" b="b"/>
              <a:pathLst>
                <a:path w="308609" h="554355">
                  <a:moveTo>
                    <a:pt x="164754" y="462426"/>
                  </a:moveTo>
                  <a:lnTo>
                    <a:pt x="149067" y="462426"/>
                  </a:lnTo>
                  <a:lnTo>
                    <a:pt x="147041" y="464555"/>
                  </a:lnTo>
                  <a:lnTo>
                    <a:pt x="147041" y="552072"/>
                  </a:lnTo>
                  <a:lnTo>
                    <a:pt x="149067" y="554201"/>
                  </a:lnTo>
                  <a:lnTo>
                    <a:pt x="154044" y="554201"/>
                  </a:lnTo>
                  <a:lnTo>
                    <a:pt x="156071" y="552072"/>
                  </a:lnTo>
                  <a:lnTo>
                    <a:pt x="156071" y="464555"/>
                  </a:lnTo>
                  <a:lnTo>
                    <a:pt x="154720" y="463135"/>
                  </a:lnTo>
                  <a:lnTo>
                    <a:pt x="165418" y="463135"/>
                  </a:lnTo>
                  <a:lnTo>
                    <a:pt x="164754" y="462426"/>
                  </a:lnTo>
                  <a:close/>
                </a:path>
                <a:path w="308609" h="554355">
                  <a:moveTo>
                    <a:pt x="165418" y="463135"/>
                  </a:moveTo>
                  <a:lnTo>
                    <a:pt x="159084" y="463135"/>
                  </a:lnTo>
                  <a:lnTo>
                    <a:pt x="157750" y="464555"/>
                  </a:lnTo>
                  <a:lnTo>
                    <a:pt x="157750" y="552072"/>
                  </a:lnTo>
                  <a:lnTo>
                    <a:pt x="159750" y="554201"/>
                  </a:lnTo>
                  <a:lnTo>
                    <a:pt x="164754" y="554201"/>
                  </a:lnTo>
                  <a:lnTo>
                    <a:pt x="166745" y="552072"/>
                  </a:lnTo>
                  <a:lnTo>
                    <a:pt x="166745" y="464555"/>
                  </a:lnTo>
                  <a:lnTo>
                    <a:pt x="165418" y="463135"/>
                  </a:lnTo>
                  <a:close/>
                </a:path>
                <a:path w="308609" h="554355">
                  <a:moveTo>
                    <a:pt x="160374" y="366254"/>
                  </a:moveTo>
                  <a:lnTo>
                    <a:pt x="153447" y="366254"/>
                  </a:lnTo>
                  <a:lnTo>
                    <a:pt x="153447" y="414884"/>
                  </a:lnTo>
                  <a:lnTo>
                    <a:pt x="150816" y="415404"/>
                  </a:lnTo>
                  <a:lnTo>
                    <a:pt x="145846" y="418753"/>
                  </a:lnTo>
                  <a:lnTo>
                    <a:pt x="142496" y="423721"/>
                  </a:lnTo>
                  <a:lnTo>
                    <a:pt x="141267" y="429797"/>
                  </a:lnTo>
                  <a:lnTo>
                    <a:pt x="142496" y="435856"/>
                  </a:lnTo>
                  <a:lnTo>
                    <a:pt x="145846" y="440815"/>
                  </a:lnTo>
                  <a:lnTo>
                    <a:pt x="150816" y="444155"/>
                  </a:lnTo>
                  <a:lnTo>
                    <a:pt x="153447" y="444684"/>
                  </a:lnTo>
                  <a:lnTo>
                    <a:pt x="153447" y="462426"/>
                  </a:lnTo>
                  <a:lnTo>
                    <a:pt x="160374" y="462426"/>
                  </a:lnTo>
                  <a:lnTo>
                    <a:pt x="160374" y="444684"/>
                  </a:lnTo>
                  <a:lnTo>
                    <a:pt x="163005" y="444155"/>
                  </a:lnTo>
                  <a:lnTo>
                    <a:pt x="167975" y="440815"/>
                  </a:lnTo>
                  <a:lnTo>
                    <a:pt x="171325" y="435856"/>
                  </a:lnTo>
                  <a:lnTo>
                    <a:pt x="172554" y="429797"/>
                  </a:lnTo>
                  <a:lnTo>
                    <a:pt x="171325" y="423721"/>
                  </a:lnTo>
                  <a:lnTo>
                    <a:pt x="167975" y="418753"/>
                  </a:lnTo>
                  <a:lnTo>
                    <a:pt x="163005" y="415404"/>
                  </a:lnTo>
                  <a:lnTo>
                    <a:pt x="160374" y="414884"/>
                  </a:lnTo>
                  <a:lnTo>
                    <a:pt x="160374" y="366254"/>
                  </a:lnTo>
                  <a:close/>
                </a:path>
                <a:path w="308609" h="554355">
                  <a:moveTo>
                    <a:pt x="157750" y="0"/>
                  </a:moveTo>
                  <a:lnTo>
                    <a:pt x="126248" y="0"/>
                  </a:lnTo>
                  <a:lnTo>
                    <a:pt x="97306" y="3669"/>
                  </a:lnTo>
                  <a:lnTo>
                    <a:pt x="47294" y="30516"/>
                  </a:lnTo>
                  <a:lnTo>
                    <a:pt x="12838" y="77814"/>
                  </a:lnTo>
                  <a:lnTo>
                    <a:pt x="0" y="138883"/>
                  </a:lnTo>
                  <a:lnTo>
                    <a:pt x="3341" y="170732"/>
                  </a:lnTo>
                  <a:lnTo>
                    <a:pt x="27736" y="225751"/>
                  </a:lnTo>
                  <a:lnTo>
                    <a:pt x="70728" y="263641"/>
                  </a:lnTo>
                  <a:lnTo>
                    <a:pt x="104838" y="275050"/>
                  </a:lnTo>
                  <a:lnTo>
                    <a:pt x="103686" y="276261"/>
                  </a:lnTo>
                  <a:lnTo>
                    <a:pt x="103357" y="276702"/>
                  </a:lnTo>
                  <a:lnTo>
                    <a:pt x="103357" y="364115"/>
                  </a:lnTo>
                  <a:lnTo>
                    <a:pt x="105392" y="366254"/>
                  </a:lnTo>
                  <a:lnTo>
                    <a:pt x="110361" y="366254"/>
                  </a:lnTo>
                  <a:lnTo>
                    <a:pt x="112387" y="364115"/>
                  </a:lnTo>
                  <a:lnTo>
                    <a:pt x="112387" y="276702"/>
                  </a:lnTo>
                  <a:lnTo>
                    <a:pt x="112054" y="276261"/>
                  </a:lnTo>
                  <a:lnTo>
                    <a:pt x="111729" y="275924"/>
                  </a:lnTo>
                  <a:lnTo>
                    <a:pt x="157750" y="275924"/>
                  </a:lnTo>
                  <a:lnTo>
                    <a:pt x="157750" y="0"/>
                  </a:lnTo>
                  <a:close/>
                </a:path>
                <a:path w="308609" h="554355">
                  <a:moveTo>
                    <a:pt x="157750" y="275924"/>
                  </a:moveTo>
                  <a:lnTo>
                    <a:pt x="111729" y="275924"/>
                  </a:lnTo>
                  <a:lnTo>
                    <a:pt x="114395" y="276261"/>
                  </a:lnTo>
                  <a:lnTo>
                    <a:pt x="114066" y="276702"/>
                  </a:lnTo>
                  <a:lnTo>
                    <a:pt x="114066" y="364115"/>
                  </a:lnTo>
                  <a:lnTo>
                    <a:pt x="116100" y="366254"/>
                  </a:lnTo>
                  <a:lnTo>
                    <a:pt x="121070" y="366254"/>
                  </a:lnTo>
                  <a:lnTo>
                    <a:pt x="123070" y="364115"/>
                  </a:lnTo>
                  <a:lnTo>
                    <a:pt x="123070" y="277360"/>
                  </a:lnTo>
                  <a:lnTo>
                    <a:pt x="157750" y="277360"/>
                  </a:lnTo>
                  <a:lnTo>
                    <a:pt x="157750" y="275924"/>
                  </a:lnTo>
                  <a:close/>
                </a:path>
                <a:path w="308609" h="554355">
                  <a:moveTo>
                    <a:pt x="134228" y="277759"/>
                  </a:moveTo>
                  <a:lnTo>
                    <a:pt x="125234" y="277759"/>
                  </a:lnTo>
                  <a:lnTo>
                    <a:pt x="125234" y="364115"/>
                  </a:lnTo>
                  <a:lnTo>
                    <a:pt x="127233" y="366254"/>
                  </a:lnTo>
                  <a:lnTo>
                    <a:pt x="132203" y="366254"/>
                  </a:lnTo>
                  <a:lnTo>
                    <a:pt x="134228" y="364115"/>
                  </a:lnTo>
                  <a:lnTo>
                    <a:pt x="134228" y="277759"/>
                  </a:lnTo>
                  <a:close/>
                </a:path>
                <a:path w="308609" h="554355">
                  <a:moveTo>
                    <a:pt x="144903" y="277759"/>
                  </a:moveTo>
                  <a:lnTo>
                    <a:pt x="135909" y="277759"/>
                  </a:lnTo>
                  <a:lnTo>
                    <a:pt x="135909" y="364115"/>
                  </a:lnTo>
                  <a:lnTo>
                    <a:pt x="137942" y="366254"/>
                  </a:lnTo>
                  <a:lnTo>
                    <a:pt x="142911" y="366254"/>
                  </a:lnTo>
                  <a:lnTo>
                    <a:pt x="144903" y="364115"/>
                  </a:lnTo>
                  <a:lnTo>
                    <a:pt x="144903" y="277759"/>
                  </a:lnTo>
                  <a:close/>
                </a:path>
                <a:path w="308609" h="554355">
                  <a:moveTo>
                    <a:pt x="156071" y="277759"/>
                  </a:moveTo>
                  <a:lnTo>
                    <a:pt x="147041" y="277759"/>
                  </a:lnTo>
                  <a:lnTo>
                    <a:pt x="147041" y="364115"/>
                  </a:lnTo>
                  <a:lnTo>
                    <a:pt x="149067" y="366254"/>
                  </a:lnTo>
                  <a:lnTo>
                    <a:pt x="164754" y="366254"/>
                  </a:lnTo>
                  <a:lnTo>
                    <a:pt x="166745" y="364115"/>
                  </a:lnTo>
                  <a:lnTo>
                    <a:pt x="166745" y="281532"/>
                  </a:lnTo>
                  <a:lnTo>
                    <a:pt x="156071" y="281532"/>
                  </a:lnTo>
                  <a:lnTo>
                    <a:pt x="156071" y="277759"/>
                  </a:lnTo>
                  <a:close/>
                </a:path>
                <a:path w="308609" h="554355">
                  <a:moveTo>
                    <a:pt x="177878" y="277759"/>
                  </a:moveTo>
                  <a:lnTo>
                    <a:pt x="168883" y="277759"/>
                  </a:lnTo>
                  <a:lnTo>
                    <a:pt x="168883" y="364115"/>
                  </a:lnTo>
                  <a:lnTo>
                    <a:pt x="170910" y="366254"/>
                  </a:lnTo>
                  <a:lnTo>
                    <a:pt x="175878" y="366254"/>
                  </a:lnTo>
                  <a:lnTo>
                    <a:pt x="177878" y="364115"/>
                  </a:lnTo>
                  <a:lnTo>
                    <a:pt x="177878" y="277759"/>
                  </a:lnTo>
                  <a:close/>
                </a:path>
                <a:path w="308609" h="554355">
                  <a:moveTo>
                    <a:pt x="188587" y="277759"/>
                  </a:moveTo>
                  <a:lnTo>
                    <a:pt x="179593" y="277759"/>
                  </a:lnTo>
                  <a:lnTo>
                    <a:pt x="179593" y="364115"/>
                  </a:lnTo>
                  <a:lnTo>
                    <a:pt x="181583" y="366254"/>
                  </a:lnTo>
                  <a:lnTo>
                    <a:pt x="186552" y="366254"/>
                  </a:lnTo>
                  <a:lnTo>
                    <a:pt x="188587" y="364115"/>
                  </a:lnTo>
                  <a:lnTo>
                    <a:pt x="188587" y="277759"/>
                  </a:lnTo>
                  <a:close/>
                </a:path>
                <a:path w="308609" h="554355">
                  <a:moveTo>
                    <a:pt x="199721" y="276702"/>
                  </a:moveTo>
                  <a:lnTo>
                    <a:pt x="190726" y="276702"/>
                  </a:lnTo>
                  <a:lnTo>
                    <a:pt x="190726" y="364115"/>
                  </a:lnTo>
                  <a:lnTo>
                    <a:pt x="192751" y="366254"/>
                  </a:lnTo>
                  <a:lnTo>
                    <a:pt x="197685" y="366254"/>
                  </a:lnTo>
                  <a:lnTo>
                    <a:pt x="199721" y="364115"/>
                  </a:lnTo>
                  <a:lnTo>
                    <a:pt x="199721" y="276702"/>
                  </a:lnTo>
                  <a:close/>
                </a:path>
                <a:path w="308609" h="554355">
                  <a:moveTo>
                    <a:pt x="209070" y="275179"/>
                  </a:moveTo>
                  <a:lnTo>
                    <a:pt x="202759" y="275179"/>
                  </a:lnTo>
                  <a:lnTo>
                    <a:pt x="201729" y="276261"/>
                  </a:lnTo>
                  <a:lnTo>
                    <a:pt x="201400" y="276702"/>
                  </a:lnTo>
                  <a:lnTo>
                    <a:pt x="201400" y="364115"/>
                  </a:lnTo>
                  <a:lnTo>
                    <a:pt x="203426" y="366254"/>
                  </a:lnTo>
                  <a:lnTo>
                    <a:pt x="208395" y="366254"/>
                  </a:lnTo>
                  <a:lnTo>
                    <a:pt x="210428" y="364115"/>
                  </a:lnTo>
                  <a:lnTo>
                    <a:pt x="210428" y="276702"/>
                  </a:lnTo>
                  <a:lnTo>
                    <a:pt x="210100" y="276261"/>
                  </a:lnTo>
                  <a:lnTo>
                    <a:pt x="209070" y="275179"/>
                  </a:lnTo>
                  <a:close/>
                </a:path>
                <a:path w="308609" h="554355">
                  <a:moveTo>
                    <a:pt x="182319" y="0"/>
                  </a:moveTo>
                  <a:lnTo>
                    <a:pt x="157750" y="0"/>
                  </a:lnTo>
                  <a:lnTo>
                    <a:pt x="157750" y="281532"/>
                  </a:lnTo>
                  <a:lnTo>
                    <a:pt x="166745" y="281532"/>
                  </a:lnTo>
                  <a:lnTo>
                    <a:pt x="166745" y="277759"/>
                  </a:lnTo>
                  <a:lnTo>
                    <a:pt x="188587" y="277759"/>
                  </a:lnTo>
                  <a:lnTo>
                    <a:pt x="188587" y="276970"/>
                  </a:lnTo>
                  <a:lnTo>
                    <a:pt x="190726" y="276702"/>
                  </a:lnTo>
                  <a:lnTo>
                    <a:pt x="199813" y="276702"/>
                  </a:lnTo>
                  <a:lnTo>
                    <a:pt x="198821" y="275672"/>
                  </a:lnTo>
                  <a:lnTo>
                    <a:pt x="202759" y="275179"/>
                  </a:lnTo>
                  <a:lnTo>
                    <a:pt x="209070" y="275179"/>
                  </a:lnTo>
                  <a:lnTo>
                    <a:pt x="208395" y="274469"/>
                  </a:lnTo>
                  <a:lnTo>
                    <a:pt x="261282" y="247258"/>
                  </a:lnTo>
                  <a:lnTo>
                    <a:pt x="295737" y="199969"/>
                  </a:lnTo>
                  <a:lnTo>
                    <a:pt x="308568" y="138883"/>
                  </a:lnTo>
                  <a:lnTo>
                    <a:pt x="305572" y="107041"/>
                  </a:lnTo>
                  <a:lnTo>
                    <a:pt x="282863" y="52023"/>
                  </a:lnTo>
                  <a:lnTo>
                    <a:pt x="240659" y="14123"/>
                  </a:lnTo>
                  <a:lnTo>
                    <a:pt x="213295" y="3669"/>
                  </a:lnTo>
                  <a:lnTo>
                    <a:pt x="182319" y="0"/>
                  </a:lnTo>
                  <a:close/>
                </a:path>
                <a:path w="308609" h="554355">
                  <a:moveTo>
                    <a:pt x="157750" y="277360"/>
                  </a:moveTo>
                  <a:lnTo>
                    <a:pt x="123070" y="277360"/>
                  </a:lnTo>
                  <a:lnTo>
                    <a:pt x="126187" y="277759"/>
                  </a:lnTo>
                  <a:lnTo>
                    <a:pt x="157750" y="277759"/>
                  </a:lnTo>
                  <a:lnTo>
                    <a:pt x="157750" y="277360"/>
                  </a:lnTo>
                  <a:close/>
                </a:path>
              </a:pathLst>
            </a:custGeom>
            <a:solidFill>
              <a:srgbClr val="D82B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17860" y="1015963"/>
              <a:ext cx="78016" cy="4392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303321" y="851928"/>
              <a:ext cx="107314" cy="698500"/>
            </a:xfrm>
            <a:custGeom>
              <a:avLst/>
              <a:gdLst/>
              <a:ahLst/>
              <a:cxnLst/>
              <a:rect l="l" t="t" r="r" b="b"/>
              <a:pathLst>
                <a:path w="107315" h="698500">
                  <a:moveTo>
                    <a:pt x="58724" y="0"/>
                  </a:moveTo>
                  <a:lnTo>
                    <a:pt x="48374" y="0"/>
                  </a:lnTo>
                  <a:lnTo>
                    <a:pt x="48374" y="175895"/>
                  </a:lnTo>
                  <a:lnTo>
                    <a:pt x="58724" y="175895"/>
                  </a:lnTo>
                  <a:lnTo>
                    <a:pt x="58724" y="0"/>
                  </a:lnTo>
                  <a:close/>
                </a:path>
                <a:path w="107315" h="698500">
                  <a:moveTo>
                    <a:pt x="66713" y="674243"/>
                  </a:moveTo>
                  <a:lnTo>
                    <a:pt x="40360" y="674243"/>
                  </a:lnTo>
                  <a:lnTo>
                    <a:pt x="40360" y="697966"/>
                  </a:lnTo>
                  <a:lnTo>
                    <a:pt x="66713" y="697966"/>
                  </a:lnTo>
                  <a:lnTo>
                    <a:pt x="66713" y="674243"/>
                  </a:lnTo>
                  <a:close/>
                </a:path>
                <a:path w="107315" h="698500">
                  <a:moveTo>
                    <a:pt x="107073" y="491909"/>
                  </a:moveTo>
                  <a:lnTo>
                    <a:pt x="0" y="491909"/>
                  </a:lnTo>
                  <a:lnTo>
                    <a:pt x="0" y="515670"/>
                  </a:lnTo>
                  <a:lnTo>
                    <a:pt x="107073" y="515670"/>
                  </a:lnTo>
                  <a:lnTo>
                    <a:pt x="107073" y="491909"/>
                  </a:lnTo>
                  <a:close/>
                </a:path>
                <a:path w="107315" h="698500">
                  <a:moveTo>
                    <a:pt x="107073" y="195453"/>
                  </a:moveTo>
                  <a:lnTo>
                    <a:pt x="0" y="195453"/>
                  </a:lnTo>
                  <a:lnTo>
                    <a:pt x="0" y="219189"/>
                  </a:lnTo>
                  <a:lnTo>
                    <a:pt x="107073" y="219189"/>
                  </a:lnTo>
                  <a:lnTo>
                    <a:pt x="107073" y="195453"/>
                  </a:lnTo>
                  <a:close/>
                </a:path>
              </a:pathLst>
            </a:custGeom>
            <a:solidFill>
              <a:srgbClr val="D5AB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7833375" y="851920"/>
            <a:ext cx="308610" cy="772160"/>
            <a:chOff x="7833375" y="851920"/>
            <a:chExt cx="308610" cy="772160"/>
          </a:xfrm>
        </p:grpSpPr>
        <p:sp>
          <p:nvSpPr>
            <p:cNvPr id="24" name="object 24"/>
            <p:cNvSpPr/>
            <p:nvPr/>
          </p:nvSpPr>
          <p:spPr>
            <a:xfrm>
              <a:off x="7833375" y="1069364"/>
              <a:ext cx="308610" cy="554355"/>
            </a:xfrm>
            <a:custGeom>
              <a:avLst/>
              <a:gdLst/>
              <a:ahLst/>
              <a:cxnLst/>
              <a:rect l="l" t="t" r="r" b="b"/>
              <a:pathLst>
                <a:path w="308609" h="554355">
                  <a:moveTo>
                    <a:pt x="164720" y="462426"/>
                  </a:moveTo>
                  <a:lnTo>
                    <a:pt x="149058" y="462426"/>
                  </a:lnTo>
                  <a:lnTo>
                    <a:pt x="147041" y="464555"/>
                  </a:lnTo>
                  <a:lnTo>
                    <a:pt x="147041" y="552072"/>
                  </a:lnTo>
                  <a:lnTo>
                    <a:pt x="149058" y="554201"/>
                  </a:lnTo>
                  <a:lnTo>
                    <a:pt x="154028" y="554201"/>
                  </a:lnTo>
                  <a:lnTo>
                    <a:pt x="156046" y="552072"/>
                  </a:lnTo>
                  <a:lnTo>
                    <a:pt x="156046" y="464555"/>
                  </a:lnTo>
                  <a:lnTo>
                    <a:pt x="154694" y="463135"/>
                  </a:lnTo>
                  <a:lnTo>
                    <a:pt x="165392" y="463135"/>
                  </a:lnTo>
                  <a:lnTo>
                    <a:pt x="164720" y="462426"/>
                  </a:lnTo>
                  <a:close/>
                </a:path>
                <a:path w="308609" h="554355">
                  <a:moveTo>
                    <a:pt x="165392" y="463135"/>
                  </a:moveTo>
                  <a:lnTo>
                    <a:pt x="159075" y="463135"/>
                  </a:lnTo>
                  <a:lnTo>
                    <a:pt x="157733" y="464555"/>
                  </a:lnTo>
                  <a:lnTo>
                    <a:pt x="157733" y="552072"/>
                  </a:lnTo>
                  <a:lnTo>
                    <a:pt x="159750" y="554201"/>
                  </a:lnTo>
                  <a:lnTo>
                    <a:pt x="164720" y="554201"/>
                  </a:lnTo>
                  <a:lnTo>
                    <a:pt x="166737" y="552072"/>
                  </a:lnTo>
                  <a:lnTo>
                    <a:pt x="166737" y="464555"/>
                  </a:lnTo>
                  <a:lnTo>
                    <a:pt x="165392" y="463135"/>
                  </a:lnTo>
                  <a:close/>
                </a:path>
                <a:path w="308609" h="554355">
                  <a:moveTo>
                    <a:pt x="160348" y="366254"/>
                  </a:moveTo>
                  <a:lnTo>
                    <a:pt x="153431" y="366254"/>
                  </a:lnTo>
                  <a:lnTo>
                    <a:pt x="153431" y="414884"/>
                  </a:lnTo>
                  <a:lnTo>
                    <a:pt x="150799" y="415404"/>
                  </a:lnTo>
                  <a:lnTo>
                    <a:pt x="145830" y="418753"/>
                  </a:lnTo>
                  <a:lnTo>
                    <a:pt x="142480" y="423721"/>
                  </a:lnTo>
                  <a:lnTo>
                    <a:pt x="141250" y="429797"/>
                  </a:lnTo>
                  <a:lnTo>
                    <a:pt x="142480" y="435856"/>
                  </a:lnTo>
                  <a:lnTo>
                    <a:pt x="145830" y="440815"/>
                  </a:lnTo>
                  <a:lnTo>
                    <a:pt x="150799" y="444155"/>
                  </a:lnTo>
                  <a:lnTo>
                    <a:pt x="153431" y="444684"/>
                  </a:lnTo>
                  <a:lnTo>
                    <a:pt x="153431" y="462426"/>
                  </a:lnTo>
                  <a:lnTo>
                    <a:pt x="160348" y="462426"/>
                  </a:lnTo>
                  <a:lnTo>
                    <a:pt x="160348" y="444684"/>
                  </a:lnTo>
                  <a:lnTo>
                    <a:pt x="162980" y="444155"/>
                  </a:lnTo>
                  <a:lnTo>
                    <a:pt x="167949" y="440815"/>
                  </a:lnTo>
                  <a:lnTo>
                    <a:pt x="171298" y="435856"/>
                  </a:lnTo>
                  <a:lnTo>
                    <a:pt x="172529" y="429797"/>
                  </a:lnTo>
                  <a:lnTo>
                    <a:pt x="171298" y="423721"/>
                  </a:lnTo>
                  <a:lnTo>
                    <a:pt x="167949" y="418753"/>
                  </a:lnTo>
                  <a:lnTo>
                    <a:pt x="162980" y="415404"/>
                  </a:lnTo>
                  <a:lnTo>
                    <a:pt x="160348" y="414884"/>
                  </a:lnTo>
                  <a:lnTo>
                    <a:pt x="160348" y="366254"/>
                  </a:lnTo>
                  <a:close/>
                </a:path>
                <a:path w="308609" h="554355">
                  <a:moveTo>
                    <a:pt x="157733" y="0"/>
                  </a:moveTo>
                  <a:lnTo>
                    <a:pt x="126221" y="0"/>
                  </a:lnTo>
                  <a:lnTo>
                    <a:pt x="97280" y="3669"/>
                  </a:lnTo>
                  <a:lnTo>
                    <a:pt x="47277" y="30516"/>
                  </a:lnTo>
                  <a:lnTo>
                    <a:pt x="12829" y="77814"/>
                  </a:lnTo>
                  <a:lnTo>
                    <a:pt x="0" y="138883"/>
                  </a:lnTo>
                  <a:lnTo>
                    <a:pt x="3332" y="170732"/>
                  </a:lnTo>
                  <a:lnTo>
                    <a:pt x="27729" y="225751"/>
                  </a:lnTo>
                  <a:lnTo>
                    <a:pt x="70712" y="263641"/>
                  </a:lnTo>
                  <a:lnTo>
                    <a:pt x="104838" y="275050"/>
                  </a:lnTo>
                  <a:lnTo>
                    <a:pt x="103692" y="276269"/>
                  </a:lnTo>
                  <a:lnTo>
                    <a:pt x="103375" y="276702"/>
                  </a:lnTo>
                  <a:lnTo>
                    <a:pt x="103375" y="364115"/>
                  </a:lnTo>
                  <a:lnTo>
                    <a:pt x="105384" y="366254"/>
                  </a:lnTo>
                  <a:lnTo>
                    <a:pt x="110361" y="366254"/>
                  </a:lnTo>
                  <a:lnTo>
                    <a:pt x="112370" y="364115"/>
                  </a:lnTo>
                  <a:lnTo>
                    <a:pt x="112370" y="276702"/>
                  </a:lnTo>
                  <a:lnTo>
                    <a:pt x="112049" y="276269"/>
                  </a:lnTo>
                  <a:lnTo>
                    <a:pt x="111720" y="275924"/>
                  </a:lnTo>
                  <a:lnTo>
                    <a:pt x="157733" y="275924"/>
                  </a:lnTo>
                  <a:lnTo>
                    <a:pt x="157733" y="0"/>
                  </a:lnTo>
                  <a:close/>
                </a:path>
                <a:path w="308609" h="554355">
                  <a:moveTo>
                    <a:pt x="157733" y="275924"/>
                  </a:moveTo>
                  <a:lnTo>
                    <a:pt x="111720" y="275924"/>
                  </a:lnTo>
                  <a:lnTo>
                    <a:pt x="114387" y="276269"/>
                  </a:lnTo>
                  <a:lnTo>
                    <a:pt x="114067" y="276702"/>
                  </a:lnTo>
                  <a:lnTo>
                    <a:pt x="114067" y="364115"/>
                  </a:lnTo>
                  <a:lnTo>
                    <a:pt x="116075" y="366254"/>
                  </a:lnTo>
                  <a:lnTo>
                    <a:pt x="121053" y="366254"/>
                  </a:lnTo>
                  <a:lnTo>
                    <a:pt x="123061" y="364115"/>
                  </a:lnTo>
                  <a:lnTo>
                    <a:pt x="123061" y="277360"/>
                  </a:lnTo>
                  <a:lnTo>
                    <a:pt x="157733" y="277360"/>
                  </a:lnTo>
                  <a:lnTo>
                    <a:pt x="157733" y="275924"/>
                  </a:lnTo>
                  <a:close/>
                </a:path>
                <a:path w="308609" h="554355">
                  <a:moveTo>
                    <a:pt x="134212" y="277759"/>
                  </a:moveTo>
                  <a:lnTo>
                    <a:pt x="125209" y="277759"/>
                  </a:lnTo>
                  <a:lnTo>
                    <a:pt x="125209" y="364115"/>
                  </a:lnTo>
                  <a:lnTo>
                    <a:pt x="127226" y="366254"/>
                  </a:lnTo>
                  <a:lnTo>
                    <a:pt x="132195" y="366254"/>
                  </a:lnTo>
                  <a:lnTo>
                    <a:pt x="134212" y="364115"/>
                  </a:lnTo>
                  <a:lnTo>
                    <a:pt x="134212" y="277759"/>
                  </a:lnTo>
                  <a:close/>
                </a:path>
                <a:path w="308609" h="554355">
                  <a:moveTo>
                    <a:pt x="144894" y="277759"/>
                  </a:moveTo>
                  <a:lnTo>
                    <a:pt x="135900" y="277759"/>
                  </a:lnTo>
                  <a:lnTo>
                    <a:pt x="135900" y="364115"/>
                  </a:lnTo>
                  <a:lnTo>
                    <a:pt x="137909" y="366254"/>
                  </a:lnTo>
                  <a:lnTo>
                    <a:pt x="142886" y="366254"/>
                  </a:lnTo>
                  <a:lnTo>
                    <a:pt x="144894" y="364115"/>
                  </a:lnTo>
                  <a:lnTo>
                    <a:pt x="144894" y="277759"/>
                  </a:lnTo>
                  <a:close/>
                </a:path>
                <a:path w="308609" h="554355">
                  <a:moveTo>
                    <a:pt x="156046" y="277759"/>
                  </a:moveTo>
                  <a:lnTo>
                    <a:pt x="147041" y="277759"/>
                  </a:lnTo>
                  <a:lnTo>
                    <a:pt x="147041" y="364115"/>
                  </a:lnTo>
                  <a:lnTo>
                    <a:pt x="149058" y="366254"/>
                  </a:lnTo>
                  <a:lnTo>
                    <a:pt x="164720" y="366254"/>
                  </a:lnTo>
                  <a:lnTo>
                    <a:pt x="166737" y="364115"/>
                  </a:lnTo>
                  <a:lnTo>
                    <a:pt x="166737" y="281532"/>
                  </a:lnTo>
                  <a:lnTo>
                    <a:pt x="156046" y="281532"/>
                  </a:lnTo>
                  <a:lnTo>
                    <a:pt x="156046" y="277759"/>
                  </a:lnTo>
                  <a:close/>
                </a:path>
                <a:path w="308609" h="554355">
                  <a:moveTo>
                    <a:pt x="177878" y="277759"/>
                  </a:moveTo>
                  <a:lnTo>
                    <a:pt x="168866" y="277759"/>
                  </a:lnTo>
                  <a:lnTo>
                    <a:pt x="168866" y="364115"/>
                  </a:lnTo>
                  <a:lnTo>
                    <a:pt x="170892" y="366254"/>
                  </a:lnTo>
                  <a:lnTo>
                    <a:pt x="175861" y="366254"/>
                  </a:lnTo>
                  <a:lnTo>
                    <a:pt x="177878" y="364115"/>
                  </a:lnTo>
                  <a:lnTo>
                    <a:pt x="177878" y="277759"/>
                  </a:lnTo>
                  <a:close/>
                </a:path>
                <a:path w="308609" h="554355">
                  <a:moveTo>
                    <a:pt x="188570" y="277759"/>
                  </a:moveTo>
                  <a:lnTo>
                    <a:pt x="179558" y="277759"/>
                  </a:lnTo>
                  <a:lnTo>
                    <a:pt x="179558" y="364115"/>
                  </a:lnTo>
                  <a:lnTo>
                    <a:pt x="181584" y="366254"/>
                  </a:lnTo>
                  <a:lnTo>
                    <a:pt x="186563" y="366254"/>
                  </a:lnTo>
                  <a:lnTo>
                    <a:pt x="188570" y="364115"/>
                  </a:lnTo>
                  <a:lnTo>
                    <a:pt x="188570" y="277759"/>
                  </a:lnTo>
                  <a:close/>
                </a:path>
                <a:path w="308609" h="554355">
                  <a:moveTo>
                    <a:pt x="199712" y="276702"/>
                  </a:moveTo>
                  <a:lnTo>
                    <a:pt x="190700" y="276702"/>
                  </a:lnTo>
                  <a:lnTo>
                    <a:pt x="190700" y="364115"/>
                  </a:lnTo>
                  <a:lnTo>
                    <a:pt x="192726" y="366254"/>
                  </a:lnTo>
                  <a:lnTo>
                    <a:pt x="197695" y="366254"/>
                  </a:lnTo>
                  <a:lnTo>
                    <a:pt x="199712" y="364115"/>
                  </a:lnTo>
                  <a:lnTo>
                    <a:pt x="199712" y="276702"/>
                  </a:lnTo>
                  <a:close/>
                </a:path>
                <a:path w="308609" h="554355">
                  <a:moveTo>
                    <a:pt x="209062" y="275179"/>
                  </a:moveTo>
                  <a:lnTo>
                    <a:pt x="202751" y="275179"/>
                  </a:lnTo>
                  <a:lnTo>
                    <a:pt x="201714" y="276269"/>
                  </a:lnTo>
                  <a:lnTo>
                    <a:pt x="201392" y="276702"/>
                  </a:lnTo>
                  <a:lnTo>
                    <a:pt x="201392" y="364115"/>
                  </a:lnTo>
                  <a:lnTo>
                    <a:pt x="203417" y="366254"/>
                  </a:lnTo>
                  <a:lnTo>
                    <a:pt x="208395" y="366254"/>
                  </a:lnTo>
                  <a:lnTo>
                    <a:pt x="210403" y="364115"/>
                  </a:lnTo>
                  <a:lnTo>
                    <a:pt x="210403" y="276702"/>
                  </a:lnTo>
                  <a:lnTo>
                    <a:pt x="210086" y="276269"/>
                  </a:lnTo>
                  <a:lnTo>
                    <a:pt x="209062" y="275179"/>
                  </a:lnTo>
                  <a:close/>
                </a:path>
                <a:path w="308609" h="554355">
                  <a:moveTo>
                    <a:pt x="182319" y="0"/>
                  </a:moveTo>
                  <a:lnTo>
                    <a:pt x="157733" y="0"/>
                  </a:lnTo>
                  <a:lnTo>
                    <a:pt x="157733" y="281532"/>
                  </a:lnTo>
                  <a:lnTo>
                    <a:pt x="166737" y="281532"/>
                  </a:lnTo>
                  <a:lnTo>
                    <a:pt x="166737" y="277759"/>
                  </a:lnTo>
                  <a:lnTo>
                    <a:pt x="188570" y="277759"/>
                  </a:lnTo>
                  <a:lnTo>
                    <a:pt x="188570" y="276970"/>
                  </a:lnTo>
                  <a:lnTo>
                    <a:pt x="190700" y="276702"/>
                  </a:lnTo>
                  <a:lnTo>
                    <a:pt x="199803" y="276702"/>
                  </a:lnTo>
                  <a:lnTo>
                    <a:pt x="198821" y="275672"/>
                  </a:lnTo>
                  <a:lnTo>
                    <a:pt x="202751" y="275179"/>
                  </a:lnTo>
                  <a:lnTo>
                    <a:pt x="209062" y="275179"/>
                  </a:lnTo>
                  <a:lnTo>
                    <a:pt x="208395" y="274469"/>
                  </a:lnTo>
                  <a:lnTo>
                    <a:pt x="208266" y="274469"/>
                  </a:lnTo>
                  <a:lnTo>
                    <a:pt x="211261" y="274088"/>
                  </a:lnTo>
                  <a:lnTo>
                    <a:pt x="237830" y="263641"/>
                  </a:lnTo>
                  <a:lnTo>
                    <a:pt x="280812" y="225751"/>
                  </a:lnTo>
                  <a:lnTo>
                    <a:pt x="305208" y="170732"/>
                  </a:lnTo>
                  <a:lnTo>
                    <a:pt x="308542" y="138883"/>
                  </a:lnTo>
                  <a:lnTo>
                    <a:pt x="305546" y="107041"/>
                  </a:lnTo>
                  <a:lnTo>
                    <a:pt x="282839" y="52023"/>
                  </a:lnTo>
                  <a:lnTo>
                    <a:pt x="240643" y="14123"/>
                  </a:lnTo>
                  <a:lnTo>
                    <a:pt x="213286" y="3669"/>
                  </a:lnTo>
                  <a:lnTo>
                    <a:pt x="182319" y="0"/>
                  </a:lnTo>
                  <a:close/>
                </a:path>
                <a:path w="308609" h="554355">
                  <a:moveTo>
                    <a:pt x="157733" y="277360"/>
                  </a:moveTo>
                  <a:lnTo>
                    <a:pt x="123061" y="277360"/>
                  </a:lnTo>
                  <a:lnTo>
                    <a:pt x="126155" y="277759"/>
                  </a:lnTo>
                  <a:lnTo>
                    <a:pt x="157733" y="277759"/>
                  </a:lnTo>
                  <a:lnTo>
                    <a:pt x="157733" y="277360"/>
                  </a:lnTo>
                  <a:close/>
                </a:path>
              </a:pathLst>
            </a:custGeom>
            <a:solidFill>
              <a:srgbClr val="D82B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51264" y="1015963"/>
              <a:ext cx="78012" cy="4392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936751" y="851928"/>
              <a:ext cx="107314" cy="698500"/>
            </a:xfrm>
            <a:custGeom>
              <a:avLst/>
              <a:gdLst/>
              <a:ahLst/>
              <a:cxnLst/>
              <a:rect l="l" t="t" r="r" b="b"/>
              <a:pathLst>
                <a:path w="107315" h="698500">
                  <a:moveTo>
                    <a:pt x="58686" y="0"/>
                  </a:moveTo>
                  <a:lnTo>
                    <a:pt x="48323" y="0"/>
                  </a:lnTo>
                  <a:lnTo>
                    <a:pt x="48323" y="175895"/>
                  </a:lnTo>
                  <a:lnTo>
                    <a:pt x="58686" y="175895"/>
                  </a:lnTo>
                  <a:lnTo>
                    <a:pt x="58686" y="0"/>
                  </a:lnTo>
                  <a:close/>
                </a:path>
                <a:path w="107315" h="698500">
                  <a:moveTo>
                    <a:pt x="66687" y="674243"/>
                  </a:moveTo>
                  <a:lnTo>
                    <a:pt x="40322" y="674243"/>
                  </a:lnTo>
                  <a:lnTo>
                    <a:pt x="40322" y="697966"/>
                  </a:lnTo>
                  <a:lnTo>
                    <a:pt x="66687" y="697966"/>
                  </a:lnTo>
                  <a:lnTo>
                    <a:pt x="66687" y="674243"/>
                  </a:lnTo>
                  <a:close/>
                </a:path>
                <a:path w="107315" h="698500">
                  <a:moveTo>
                    <a:pt x="107022" y="491909"/>
                  </a:moveTo>
                  <a:lnTo>
                    <a:pt x="0" y="491909"/>
                  </a:lnTo>
                  <a:lnTo>
                    <a:pt x="0" y="515670"/>
                  </a:lnTo>
                  <a:lnTo>
                    <a:pt x="107022" y="515670"/>
                  </a:lnTo>
                  <a:lnTo>
                    <a:pt x="107022" y="491909"/>
                  </a:lnTo>
                  <a:close/>
                </a:path>
                <a:path w="107315" h="698500">
                  <a:moveTo>
                    <a:pt x="107022" y="195453"/>
                  </a:moveTo>
                  <a:lnTo>
                    <a:pt x="0" y="195453"/>
                  </a:lnTo>
                  <a:lnTo>
                    <a:pt x="0" y="219189"/>
                  </a:lnTo>
                  <a:lnTo>
                    <a:pt x="107022" y="219189"/>
                  </a:lnTo>
                  <a:lnTo>
                    <a:pt x="107022" y="195453"/>
                  </a:lnTo>
                  <a:close/>
                </a:path>
              </a:pathLst>
            </a:custGeom>
            <a:solidFill>
              <a:srgbClr val="D5AB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3758558" y="850903"/>
            <a:ext cx="3175000" cy="1073785"/>
          </a:xfrm>
          <a:custGeom>
            <a:avLst/>
            <a:gdLst/>
            <a:ahLst/>
            <a:cxnLst/>
            <a:rect l="l" t="t" r="r" b="b"/>
            <a:pathLst>
              <a:path w="3175000" h="1073785">
                <a:moveTo>
                  <a:pt x="3174978" y="0"/>
                </a:moveTo>
                <a:lnTo>
                  <a:pt x="0" y="0"/>
                </a:lnTo>
                <a:lnTo>
                  <a:pt x="454" y="25474"/>
                </a:lnTo>
                <a:lnTo>
                  <a:pt x="4207" y="77974"/>
                </a:lnTo>
                <a:lnTo>
                  <a:pt x="11629" y="129785"/>
                </a:lnTo>
                <a:lnTo>
                  <a:pt x="22633" y="180848"/>
                </a:lnTo>
                <a:lnTo>
                  <a:pt x="37134" y="231104"/>
                </a:lnTo>
                <a:lnTo>
                  <a:pt x="55044" y="280496"/>
                </a:lnTo>
                <a:lnTo>
                  <a:pt x="76276" y="328963"/>
                </a:lnTo>
                <a:lnTo>
                  <a:pt x="100742" y="376447"/>
                </a:lnTo>
                <a:lnTo>
                  <a:pt x="128356" y="422889"/>
                </a:lnTo>
                <a:lnTo>
                  <a:pt x="159030" y="468229"/>
                </a:lnTo>
                <a:lnTo>
                  <a:pt x="192680" y="512413"/>
                </a:lnTo>
                <a:lnTo>
                  <a:pt x="229217" y="555376"/>
                </a:lnTo>
                <a:lnTo>
                  <a:pt x="268552" y="597063"/>
                </a:lnTo>
                <a:lnTo>
                  <a:pt x="310602" y="637414"/>
                </a:lnTo>
                <a:lnTo>
                  <a:pt x="355278" y="676368"/>
                </a:lnTo>
                <a:lnTo>
                  <a:pt x="402493" y="713870"/>
                </a:lnTo>
                <a:lnTo>
                  <a:pt x="452161" y="749861"/>
                </a:lnTo>
                <a:lnTo>
                  <a:pt x="504193" y="784279"/>
                </a:lnTo>
                <a:lnTo>
                  <a:pt x="558506" y="817067"/>
                </a:lnTo>
                <a:lnTo>
                  <a:pt x="615008" y="848165"/>
                </a:lnTo>
                <a:lnTo>
                  <a:pt x="673618" y="877517"/>
                </a:lnTo>
                <a:lnTo>
                  <a:pt x="734242" y="905061"/>
                </a:lnTo>
                <a:lnTo>
                  <a:pt x="796799" y="930741"/>
                </a:lnTo>
                <a:lnTo>
                  <a:pt x="861199" y="954496"/>
                </a:lnTo>
                <a:lnTo>
                  <a:pt x="927357" y="976268"/>
                </a:lnTo>
                <a:lnTo>
                  <a:pt x="995184" y="995997"/>
                </a:lnTo>
                <a:lnTo>
                  <a:pt x="1064595" y="1013626"/>
                </a:lnTo>
                <a:lnTo>
                  <a:pt x="1135501" y="1029094"/>
                </a:lnTo>
                <a:lnTo>
                  <a:pt x="1207816" y="1042346"/>
                </a:lnTo>
                <a:lnTo>
                  <a:pt x="1281454" y="1053320"/>
                </a:lnTo>
                <a:lnTo>
                  <a:pt x="1356326" y="1061957"/>
                </a:lnTo>
                <a:lnTo>
                  <a:pt x="1432349" y="1068199"/>
                </a:lnTo>
                <a:lnTo>
                  <a:pt x="1470762" y="1070404"/>
                </a:lnTo>
                <a:lnTo>
                  <a:pt x="1509431" y="1071987"/>
                </a:lnTo>
                <a:lnTo>
                  <a:pt x="1548344" y="1072944"/>
                </a:lnTo>
                <a:lnTo>
                  <a:pt x="1587488" y="1073264"/>
                </a:lnTo>
                <a:lnTo>
                  <a:pt x="1626633" y="1072944"/>
                </a:lnTo>
                <a:lnTo>
                  <a:pt x="1665546" y="1071987"/>
                </a:lnTo>
                <a:lnTo>
                  <a:pt x="1704214" y="1070404"/>
                </a:lnTo>
                <a:lnTo>
                  <a:pt x="1742629" y="1068199"/>
                </a:lnTo>
                <a:lnTo>
                  <a:pt x="1780777" y="1065381"/>
                </a:lnTo>
                <a:lnTo>
                  <a:pt x="1856235" y="1057934"/>
                </a:lnTo>
                <a:lnTo>
                  <a:pt x="1930501" y="1048122"/>
                </a:lnTo>
                <a:lnTo>
                  <a:pt x="2003489" y="1036002"/>
                </a:lnTo>
                <a:lnTo>
                  <a:pt x="2075111" y="1021634"/>
                </a:lnTo>
                <a:lnTo>
                  <a:pt x="2145280" y="1005077"/>
                </a:lnTo>
                <a:lnTo>
                  <a:pt x="2213910" y="986391"/>
                </a:lnTo>
                <a:lnTo>
                  <a:pt x="2280913" y="965633"/>
                </a:lnTo>
                <a:lnTo>
                  <a:pt x="2346203" y="942861"/>
                </a:lnTo>
                <a:lnTo>
                  <a:pt x="2409691" y="918138"/>
                </a:lnTo>
                <a:lnTo>
                  <a:pt x="2471294" y="891519"/>
                </a:lnTo>
                <a:lnTo>
                  <a:pt x="2530922" y="863064"/>
                </a:lnTo>
                <a:lnTo>
                  <a:pt x="2588488" y="832831"/>
                </a:lnTo>
                <a:lnTo>
                  <a:pt x="2643907" y="800881"/>
                </a:lnTo>
                <a:lnTo>
                  <a:pt x="2697090" y="767270"/>
                </a:lnTo>
                <a:lnTo>
                  <a:pt x="2747951" y="732058"/>
                </a:lnTo>
                <a:lnTo>
                  <a:pt x="2796402" y="695305"/>
                </a:lnTo>
                <a:lnTo>
                  <a:pt x="2842360" y="657070"/>
                </a:lnTo>
                <a:lnTo>
                  <a:pt x="2885733" y="617409"/>
                </a:lnTo>
                <a:lnTo>
                  <a:pt x="2926436" y="576383"/>
                </a:lnTo>
                <a:lnTo>
                  <a:pt x="2964384" y="534050"/>
                </a:lnTo>
                <a:lnTo>
                  <a:pt x="2999488" y="490470"/>
                </a:lnTo>
                <a:lnTo>
                  <a:pt x="3031661" y="445701"/>
                </a:lnTo>
                <a:lnTo>
                  <a:pt x="3060816" y="399802"/>
                </a:lnTo>
                <a:lnTo>
                  <a:pt x="3086867" y="352831"/>
                </a:lnTo>
                <a:lnTo>
                  <a:pt x="3109727" y="304848"/>
                </a:lnTo>
                <a:lnTo>
                  <a:pt x="3129307" y="255912"/>
                </a:lnTo>
                <a:lnTo>
                  <a:pt x="3145524" y="206080"/>
                </a:lnTo>
                <a:lnTo>
                  <a:pt x="3158288" y="155413"/>
                </a:lnTo>
                <a:lnTo>
                  <a:pt x="3167513" y="103969"/>
                </a:lnTo>
                <a:lnTo>
                  <a:pt x="3173111" y="51807"/>
                </a:lnTo>
                <a:lnTo>
                  <a:pt x="3174978" y="0"/>
                </a:lnTo>
                <a:close/>
              </a:path>
            </a:pathLst>
          </a:custGeom>
          <a:solidFill>
            <a:srgbClr val="B6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52580" y="2567929"/>
            <a:ext cx="5063490" cy="339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 marR="250825">
              <a:lnSpc>
                <a:spcPct val="1453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preparations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meticulous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require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lot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25" dirty="0">
                <a:latin typeface="Trebuchet MS"/>
                <a:cs typeface="Trebuchet MS"/>
              </a:rPr>
              <a:t>of </a:t>
            </a:r>
            <a:r>
              <a:rPr sz="1500" dirty="0">
                <a:latin typeface="Trebuchet MS"/>
                <a:cs typeface="Trebuchet MS"/>
              </a:rPr>
              <a:t>time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advance:</a:t>
            </a:r>
            <a:endParaRPr sz="15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spcBef>
                <a:spcPts val="148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latin typeface="Trebuchet MS"/>
                <a:cs typeface="Trebuchet MS"/>
              </a:rPr>
              <a:t>Clean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decorate</a:t>
            </a:r>
            <a:r>
              <a:rPr sz="1500" spc="-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house</a:t>
            </a:r>
            <a:r>
              <a:rPr sz="1500" spc="3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Getting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new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clothes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Microsoft Sans Serif"/>
              <a:buChar char="•"/>
            </a:pPr>
            <a:endParaRPr sz="15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latin typeface="Trebuchet MS"/>
                <a:cs typeface="Trebuchet MS"/>
              </a:rPr>
              <a:t>Farewell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ceremony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Kitchen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God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(Ong</a:t>
            </a:r>
            <a:r>
              <a:rPr sz="1500" spc="-7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Tao)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Microsoft Sans Serif"/>
              <a:buChar char="•"/>
            </a:pPr>
            <a:endParaRPr sz="1500">
              <a:latin typeface="Trebuchet MS"/>
              <a:cs typeface="Trebuchet MS"/>
            </a:endParaRPr>
          </a:p>
          <a:p>
            <a:pPr marL="303530" indent="-290830">
              <a:lnSpc>
                <a:spcPct val="100000"/>
              </a:lnSpc>
              <a:buFont typeface="Microsoft Sans Serif"/>
              <a:buChar char="•"/>
              <a:tabLst>
                <a:tab pos="303530" algn="l"/>
              </a:tabLst>
            </a:pPr>
            <a:r>
              <a:rPr sz="1500" dirty="0">
                <a:latin typeface="Trebuchet MS"/>
                <a:cs typeface="Trebuchet MS"/>
              </a:rPr>
              <a:t>New</a:t>
            </a:r>
            <a:r>
              <a:rPr sz="1500" spc="-6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Year's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Eve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(Giao</a:t>
            </a:r>
            <a:r>
              <a:rPr sz="1500" spc="-6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Thua)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Microsoft Sans Serif"/>
              <a:buChar char="•"/>
            </a:pPr>
            <a:endParaRPr sz="15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latin typeface="Trebuchet MS"/>
                <a:cs typeface="Trebuchet MS"/>
              </a:rPr>
              <a:t>Giving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lucky</a:t>
            </a:r>
            <a:r>
              <a:rPr sz="1500" spc="-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money</a:t>
            </a:r>
            <a:r>
              <a:rPr sz="1500" spc="-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red</a:t>
            </a:r>
            <a:r>
              <a:rPr sz="1500" spc="-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envelope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(Li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xi)</a:t>
            </a:r>
            <a:endParaRPr sz="1500">
              <a:latin typeface="Trebuchet MS"/>
              <a:cs typeface="Trebuchet MS"/>
            </a:endParaRPr>
          </a:p>
          <a:p>
            <a:pPr marL="246379" marR="5080" indent="-234315">
              <a:lnSpc>
                <a:spcPct val="200000"/>
              </a:lnSpc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-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plate</a:t>
            </a:r>
            <a:r>
              <a:rPr sz="1500" spc="-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filled</a:t>
            </a:r>
            <a:r>
              <a:rPr sz="1500" spc="-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with</a:t>
            </a:r>
            <a:r>
              <a:rPr sz="1500" spc="-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five</a:t>
            </a:r>
            <a:r>
              <a:rPr sz="1500" spc="-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types</a:t>
            </a:r>
            <a:r>
              <a:rPr sz="1500" spc="-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-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fruits</a:t>
            </a:r>
            <a:r>
              <a:rPr sz="1500" spc="-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sits</a:t>
            </a:r>
            <a:r>
              <a:rPr sz="1500" spc="-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</a:t>
            </a:r>
            <a:r>
              <a:rPr sz="1500" spc="-25" dirty="0">
                <a:latin typeface="Trebuchet MS"/>
                <a:cs typeface="Trebuchet MS"/>
              </a:rPr>
              <a:t> the </a:t>
            </a:r>
            <a:r>
              <a:rPr sz="1500" spc="-10" dirty="0">
                <a:latin typeface="Trebuchet MS"/>
                <a:cs typeface="Trebuchet MS"/>
              </a:rPr>
              <a:t>ancestor’s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spc="-30" dirty="0">
                <a:latin typeface="Trebuchet MS"/>
                <a:cs typeface="Trebuchet MS"/>
              </a:rPr>
              <a:t>altar.</a:t>
            </a:r>
            <a:r>
              <a:rPr sz="1500" spc="-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fruits</a:t>
            </a:r>
            <a:r>
              <a:rPr sz="1500" spc="-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colorful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38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meaningful.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45953" y="2360789"/>
            <a:ext cx="4785248" cy="202522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45953" y="4450927"/>
            <a:ext cx="1571274" cy="101835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45953" y="5534941"/>
            <a:ext cx="1571274" cy="101261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82157" y="4450927"/>
            <a:ext cx="3149043" cy="2096627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740493" y="1224265"/>
            <a:ext cx="1956435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marR="5080" indent="-254635">
              <a:lnSpc>
                <a:spcPct val="121000"/>
              </a:lnSpc>
              <a:spcBef>
                <a:spcPts val="100"/>
              </a:spcBef>
            </a:pPr>
            <a:r>
              <a:rPr sz="2000" spc="-10" dirty="0">
                <a:solidFill>
                  <a:srgbClr val="B62525"/>
                </a:solidFill>
              </a:rPr>
              <a:t>Vietnamese</a:t>
            </a:r>
            <a:r>
              <a:rPr sz="2000" spc="-40" dirty="0">
                <a:solidFill>
                  <a:srgbClr val="B62525"/>
                </a:solidFill>
              </a:rPr>
              <a:t> </a:t>
            </a:r>
            <a:r>
              <a:rPr sz="2000" spc="-25" dirty="0">
                <a:solidFill>
                  <a:srgbClr val="B62525"/>
                </a:solidFill>
              </a:rPr>
              <a:t>New </a:t>
            </a:r>
            <a:r>
              <a:rPr sz="2000" spc="-20" dirty="0">
                <a:solidFill>
                  <a:srgbClr val="B62525"/>
                </a:solidFill>
              </a:rPr>
              <a:t>Year</a:t>
            </a:r>
            <a:r>
              <a:rPr sz="2000" spc="-65" dirty="0">
                <a:solidFill>
                  <a:srgbClr val="B62525"/>
                </a:solidFill>
              </a:rPr>
              <a:t> </a:t>
            </a:r>
            <a:r>
              <a:rPr sz="2000" spc="-10" dirty="0">
                <a:solidFill>
                  <a:srgbClr val="B62525"/>
                </a:solidFill>
              </a:rPr>
              <a:t>Customs</a:t>
            </a:r>
            <a:endParaRPr sz="2000"/>
          </a:p>
        </p:txBody>
      </p:sp>
      <p:sp>
        <p:nvSpPr>
          <p:cNvPr id="34" name="object 34"/>
          <p:cNvSpPr txBox="1"/>
          <p:nvPr/>
        </p:nvSpPr>
        <p:spPr>
          <a:xfrm>
            <a:off x="4010066" y="961632"/>
            <a:ext cx="2755265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marR="30480" indent="-340360">
              <a:lnSpc>
                <a:spcPct val="1173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TÊ</a:t>
            </a:r>
            <a:r>
              <a:rPr sz="2250" b="1" baseline="22222" dirty="0">
                <a:solidFill>
                  <a:srgbClr val="FFFFFF"/>
                </a:solidFill>
                <a:latin typeface="Arial"/>
                <a:cs typeface="Arial"/>
              </a:rPr>
              <a:t>́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500" b="1" spc="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500" b="1" spc="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5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b="1" spc="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FFF"/>
                </a:solidFill>
                <a:latin typeface="Trebuchet MS"/>
                <a:cs typeface="Trebuchet MS"/>
              </a:rPr>
              <a:t>most</a:t>
            </a:r>
            <a:r>
              <a:rPr sz="1500" b="1" spc="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FFF"/>
                </a:solidFill>
                <a:latin typeface="Trebuchet MS"/>
                <a:cs typeface="Trebuchet MS"/>
              </a:rPr>
              <a:t>celebrated </a:t>
            </a:r>
            <a:r>
              <a:rPr sz="1500" b="1" spc="55" dirty="0">
                <a:solidFill>
                  <a:srgbClr val="FFFFFF"/>
                </a:solidFill>
                <a:latin typeface="Trebuchet MS"/>
                <a:cs typeface="Trebuchet MS"/>
              </a:rPr>
              <a:t>holiday</a:t>
            </a:r>
            <a:r>
              <a:rPr sz="1500" b="1" spc="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500" b="1" spc="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40" dirty="0">
                <a:solidFill>
                  <a:srgbClr val="FFFFFF"/>
                </a:solidFill>
                <a:latin typeface="Trebuchet MS"/>
                <a:cs typeface="Trebuchet MS"/>
              </a:rPr>
              <a:t>Vietnam.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50900"/>
            <a:ext cx="10388600" cy="5842000"/>
            <a:chOff x="152400" y="850900"/>
            <a:chExt cx="10388600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50900"/>
              <a:ext cx="10388600" cy="5842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6048" y="979771"/>
              <a:ext cx="4761303" cy="8947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67462" y="2198124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69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4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7" y="4706"/>
                  </a:lnTo>
                  <a:lnTo>
                    <a:pt x="1933735" y="5770"/>
                  </a:lnTo>
                  <a:lnTo>
                    <a:pt x="1929700" y="5770"/>
                  </a:lnTo>
                  <a:lnTo>
                    <a:pt x="1926242" y="5194"/>
                  </a:lnTo>
                  <a:lnTo>
                    <a:pt x="1922783" y="4039"/>
                  </a:lnTo>
                  <a:lnTo>
                    <a:pt x="1915426" y="2010"/>
                  </a:lnTo>
                  <a:lnTo>
                    <a:pt x="1908016" y="793"/>
                  </a:lnTo>
                  <a:lnTo>
                    <a:pt x="1900496" y="1198"/>
                  </a:lnTo>
                  <a:lnTo>
                    <a:pt x="1892814" y="4039"/>
                  </a:lnTo>
                  <a:lnTo>
                    <a:pt x="1888727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9" y="10388"/>
                  </a:lnTo>
                  <a:lnTo>
                    <a:pt x="1862936" y="9081"/>
                  </a:lnTo>
                  <a:lnTo>
                    <a:pt x="1839126" y="5600"/>
                  </a:lnTo>
                  <a:lnTo>
                    <a:pt x="1827113" y="4616"/>
                  </a:lnTo>
                  <a:lnTo>
                    <a:pt x="1814055" y="4914"/>
                  </a:lnTo>
                  <a:lnTo>
                    <a:pt x="1800890" y="5699"/>
                  </a:lnTo>
                  <a:lnTo>
                    <a:pt x="1787725" y="5509"/>
                  </a:lnTo>
                  <a:lnTo>
                    <a:pt x="1774667" y="2885"/>
                  </a:lnTo>
                  <a:lnTo>
                    <a:pt x="1771209" y="2885"/>
                  </a:lnTo>
                  <a:lnTo>
                    <a:pt x="1758395" y="6131"/>
                  </a:lnTo>
                  <a:lnTo>
                    <a:pt x="1745634" y="9812"/>
                  </a:lnTo>
                  <a:lnTo>
                    <a:pt x="1732550" y="11327"/>
                  </a:lnTo>
                  <a:lnTo>
                    <a:pt x="1718763" y="8079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3" y="12120"/>
                  </a:lnTo>
                  <a:lnTo>
                    <a:pt x="1702625" y="12697"/>
                  </a:lnTo>
                  <a:lnTo>
                    <a:pt x="1661408" y="12453"/>
                  </a:lnTo>
                  <a:lnTo>
                    <a:pt x="1643839" y="12697"/>
                  </a:lnTo>
                  <a:lnTo>
                    <a:pt x="1639229" y="16737"/>
                  </a:lnTo>
                  <a:lnTo>
                    <a:pt x="1634042" y="16737"/>
                  </a:lnTo>
                  <a:lnTo>
                    <a:pt x="1615365" y="17766"/>
                  </a:lnTo>
                  <a:lnTo>
                    <a:pt x="1577795" y="19173"/>
                  </a:lnTo>
                  <a:lnTo>
                    <a:pt x="1559119" y="20200"/>
                  </a:lnTo>
                  <a:lnTo>
                    <a:pt x="1543649" y="21346"/>
                  </a:lnTo>
                  <a:lnTo>
                    <a:pt x="1497451" y="25972"/>
                  </a:lnTo>
                  <a:lnTo>
                    <a:pt x="1493417" y="26549"/>
                  </a:lnTo>
                  <a:lnTo>
                    <a:pt x="1489383" y="26549"/>
                  </a:lnTo>
                  <a:lnTo>
                    <a:pt x="1480027" y="22410"/>
                  </a:lnTo>
                  <a:lnTo>
                    <a:pt x="1475191" y="22437"/>
                  </a:lnTo>
                  <a:lnTo>
                    <a:pt x="1470680" y="24088"/>
                  </a:lnTo>
                  <a:lnTo>
                    <a:pt x="1466330" y="26549"/>
                  </a:lnTo>
                  <a:lnTo>
                    <a:pt x="1465177" y="27703"/>
                  </a:lnTo>
                  <a:lnTo>
                    <a:pt x="1464024" y="29436"/>
                  </a:lnTo>
                  <a:lnTo>
                    <a:pt x="1462872" y="29436"/>
                  </a:lnTo>
                  <a:lnTo>
                    <a:pt x="1433479" y="24241"/>
                  </a:lnTo>
                  <a:lnTo>
                    <a:pt x="1431174" y="24241"/>
                  </a:lnTo>
                  <a:lnTo>
                    <a:pt x="1413217" y="27659"/>
                  </a:lnTo>
                  <a:lnTo>
                    <a:pt x="1408120" y="28281"/>
                  </a:lnTo>
                  <a:lnTo>
                    <a:pt x="1388237" y="29390"/>
                  </a:lnTo>
                  <a:lnTo>
                    <a:pt x="1328587" y="31744"/>
                  </a:lnTo>
                  <a:lnTo>
                    <a:pt x="1320797" y="32367"/>
                  </a:lnTo>
                  <a:lnTo>
                    <a:pt x="1296888" y="35208"/>
                  </a:lnTo>
                  <a:lnTo>
                    <a:pt x="1293431" y="34053"/>
                  </a:lnTo>
                  <a:lnTo>
                    <a:pt x="1289396" y="33475"/>
                  </a:lnTo>
                  <a:lnTo>
                    <a:pt x="1285938" y="33475"/>
                  </a:lnTo>
                  <a:lnTo>
                    <a:pt x="1277978" y="34333"/>
                  </a:lnTo>
                  <a:lnTo>
                    <a:pt x="1269801" y="35568"/>
                  </a:lnTo>
                  <a:lnTo>
                    <a:pt x="1261625" y="36479"/>
                  </a:lnTo>
                  <a:lnTo>
                    <a:pt x="1247621" y="36253"/>
                  </a:lnTo>
                  <a:lnTo>
                    <a:pt x="1241633" y="36795"/>
                  </a:lnTo>
                  <a:lnTo>
                    <a:pt x="1235753" y="37985"/>
                  </a:lnTo>
                  <a:lnTo>
                    <a:pt x="1230034" y="39824"/>
                  </a:lnTo>
                  <a:lnTo>
                    <a:pt x="1223018" y="41548"/>
                  </a:lnTo>
                  <a:lnTo>
                    <a:pt x="1215842" y="42350"/>
                  </a:lnTo>
                  <a:lnTo>
                    <a:pt x="1208557" y="42179"/>
                  </a:lnTo>
                  <a:lnTo>
                    <a:pt x="1201218" y="40979"/>
                  </a:lnTo>
                  <a:lnTo>
                    <a:pt x="1192140" y="38309"/>
                  </a:lnTo>
                  <a:lnTo>
                    <a:pt x="1187602" y="38139"/>
                  </a:lnTo>
                  <a:lnTo>
                    <a:pt x="1182199" y="40402"/>
                  </a:lnTo>
                  <a:lnTo>
                    <a:pt x="1177641" y="41692"/>
                  </a:lnTo>
                  <a:lnTo>
                    <a:pt x="1172113" y="41629"/>
                  </a:lnTo>
                  <a:lnTo>
                    <a:pt x="1166150" y="40808"/>
                  </a:lnTo>
                  <a:lnTo>
                    <a:pt x="1136470" y="35441"/>
                  </a:lnTo>
                  <a:lnTo>
                    <a:pt x="1128600" y="34630"/>
                  </a:lnTo>
                  <a:lnTo>
                    <a:pt x="1118649" y="34739"/>
                  </a:lnTo>
                  <a:lnTo>
                    <a:pt x="1098532" y="36253"/>
                  </a:lnTo>
                  <a:lnTo>
                    <a:pt x="1088257" y="36362"/>
                  </a:lnTo>
                  <a:lnTo>
                    <a:pt x="1077883" y="35641"/>
                  </a:lnTo>
                  <a:lnTo>
                    <a:pt x="1067508" y="34486"/>
                  </a:lnTo>
                  <a:lnTo>
                    <a:pt x="1046760" y="31744"/>
                  </a:lnTo>
                  <a:lnTo>
                    <a:pt x="1040420" y="31744"/>
                  </a:lnTo>
                  <a:lnTo>
                    <a:pt x="1039268" y="41556"/>
                  </a:lnTo>
                  <a:lnTo>
                    <a:pt x="1036963" y="40402"/>
                  </a:lnTo>
                  <a:lnTo>
                    <a:pt x="1032929" y="39824"/>
                  </a:lnTo>
                  <a:lnTo>
                    <a:pt x="1032929" y="38671"/>
                  </a:lnTo>
                  <a:lnTo>
                    <a:pt x="1031775" y="30012"/>
                  </a:lnTo>
                  <a:lnTo>
                    <a:pt x="1024860" y="31744"/>
                  </a:lnTo>
                  <a:lnTo>
                    <a:pt x="1019674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3" y="36939"/>
                  </a:lnTo>
                  <a:lnTo>
                    <a:pt x="892799" y="39969"/>
                  </a:lnTo>
                  <a:lnTo>
                    <a:pt x="890647" y="42133"/>
                  </a:lnTo>
                  <a:lnTo>
                    <a:pt x="887307" y="42133"/>
                  </a:lnTo>
                  <a:lnTo>
                    <a:pt x="882506" y="38671"/>
                  </a:lnTo>
                  <a:lnTo>
                    <a:pt x="880201" y="37517"/>
                  </a:lnTo>
                  <a:lnTo>
                    <a:pt x="877319" y="36939"/>
                  </a:lnTo>
                  <a:lnTo>
                    <a:pt x="855077" y="36695"/>
                  </a:lnTo>
                  <a:lnTo>
                    <a:pt x="848503" y="36939"/>
                  </a:lnTo>
                  <a:lnTo>
                    <a:pt x="802397" y="39824"/>
                  </a:lnTo>
                  <a:lnTo>
                    <a:pt x="792797" y="41349"/>
                  </a:lnTo>
                  <a:lnTo>
                    <a:pt x="783089" y="42495"/>
                  </a:lnTo>
                  <a:lnTo>
                    <a:pt x="773381" y="43315"/>
                  </a:lnTo>
                  <a:lnTo>
                    <a:pt x="763783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3"/>
                  </a:lnTo>
                  <a:lnTo>
                    <a:pt x="699234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5"/>
                  </a:lnTo>
                  <a:lnTo>
                    <a:pt x="677909" y="45596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5" y="47562"/>
                  </a:lnTo>
                  <a:lnTo>
                    <a:pt x="623733" y="57717"/>
                  </a:lnTo>
                  <a:lnTo>
                    <a:pt x="622005" y="57717"/>
                  </a:lnTo>
                  <a:lnTo>
                    <a:pt x="615403" y="53018"/>
                  </a:lnTo>
                  <a:lnTo>
                    <a:pt x="610262" y="51584"/>
                  </a:lnTo>
                  <a:lnTo>
                    <a:pt x="604796" y="51775"/>
                  </a:lnTo>
                  <a:lnTo>
                    <a:pt x="588487" y="55509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7" y="61758"/>
                  </a:lnTo>
                  <a:lnTo>
                    <a:pt x="459479" y="69261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8" y="77965"/>
                  </a:lnTo>
                  <a:lnTo>
                    <a:pt x="324041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6" y="83113"/>
                  </a:lnTo>
                  <a:lnTo>
                    <a:pt x="277359" y="86000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3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3"/>
                  </a:lnTo>
                  <a:lnTo>
                    <a:pt x="221023" y="98455"/>
                  </a:lnTo>
                  <a:lnTo>
                    <a:pt x="205894" y="100430"/>
                  </a:lnTo>
                  <a:lnTo>
                    <a:pt x="195943" y="102116"/>
                  </a:lnTo>
                  <a:lnTo>
                    <a:pt x="185938" y="104397"/>
                  </a:lnTo>
                  <a:lnTo>
                    <a:pt x="165550" y="109664"/>
                  </a:lnTo>
                  <a:lnTo>
                    <a:pt x="166127" y="120054"/>
                  </a:lnTo>
                  <a:lnTo>
                    <a:pt x="147684" y="117168"/>
                  </a:lnTo>
                  <a:lnTo>
                    <a:pt x="155754" y="131597"/>
                  </a:lnTo>
                  <a:lnTo>
                    <a:pt x="146333" y="132148"/>
                  </a:lnTo>
                  <a:lnTo>
                    <a:pt x="135293" y="136432"/>
                  </a:lnTo>
                  <a:lnTo>
                    <a:pt x="125117" y="143203"/>
                  </a:lnTo>
                  <a:lnTo>
                    <a:pt x="118291" y="151221"/>
                  </a:lnTo>
                  <a:lnTo>
                    <a:pt x="110223" y="146603"/>
                  </a:lnTo>
                  <a:lnTo>
                    <a:pt x="106243" y="155533"/>
                  </a:lnTo>
                  <a:lnTo>
                    <a:pt x="99128" y="158724"/>
                  </a:lnTo>
                  <a:lnTo>
                    <a:pt x="90934" y="159753"/>
                  </a:lnTo>
                  <a:lnTo>
                    <a:pt x="83712" y="162187"/>
                  </a:lnTo>
                  <a:lnTo>
                    <a:pt x="63855" y="195863"/>
                  </a:lnTo>
                  <a:lnTo>
                    <a:pt x="58858" y="200715"/>
                  </a:lnTo>
                  <a:lnTo>
                    <a:pt x="55048" y="206649"/>
                  </a:lnTo>
                  <a:lnTo>
                    <a:pt x="52590" y="213558"/>
                  </a:lnTo>
                  <a:lnTo>
                    <a:pt x="48826" y="216028"/>
                  </a:lnTo>
                  <a:lnTo>
                    <a:pt x="45385" y="219040"/>
                  </a:lnTo>
                  <a:lnTo>
                    <a:pt x="42378" y="222486"/>
                  </a:lnTo>
                  <a:lnTo>
                    <a:pt x="39911" y="226255"/>
                  </a:lnTo>
                  <a:lnTo>
                    <a:pt x="38759" y="228564"/>
                  </a:lnTo>
                  <a:lnTo>
                    <a:pt x="43369" y="233760"/>
                  </a:lnTo>
                  <a:lnTo>
                    <a:pt x="45674" y="238954"/>
                  </a:lnTo>
                  <a:lnTo>
                    <a:pt x="43945" y="239530"/>
                  </a:lnTo>
                  <a:lnTo>
                    <a:pt x="41639" y="241839"/>
                  </a:lnTo>
                  <a:lnTo>
                    <a:pt x="34147" y="245880"/>
                  </a:lnTo>
                  <a:lnTo>
                    <a:pt x="29537" y="248766"/>
                  </a:lnTo>
                  <a:lnTo>
                    <a:pt x="19739" y="253384"/>
                  </a:lnTo>
                  <a:lnTo>
                    <a:pt x="16857" y="253960"/>
                  </a:lnTo>
                  <a:lnTo>
                    <a:pt x="7924" y="256757"/>
                  </a:lnTo>
                  <a:lnTo>
                    <a:pt x="2449" y="261175"/>
                  </a:lnTo>
                  <a:lnTo>
                    <a:pt x="0" y="267759"/>
                  </a:lnTo>
                  <a:lnTo>
                    <a:pt x="144" y="277047"/>
                  </a:lnTo>
                  <a:lnTo>
                    <a:pt x="720" y="278202"/>
                  </a:lnTo>
                  <a:lnTo>
                    <a:pt x="1296" y="278780"/>
                  </a:lnTo>
                  <a:lnTo>
                    <a:pt x="1873" y="279934"/>
                  </a:lnTo>
                  <a:lnTo>
                    <a:pt x="4178" y="275316"/>
                  </a:lnTo>
                  <a:lnTo>
                    <a:pt x="18586" y="286283"/>
                  </a:lnTo>
                  <a:lnTo>
                    <a:pt x="6483" y="292055"/>
                  </a:lnTo>
                  <a:lnTo>
                    <a:pt x="22621" y="309947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0"/>
                  </a:lnTo>
                  <a:lnTo>
                    <a:pt x="15704" y="332746"/>
                  </a:lnTo>
                  <a:lnTo>
                    <a:pt x="19613" y="337742"/>
                  </a:lnTo>
                  <a:lnTo>
                    <a:pt x="21468" y="342846"/>
                  </a:lnTo>
                  <a:lnTo>
                    <a:pt x="24376" y="353047"/>
                  </a:lnTo>
                  <a:lnTo>
                    <a:pt x="30041" y="358648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29" y="374015"/>
                  </a:lnTo>
                  <a:lnTo>
                    <a:pt x="62108" y="384503"/>
                  </a:lnTo>
                  <a:lnTo>
                    <a:pt x="67934" y="389959"/>
                  </a:lnTo>
                  <a:lnTo>
                    <a:pt x="76031" y="390329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2" y="386135"/>
                  </a:lnTo>
                  <a:lnTo>
                    <a:pt x="90628" y="386135"/>
                  </a:lnTo>
                  <a:lnTo>
                    <a:pt x="83712" y="398834"/>
                  </a:lnTo>
                  <a:lnTo>
                    <a:pt x="90726" y="397986"/>
                  </a:lnTo>
                  <a:lnTo>
                    <a:pt x="94879" y="394649"/>
                  </a:lnTo>
                  <a:lnTo>
                    <a:pt x="96761" y="388932"/>
                  </a:lnTo>
                  <a:lnTo>
                    <a:pt x="96967" y="380941"/>
                  </a:lnTo>
                  <a:lnTo>
                    <a:pt x="99849" y="384404"/>
                  </a:lnTo>
                  <a:lnTo>
                    <a:pt x="101578" y="387868"/>
                  </a:lnTo>
                  <a:lnTo>
                    <a:pt x="101003" y="389599"/>
                  </a:lnTo>
                  <a:lnTo>
                    <a:pt x="106451" y="399782"/>
                  </a:lnTo>
                  <a:lnTo>
                    <a:pt x="116060" y="406988"/>
                  </a:lnTo>
                  <a:lnTo>
                    <a:pt x="127505" y="409972"/>
                  </a:lnTo>
                  <a:lnTo>
                    <a:pt x="138464" y="407492"/>
                  </a:lnTo>
                  <a:lnTo>
                    <a:pt x="144705" y="405192"/>
                  </a:lnTo>
                  <a:lnTo>
                    <a:pt x="149918" y="405110"/>
                  </a:lnTo>
                  <a:lnTo>
                    <a:pt x="154593" y="407085"/>
                  </a:lnTo>
                  <a:lnTo>
                    <a:pt x="159212" y="410955"/>
                  </a:lnTo>
                  <a:lnTo>
                    <a:pt x="162093" y="413840"/>
                  </a:lnTo>
                  <a:lnTo>
                    <a:pt x="166128" y="416149"/>
                  </a:lnTo>
                  <a:lnTo>
                    <a:pt x="170163" y="416727"/>
                  </a:lnTo>
                  <a:lnTo>
                    <a:pt x="178808" y="416934"/>
                  </a:lnTo>
                  <a:lnTo>
                    <a:pt x="187453" y="416655"/>
                  </a:lnTo>
                  <a:lnTo>
                    <a:pt x="196098" y="415834"/>
                  </a:lnTo>
                  <a:lnTo>
                    <a:pt x="204743" y="414418"/>
                  </a:lnTo>
                  <a:lnTo>
                    <a:pt x="213179" y="412532"/>
                  </a:lnTo>
                  <a:lnTo>
                    <a:pt x="221240" y="411894"/>
                  </a:lnTo>
                  <a:lnTo>
                    <a:pt x="228974" y="413525"/>
                  </a:lnTo>
                  <a:lnTo>
                    <a:pt x="236440" y="418458"/>
                  </a:lnTo>
                  <a:lnTo>
                    <a:pt x="239899" y="420190"/>
                  </a:lnTo>
                  <a:lnTo>
                    <a:pt x="243932" y="420190"/>
                  </a:lnTo>
                  <a:lnTo>
                    <a:pt x="255082" y="417168"/>
                  </a:lnTo>
                  <a:lnTo>
                    <a:pt x="262087" y="414922"/>
                  </a:lnTo>
                  <a:lnTo>
                    <a:pt x="269525" y="413435"/>
                  </a:lnTo>
                  <a:lnTo>
                    <a:pt x="277936" y="413840"/>
                  </a:lnTo>
                  <a:lnTo>
                    <a:pt x="287274" y="414643"/>
                  </a:lnTo>
                  <a:lnTo>
                    <a:pt x="296882" y="414202"/>
                  </a:lnTo>
                  <a:lnTo>
                    <a:pt x="306383" y="413435"/>
                  </a:lnTo>
                  <a:lnTo>
                    <a:pt x="315398" y="413264"/>
                  </a:lnTo>
                  <a:lnTo>
                    <a:pt x="323926" y="413642"/>
                  </a:lnTo>
                  <a:lnTo>
                    <a:pt x="332183" y="413264"/>
                  </a:lnTo>
                  <a:lnTo>
                    <a:pt x="340117" y="411153"/>
                  </a:lnTo>
                  <a:lnTo>
                    <a:pt x="347672" y="406337"/>
                  </a:lnTo>
                  <a:lnTo>
                    <a:pt x="348824" y="404606"/>
                  </a:lnTo>
                  <a:lnTo>
                    <a:pt x="351707" y="405183"/>
                  </a:lnTo>
                  <a:lnTo>
                    <a:pt x="390897" y="403452"/>
                  </a:lnTo>
                  <a:lnTo>
                    <a:pt x="435274" y="399989"/>
                  </a:lnTo>
                  <a:lnTo>
                    <a:pt x="457400" y="395199"/>
                  </a:lnTo>
                  <a:lnTo>
                    <a:pt x="467549" y="393062"/>
                  </a:lnTo>
                  <a:lnTo>
                    <a:pt x="471007" y="393062"/>
                  </a:lnTo>
                  <a:lnTo>
                    <a:pt x="473889" y="394216"/>
                  </a:lnTo>
                  <a:lnTo>
                    <a:pt x="483920" y="396904"/>
                  </a:lnTo>
                  <a:lnTo>
                    <a:pt x="494060" y="396669"/>
                  </a:lnTo>
                  <a:lnTo>
                    <a:pt x="504200" y="395353"/>
                  </a:lnTo>
                  <a:lnTo>
                    <a:pt x="531702" y="393684"/>
                  </a:lnTo>
                  <a:lnTo>
                    <a:pt x="566426" y="386920"/>
                  </a:lnTo>
                  <a:lnTo>
                    <a:pt x="584544" y="386135"/>
                  </a:lnTo>
                  <a:lnTo>
                    <a:pt x="600105" y="386570"/>
                  </a:lnTo>
                  <a:lnTo>
                    <a:pt x="615665" y="385702"/>
                  </a:lnTo>
                  <a:lnTo>
                    <a:pt x="646788" y="382673"/>
                  </a:lnTo>
                  <a:lnTo>
                    <a:pt x="656639" y="381888"/>
                  </a:lnTo>
                  <a:lnTo>
                    <a:pt x="676127" y="379670"/>
                  </a:lnTo>
                  <a:lnTo>
                    <a:pt x="685979" y="379210"/>
                  </a:lnTo>
                  <a:lnTo>
                    <a:pt x="698513" y="379651"/>
                  </a:lnTo>
                  <a:lnTo>
                    <a:pt x="723583" y="381401"/>
                  </a:lnTo>
                  <a:lnTo>
                    <a:pt x="736119" y="381519"/>
                  </a:lnTo>
                  <a:lnTo>
                    <a:pt x="752544" y="380716"/>
                  </a:lnTo>
                  <a:lnTo>
                    <a:pt x="785395" y="378028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3" y="378597"/>
                  </a:lnTo>
                  <a:lnTo>
                    <a:pt x="854176" y="376937"/>
                  </a:lnTo>
                  <a:lnTo>
                    <a:pt x="864641" y="376323"/>
                  </a:lnTo>
                  <a:lnTo>
                    <a:pt x="888343" y="375892"/>
                  </a:lnTo>
                  <a:lnTo>
                    <a:pt x="912477" y="376323"/>
                  </a:lnTo>
                  <a:lnTo>
                    <a:pt x="919906" y="376928"/>
                  </a:lnTo>
                  <a:lnTo>
                    <a:pt x="927389" y="378128"/>
                  </a:lnTo>
                  <a:lnTo>
                    <a:pt x="934764" y="379003"/>
                  </a:lnTo>
                  <a:lnTo>
                    <a:pt x="954909" y="377902"/>
                  </a:lnTo>
                  <a:lnTo>
                    <a:pt x="967948" y="378416"/>
                  </a:lnTo>
                  <a:lnTo>
                    <a:pt x="980772" y="377739"/>
                  </a:lnTo>
                  <a:lnTo>
                    <a:pt x="993162" y="373438"/>
                  </a:lnTo>
                  <a:lnTo>
                    <a:pt x="994316" y="372860"/>
                  </a:lnTo>
                  <a:lnTo>
                    <a:pt x="996044" y="374015"/>
                  </a:lnTo>
                  <a:lnTo>
                    <a:pt x="997774" y="374015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9"/>
                  </a:lnTo>
                  <a:lnTo>
                    <a:pt x="1047913" y="377190"/>
                  </a:lnTo>
                  <a:lnTo>
                    <a:pt x="1063475" y="376756"/>
                  </a:lnTo>
                  <a:lnTo>
                    <a:pt x="1079036" y="379787"/>
                  </a:lnTo>
                  <a:lnTo>
                    <a:pt x="1084691" y="380481"/>
                  </a:lnTo>
                  <a:lnTo>
                    <a:pt x="1090994" y="379714"/>
                  </a:lnTo>
                  <a:lnTo>
                    <a:pt x="1097514" y="378407"/>
                  </a:lnTo>
                  <a:lnTo>
                    <a:pt x="1103817" y="377478"/>
                  </a:lnTo>
                  <a:lnTo>
                    <a:pt x="1109338" y="377405"/>
                  </a:lnTo>
                  <a:lnTo>
                    <a:pt x="1119946" y="378128"/>
                  </a:lnTo>
                  <a:lnTo>
                    <a:pt x="1125142" y="378056"/>
                  </a:lnTo>
                  <a:lnTo>
                    <a:pt x="1138885" y="378713"/>
                  </a:lnTo>
                  <a:lnTo>
                    <a:pt x="1152518" y="381157"/>
                  </a:lnTo>
                  <a:lnTo>
                    <a:pt x="1166152" y="382195"/>
                  </a:lnTo>
                  <a:lnTo>
                    <a:pt x="1179894" y="378632"/>
                  </a:lnTo>
                  <a:lnTo>
                    <a:pt x="1182776" y="376901"/>
                  </a:lnTo>
                  <a:lnTo>
                    <a:pt x="1187386" y="379787"/>
                  </a:lnTo>
                  <a:lnTo>
                    <a:pt x="1191421" y="380365"/>
                  </a:lnTo>
                  <a:lnTo>
                    <a:pt x="1202659" y="382817"/>
                  </a:lnTo>
                  <a:lnTo>
                    <a:pt x="1208277" y="383773"/>
                  </a:lnTo>
                  <a:lnTo>
                    <a:pt x="1213897" y="384404"/>
                  </a:lnTo>
                  <a:lnTo>
                    <a:pt x="1229547" y="383980"/>
                  </a:lnTo>
                  <a:lnTo>
                    <a:pt x="1245307" y="383178"/>
                  </a:lnTo>
                  <a:lnTo>
                    <a:pt x="1261066" y="382700"/>
                  </a:lnTo>
                  <a:lnTo>
                    <a:pt x="1276718" y="383250"/>
                  </a:lnTo>
                  <a:lnTo>
                    <a:pt x="1287749" y="383899"/>
                  </a:lnTo>
                  <a:lnTo>
                    <a:pt x="1298402" y="383683"/>
                  </a:lnTo>
                  <a:lnTo>
                    <a:pt x="1308731" y="381952"/>
                  </a:lnTo>
                  <a:lnTo>
                    <a:pt x="1318790" y="378056"/>
                  </a:lnTo>
                  <a:lnTo>
                    <a:pt x="1321671" y="377478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2" y="384044"/>
                  </a:lnTo>
                  <a:lnTo>
                    <a:pt x="1347030" y="382673"/>
                  </a:lnTo>
                  <a:lnTo>
                    <a:pt x="1360087" y="381257"/>
                  </a:lnTo>
                  <a:lnTo>
                    <a:pt x="1373253" y="380437"/>
                  </a:lnTo>
                  <a:lnTo>
                    <a:pt x="1386419" y="380156"/>
                  </a:lnTo>
                  <a:lnTo>
                    <a:pt x="1399476" y="380365"/>
                  </a:lnTo>
                  <a:lnTo>
                    <a:pt x="1420583" y="382817"/>
                  </a:lnTo>
                  <a:lnTo>
                    <a:pt x="1431328" y="382962"/>
                  </a:lnTo>
                  <a:lnTo>
                    <a:pt x="1442124" y="380941"/>
                  </a:lnTo>
                  <a:lnTo>
                    <a:pt x="1447311" y="379760"/>
                  </a:lnTo>
                  <a:lnTo>
                    <a:pt x="1452499" y="378848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7" y="379760"/>
                  </a:lnTo>
                  <a:lnTo>
                    <a:pt x="1481891" y="379787"/>
                  </a:lnTo>
                  <a:lnTo>
                    <a:pt x="1496947" y="376829"/>
                  </a:lnTo>
                  <a:lnTo>
                    <a:pt x="1512004" y="373438"/>
                  </a:lnTo>
                  <a:lnTo>
                    <a:pt x="1527277" y="372644"/>
                  </a:lnTo>
                  <a:lnTo>
                    <a:pt x="1547017" y="378632"/>
                  </a:lnTo>
                  <a:lnTo>
                    <a:pt x="1551051" y="378056"/>
                  </a:lnTo>
                  <a:lnTo>
                    <a:pt x="1572952" y="370263"/>
                  </a:lnTo>
                  <a:lnTo>
                    <a:pt x="1622588" y="369831"/>
                  </a:lnTo>
                  <a:lnTo>
                    <a:pt x="1638320" y="368838"/>
                  </a:lnTo>
                  <a:lnTo>
                    <a:pt x="1654214" y="365357"/>
                  </a:lnTo>
                  <a:lnTo>
                    <a:pt x="1665588" y="363157"/>
                  </a:lnTo>
                  <a:lnTo>
                    <a:pt x="1677772" y="362905"/>
                  </a:lnTo>
                  <a:lnTo>
                    <a:pt x="1702626" y="364780"/>
                  </a:lnTo>
                  <a:lnTo>
                    <a:pt x="1720321" y="364338"/>
                  </a:lnTo>
                  <a:lnTo>
                    <a:pt x="1737854" y="362111"/>
                  </a:lnTo>
                  <a:lnTo>
                    <a:pt x="1755063" y="358043"/>
                  </a:lnTo>
                  <a:lnTo>
                    <a:pt x="1771785" y="352082"/>
                  </a:lnTo>
                  <a:lnTo>
                    <a:pt x="1775820" y="350927"/>
                  </a:lnTo>
                  <a:lnTo>
                    <a:pt x="1780430" y="350927"/>
                  </a:lnTo>
                  <a:lnTo>
                    <a:pt x="1785040" y="352082"/>
                  </a:lnTo>
                  <a:lnTo>
                    <a:pt x="1809680" y="355735"/>
                  </a:lnTo>
                  <a:lnTo>
                    <a:pt x="1817891" y="356699"/>
                  </a:lnTo>
                  <a:lnTo>
                    <a:pt x="1828455" y="355085"/>
                  </a:lnTo>
                  <a:lnTo>
                    <a:pt x="1838855" y="352009"/>
                  </a:lnTo>
                  <a:lnTo>
                    <a:pt x="1849581" y="350125"/>
                  </a:lnTo>
                  <a:lnTo>
                    <a:pt x="1861117" y="352082"/>
                  </a:lnTo>
                  <a:lnTo>
                    <a:pt x="1865908" y="352704"/>
                  </a:lnTo>
                  <a:lnTo>
                    <a:pt x="1871347" y="351866"/>
                  </a:lnTo>
                  <a:lnTo>
                    <a:pt x="1877002" y="350702"/>
                  </a:lnTo>
                  <a:lnTo>
                    <a:pt x="1882440" y="350351"/>
                  </a:lnTo>
                  <a:lnTo>
                    <a:pt x="1902252" y="352370"/>
                  </a:lnTo>
                  <a:lnTo>
                    <a:pt x="1912023" y="351974"/>
                  </a:lnTo>
                  <a:lnTo>
                    <a:pt x="1923361" y="348618"/>
                  </a:lnTo>
                  <a:lnTo>
                    <a:pt x="1925666" y="349773"/>
                  </a:lnTo>
                  <a:lnTo>
                    <a:pt x="1927395" y="350351"/>
                  </a:lnTo>
                  <a:lnTo>
                    <a:pt x="1936275" y="351532"/>
                  </a:lnTo>
                  <a:lnTo>
                    <a:pt x="1943100" y="349845"/>
                  </a:lnTo>
                  <a:lnTo>
                    <a:pt x="1947981" y="345238"/>
                  </a:lnTo>
                  <a:lnTo>
                    <a:pt x="1951024" y="337652"/>
                  </a:lnTo>
                  <a:lnTo>
                    <a:pt x="1957301" y="339538"/>
                  </a:lnTo>
                  <a:lnTo>
                    <a:pt x="1958877" y="343640"/>
                  </a:lnTo>
                  <a:lnTo>
                    <a:pt x="1958399" y="348935"/>
                  </a:lnTo>
                  <a:lnTo>
                    <a:pt x="1958517" y="354390"/>
                  </a:lnTo>
                  <a:lnTo>
                    <a:pt x="1989648" y="345020"/>
                  </a:lnTo>
                  <a:lnTo>
                    <a:pt x="1995474" y="342775"/>
                  </a:lnTo>
                  <a:lnTo>
                    <a:pt x="2000976" y="341287"/>
                  </a:lnTo>
                  <a:lnTo>
                    <a:pt x="2005775" y="341693"/>
                  </a:lnTo>
                  <a:lnTo>
                    <a:pt x="2015573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5" y="348042"/>
                  </a:lnTo>
                  <a:lnTo>
                    <a:pt x="2060284" y="346923"/>
                  </a:lnTo>
                  <a:lnTo>
                    <a:pt x="2074143" y="347320"/>
                  </a:lnTo>
                  <a:lnTo>
                    <a:pt x="2102023" y="349196"/>
                  </a:lnTo>
                  <a:lnTo>
                    <a:pt x="2108840" y="349900"/>
                  </a:lnTo>
                  <a:lnTo>
                    <a:pt x="2122041" y="351956"/>
                  </a:lnTo>
                  <a:lnTo>
                    <a:pt x="2128533" y="352659"/>
                  </a:lnTo>
                  <a:lnTo>
                    <a:pt x="2146283" y="352534"/>
                  </a:lnTo>
                  <a:lnTo>
                    <a:pt x="2164195" y="350351"/>
                  </a:lnTo>
                  <a:lnTo>
                    <a:pt x="2182430" y="348601"/>
                  </a:lnTo>
                  <a:lnTo>
                    <a:pt x="2201152" y="349773"/>
                  </a:lnTo>
                  <a:lnTo>
                    <a:pt x="2201152" y="346309"/>
                  </a:lnTo>
                  <a:lnTo>
                    <a:pt x="2199999" y="339961"/>
                  </a:lnTo>
                  <a:lnTo>
                    <a:pt x="2207258" y="338582"/>
                  </a:lnTo>
                  <a:lnTo>
                    <a:pt x="2212679" y="340177"/>
                  </a:lnTo>
                  <a:lnTo>
                    <a:pt x="2216370" y="344262"/>
                  </a:lnTo>
                  <a:lnTo>
                    <a:pt x="2218442" y="350351"/>
                  </a:lnTo>
                  <a:lnTo>
                    <a:pt x="2220172" y="358430"/>
                  </a:lnTo>
                  <a:lnTo>
                    <a:pt x="2224205" y="357276"/>
                  </a:lnTo>
                  <a:lnTo>
                    <a:pt x="2237893" y="354581"/>
                  </a:lnTo>
                  <a:lnTo>
                    <a:pt x="2259938" y="350927"/>
                  </a:lnTo>
                  <a:lnTo>
                    <a:pt x="2265125" y="349773"/>
                  </a:lnTo>
                  <a:lnTo>
                    <a:pt x="2274923" y="348618"/>
                  </a:lnTo>
                  <a:lnTo>
                    <a:pt x="2287125" y="347943"/>
                  </a:lnTo>
                  <a:lnTo>
                    <a:pt x="2325639" y="346887"/>
                  </a:lnTo>
                  <a:lnTo>
                    <a:pt x="2327368" y="348618"/>
                  </a:lnTo>
                  <a:lnTo>
                    <a:pt x="2330827" y="350351"/>
                  </a:lnTo>
                  <a:lnTo>
                    <a:pt x="2332555" y="350927"/>
                  </a:lnTo>
                  <a:lnTo>
                    <a:pt x="2334861" y="350927"/>
                  </a:lnTo>
                  <a:lnTo>
                    <a:pt x="2374249" y="347275"/>
                  </a:lnTo>
                  <a:lnTo>
                    <a:pt x="2392494" y="345155"/>
                  </a:lnTo>
                  <a:lnTo>
                    <a:pt x="2399411" y="340539"/>
                  </a:lnTo>
                  <a:lnTo>
                    <a:pt x="2402292" y="342270"/>
                  </a:lnTo>
                  <a:lnTo>
                    <a:pt x="2409793" y="345508"/>
                  </a:lnTo>
                  <a:lnTo>
                    <a:pt x="2416916" y="345660"/>
                  </a:lnTo>
                  <a:lnTo>
                    <a:pt x="2423930" y="343974"/>
                  </a:lnTo>
                  <a:lnTo>
                    <a:pt x="2431108" y="341693"/>
                  </a:lnTo>
                  <a:lnTo>
                    <a:pt x="2437250" y="340592"/>
                  </a:lnTo>
                  <a:lnTo>
                    <a:pt x="2443500" y="339817"/>
                  </a:lnTo>
                  <a:lnTo>
                    <a:pt x="2455891" y="338806"/>
                  </a:lnTo>
                  <a:lnTo>
                    <a:pt x="2469723" y="335343"/>
                  </a:lnTo>
                  <a:lnTo>
                    <a:pt x="2477503" y="335614"/>
                  </a:lnTo>
                  <a:lnTo>
                    <a:pt x="2493063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2" y="334153"/>
                  </a:lnTo>
                  <a:lnTo>
                    <a:pt x="2523322" y="333612"/>
                  </a:lnTo>
                  <a:lnTo>
                    <a:pt x="2531111" y="333550"/>
                  </a:lnTo>
                  <a:lnTo>
                    <a:pt x="2546906" y="334505"/>
                  </a:lnTo>
                  <a:lnTo>
                    <a:pt x="2566041" y="335199"/>
                  </a:lnTo>
                  <a:lnTo>
                    <a:pt x="2570985" y="334766"/>
                  </a:lnTo>
                  <a:lnTo>
                    <a:pt x="2574038" y="333034"/>
                  </a:lnTo>
                  <a:lnTo>
                    <a:pt x="2579883" y="327651"/>
                  </a:lnTo>
                  <a:lnTo>
                    <a:pt x="2586645" y="325027"/>
                  </a:lnTo>
                  <a:lnTo>
                    <a:pt x="2593733" y="323376"/>
                  </a:lnTo>
                  <a:lnTo>
                    <a:pt x="2600549" y="320913"/>
                  </a:lnTo>
                  <a:lnTo>
                    <a:pt x="2604584" y="319759"/>
                  </a:lnTo>
                  <a:lnTo>
                    <a:pt x="2608619" y="319759"/>
                  </a:lnTo>
                  <a:lnTo>
                    <a:pt x="2612652" y="320913"/>
                  </a:lnTo>
                  <a:lnTo>
                    <a:pt x="2615534" y="321491"/>
                  </a:lnTo>
                  <a:lnTo>
                    <a:pt x="2619569" y="323222"/>
                  </a:lnTo>
                  <a:lnTo>
                    <a:pt x="2621297" y="322068"/>
                  </a:lnTo>
                  <a:lnTo>
                    <a:pt x="2627520" y="319048"/>
                  </a:lnTo>
                  <a:lnTo>
                    <a:pt x="2634336" y="317812"/>
                  </a:lnTo>
                  <a:lnTo>
                    <a:pt x="2640830" y="317117"/>
                  </a:lnTo>
                  <a:lnTo>
                    <a:pt x="2646079" y="315719"/>
                  </a:lnTo>
                  <a:lnTo>
                    <a:pt x="2657642" y="310443"/>
                  </a:lnTo>
                  <a:lnTo>
                    <a:pt x="2669421" y="305546"/>
                  </a:lnTo>
                  <a:lnTo>
                    <a:pt x="2691033" y="289746"/>
                  </a:lnTo>
                  <a:lnTo>
                    <a:pt x="2708296" y="258578"/>
                  </a:lnTo>
                  <a:lnTo>
                    <a:pt x="2711204" y="247035"/>
                  </a:lnTo>
                  <a:lnTo>
                    <a:pt x="2720534" y="245645"/>
                  </a:lnTo>
                  <a:lnTo>
                    <a:pt x="2724892" y="243283"/>
                  </a:lnTo>
                  <a:lnTo>
                    <a:pt x="2725145" y="238756"/>
                  </a:lnTo>
                  <a:lnTo>
                    <a:pt x="2721002" y="227410"/>
                  </a:lnTo>
                  <a:lnTo>
                    <a:pt x="2721002" y="220484"/>
                  </a:lnTo>
                  <a:lnTo>
                    <a:pt x="2731376" y="216443"/>
                  </a:lnTo>
                  <a:lnTo>
                    <a:pt x="2722154" y="173154"/>
                  </a:lnTo>
                  <a:lnTo>
                    <a:pt x="2718121" y="173154"/>
                  </a:lnTo>
                  <a:lnTo>
                    <a:pt x="2706594" y="171423"/>
                  </a:lnTo>
                  <a:lnTo>
                    <a:pt x="2697373" y="168537"/>
                  </a:lnTo>
                  <a:lnTo>
                    <a:pt x="2704622" y="160907"/>
                  </a:lnTo>
                  <a:lnTo>
                    <a:pt x="2713007" y="154252"/>
                  </a:lnTo>
                  <a:lnTo>
                    <a:pt x="2720633" y="146946"/>
                  </a:lnTo>
                  <a:lnTo>
                    <a:pt x="2726189" y="136215"/>
                  </a:lnTo>
                  <a:lnTo>
                    <a:pt x="2729071" y="135637"/>
                  </a:lnTo>
                  <a:lnTo>
                    <a:pt x="2730800" y="135060"/>
                  </a:lnTo>
                  <a:lnTo>
                    <a:pt x="2731376" y="136791"/>
                  </a:lnTo>
                  <a:lnTo>
                    <a:pt x="2731952" y="142563"/>
                  </a:lnTo>
                  <a:lnTo>
                    <a:pt x="2735411" y="137369"/>
                  </a:lnTo>
                  <a:lnTo>
                    <a:pt x="2738869" y="134482"/>
                  </a:lnTo>
                  <a:lnTo>
                    <a:pt x="2738869" y="124094"/>
                  </a:lnTo>
                  <a:lnTo>
                    <a:pt x="2742904" y="123517"/>
                  </a:lnTo>
                  <a:lnTo>
                    <a:pt x="2761922" y="123517"/>
                  </a:lnTo>
                  <a:lnTo>
                    <a:pt x="2763074" y="115436"/>
                  </a:lnTo>
                  <a:lnTo>
                    <a:pt x="2763074" y="114282"/>
                  </a:lnTo>
                  <a:lnTo>
                    <a:pt x="2765957" y="113705"/>
                  </a:lnTo>
                  <a:lnTo>
                    <a:pt x="2767109" y="112551"/>
                  </a:lnTo>
                  <a:lnTo>
                    <a:pt x="2758464" y="107933"/>
                  </a:lnTo>
                  <a:lnTo>
                    <a:pt x="2759663" y="98165"/>
                  </a:lnTo>
                  <a:lnTo>
                    <a:pt x="2762498" y="69838"/>
                  </a:lnTo>
                  <a:lnTo>
                    <a:pt x="2768118" y="67457"/>
                  </a:lnTo>
                  <a:lnTo>
                    <a:pt x="2771143" y="63778"/>
                  </a:lnTo>
                  <a:lnTo>
                    <a:pt x="2771575" y="58799"/>
                  </a:lnTo>
                  <a:lnTo>
                    <a:pt x="2769415" y="52523"/>
                  </a:lnTo>
                  <a:lnTo>
                    <a:pt x="2767326" y="45561"/>
                  </a:lnTo>
                  <a:lnTo>
                    <a:pt x="2765668" y="37950"/>
                  </a:lnTo>
                  <a:lnTo>
                    <a:pt x="2741678" y="19696"/>
                  </a:lnTo>
                  <a:lnTo>
                    <a:pt x="2711204" y="9739"/>
                  </a:lnTo>
                  <a:lnTo>
                    <a:pt x="2705225" y="8143"/>
                  </a:lnTo>
                  <a:lnTo>
                    <a:pt x="2699679" y="5194"/>
                  </a:lnTo>
                  <a:lnTo>
                    <a:pt x="2696796" y="4039"/>
                  </a:lnTo>
                  <a:lnTo>
                    <a:pt x="2693338" y="3462"/>
                  </a:lnTo>
                  <a:lnTo>
                    <a:pt x="2676337" y="6203"/>
                  </a:lnTo>
                  <a:lnTo>
                    <a:pt x="2662793" y="9234"/>
                  </a:lnTo>
                  <a:lnTo>
                    <a:pt x="2656138" y="9775"/>
                  </a:lnTo>
                  <a:lnTo>
                    <a:pt x="2643261" y="7611"/>
                  </a:lnTo>
                  <a:lnTo>
                    <a:pt x="2636282" y="7503"/>
                  </a:lnTo>
                  <a:lnTo>
                    <a:pt x="2622261" y="8638"/>
                  </a:lnTo>
                  <a:lnTo>
                    <a:pt x="2607970" y="8368"/>
                  </a:lnTo>
                  <a:lnTo>
                    <a:pt x="2593571" y="7665"/>
                  </a:lnTo>
                  <a:lnTo>
                    <a:pt x="2579225" y="7503"/>
                  </a:lnTo>
                  <a:lnTo>
                    <a:pt x="2568726" y="7881"/>
                  </a:lnTo>
                  <a:lnTo>
                    <a:pt x="2534847" y="10966"/>
                  </a:lnTo>
                  <a:lnTo>
                    <a:pt x="2530219" y="7927"/>
                  </a:lnTo>
                  <a:lnTo>
                    <a:pt x="2525482" y="6565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8"/>
                  </a:lnTo>
                  <a:lnTo>
                    <a:pt x="2499116" y="10388"/>
                  </a:lnTo>
                  <a:lnTo>
                    <a:pt x="2460266" y="12363"/>
                  </a:lnTo>
                  <a:lnTo>
                    <a:pt x="2445517" y="12120"/>
                  </a:lnTo>
                  <a:lnTo>
                    <a:pt x="2436340" y="12651"/>
                  </a:lnTo>
                  <a:lnTo>
                    <a:pt x="2408055" y="15006"/>
                  </a:lnTo>
                  <a:lnTo>
                    <a:pt x="2396825" y="16296"/>
                  </a:lnTo>
                  <a:lnTo>
                    <a:pt x="2385650" y="16664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11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3" y="14067"/>
                  </a:lnTo>
                  <a:lnTo>
                    <a:pt x="2272284" y="15556"/>
                  </a:lnTo>
                  <a:lnTo>
                    <a:pt x="2255326" y="19046"/>
                  </a:lnTo>
                  <a:lnTo>
                    <a:pt x="2251293" y="20200"/>
                  </a:lnTo>
                  <a:lnTo>
                    <a:pt x="2247258" y="20200"/>
                  </a:lnTo>
                  <a:lnTo>
                    <a:pt x="2243223" y="19046"/>
                  </a:lnTo>
                  <a:lnTo>
                    <a:pt x="2233094" y="16765"/>
                  </a:lnTo>
                  <a:lnTo>
                    <a:pt x="2212183" y="15231"/>
                  </a:lnTo>
                  <a:lnTo>
                    <a:pt x="2201727" y="13274"/>
                  </a:lnTo>
                  <a:lnTo>
                    <a:pt x="2192373" y="11912"/>
                  </a:lnTo>
                  <a:lnTo>
                    <a:pt x="2182637" y="12336"/>
                  </a:lnTo>
                  <a:lnTo>
                    <a:pt x="2163113" y="14428"/>
                  </a:lnTo>
                  <a:lnTo>
                    <a:pt x="2158476" y="13933"/>
                  </a:lnTo>
                  <a:lnTo>
                    <a:pt x="2153677" y="13058"/>
                  </a:lnTo>
                  <a:lnTo>
                    <a:pt x="2149417" y="12724"/>
                  </a:lnTo>
                  <a:lnTo>
                    <a:pt x="2146401" y="13851"/>
                  </a:lnTo>
                  <a:lnTo>
                    <a:pt x="2139952" y="17811"/>
                  </a:lnTo>
                  <a:lnTo>
                    <a:pt x="2136747" y="16088"/>
                  </a:lnTo>
                  <a:lnTo>
                    <a:pt x="2135054" y="11661"/>
                  </a:lnTo>
                  <a:lnTo>
                    <a:pt x="2133145" y="7503"/>
                  </a:lnTo>
                  <a:lnTo>
                    <a:pt x="2121042" y="11543"/>
                  </a:lnTo>
                  <a:lnTo>
                    <a:pt x="2118737" y="9234"/>
                  </a:lnTo>
                  <a:lnTo>
                    <a:pt x="2117008" y="5770"/>
                  </a:lnTo>
                  <a:lnTo>
                    <a:pt x="2102213" y="5121"/>
                  </a:lnTo>
                  <a:lnTo>
                    <a:pt x="2088983" y="4906"/>
                  </a:lnTo>
                  <a:lnTo>
                    <a:pt x="2075647" y="5121"/>
                  </a:lnTo>
                  <a:lnTo>
                    <a:pt x="2062256" y="5770"/>
                  </a:lnTo>
                  <a:lnTo>
                    <a:pt x="2055872" y="5347"/>
                  </a:lnTo>
                  <a:lnTo>
                    <a:pt x="2049217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61681" y="4179011"/>
              <a:ext cx="2564765" cy="33020"/>
            </a:xfrm>
            <a:custGeom>
              <a:avLst/>
              <a:gdLst/>
              <a:ahLst/>
              <a:cxnLst/>
              <a:rect l="l" t="t" r="r" b="b"/>
              <a:pathLst>
                <a:path w="2564765" h="33020">
                  <a:moveTo>
                    <a:pt x="129857" y="0"/>
                  </a:moveTo>
                  <a:lnTo>
                    <a:pt x="0" y="0"/>
                  </a:lnTo>
                  <a:lnTo>
                    <a:pt x="0" y="32461"/>
                  </a:lnTo>
                  <a:lnTo>
                    <a:pt x="129857" y="32461"/>
                  </a:lnTo>
                  <a:lnTo>
                    <a:pt x="129857" y="0"/>
                  </a:lnTo>
                  <a:close/>
                </a:path>
                <a:path w="2564765" h="33020">
                  <a:moveTo>
                    <a:pt x="292176" y="0"/>
                  </a:moveTo>
                  <a:lnTo>
                    <a:pt x="162331" y="0"/>
                  </a:lnTo>
                  <a:lnTo>
                    <a:pt x="162331" y="32461"/>
                  </a:lnTo>
                  <a:lnTo>
                    <a:pt x="292176" y="32461"/>
                  </a:lnTo>
                  <a:lnTo>
                    <a:pt x="292176" y="0"/>
                  </a:lnTo>
                  <a:close/>
                </a:path>
                <a:path w="2564765" h="33020">
                  <a:moveTo>
                    <a:pt x="454507" y="0"/>
                  </a:moveTo>
                  <a:lnTo>
                    <a:pt x="324650" y="0"/>
                  </a:lnTo>
                  <a:lnTo>
                    <a:pt x="324650" y="32461"/>
                  </a:lnTo>
                  <a:lnTo>
                    <a:pt x="454507" y="32461"/>
                  </a:lnTo>
                  <a:lnTo>
                    <a:pt x="454507" y="0"/>
                  </a:lnTo>
                  <a:close/>
                </a:path>
                <a:path w="2564765" h="33020">
                  <a:moveTo>
                    <a:pt x="616826" y="0"/>
                  </a:moveTo>
                  <a:lnTo>
                    <a:pt x="486968" y="0"/>
                  </a:lnTo>
                  <a:lnTo>
                    <a:pt x="486968" y="32461"/>
                  </a:lnTo>
                  <a:lnTo>
                    <a:pt x="616826" y="32461"/>
                  </a:lnTo>
                  <a:lnTo>
                    <a:pt x="616826" y="0"/>
                  </a:lnTo>
                  <a:close/>
                </a:path>
                <a:path w="2564765" h="33020">
                  <a:moveTo>
                    <a:pt x="779145" y="0"/>
                  </a:moveTo>
                  <a:lnTo>
                    <a:pt x="649287" y="0"/>
                  </a:lnTo>
                  <a:lnTo>
                    <a:pt x="649287" y="32461"/>
                  </a:lnTo>
                  <a:lnTo>
                    <a:pt x="779145" y="32461"/>
                  </a:lnTo>
                  <a:lnTo>
                    <a:pt x="779145" y="0"/>
                  </a:lnTo>
                  <a:close/>
                </a:path>
                <a:path w="2564765" h="33020">
                  <a:moveTo>
                    <a:pt x="941463" y="0"/>
                  </a:moveTo>
                  <a:lnTo>
                    <a:pt x="811618" y="0"/>
                  </a:lnTo>
                  <a:lnTo>
                    <a:pt x="811618" y="32461"/>
                  </a:lnTo>
                  <a:lnTo>
                    <a:pt x="941463" y="32461"/>
                  </a:lnTo>
                  <a:lnTo>
                    <a:pt x="941463" y="0"/>
                  </a:lnTo>
                  <a:close/>
                </a:path>
                <a:path w="2564765" h="33020">
                  <a:moveTo>
                    <a:pt x="1103795" y="0"/>
                  </a:moveTo>
                  <a:lnTo>
                    <a:pt x="973937" y="0"/>
                  </a:lnTo>
                  <a:lnTo>
                    <a:pt x="973937" y="32461"/>
                  </a:lnTo>
                  <a:lnTo>
                    <a:pt x="1103795" y="32461"/>
                  </a:lnTo>
                  <a:lnTo>
                    <a:pt x="1103795" y="0"/>
                  </a:lnTo>
                  <a:close/>
                </a:path>
                <a:path w="2564765" h="33020">
                  <a:moveTo>
                    <a:pt x="1266113" y="0"/>
                  </a:moveTo>
                  <a:lnTo>
                    <a:pt x="1136256" y="0"/>
                  </a:lnTo>
                  <a:lnTo>
                    <a:pt x="1136256" y="32461"/>
                  </a:lnTo>
                  <a:lnTo>
                    <a:pt x="1266113" y="32461"/>
                  </a:lnTo>
                  <a:lnTo>
                    <a:pt x="1266113" y="0"/>
                  </a:lnTo>
                  <a:close/>
                </a:path>
                <a:path w="2564765" h="33020">
                  <a:moveTo>
                    <a:pt x="1428432" y="0"/>
                  </a:moveTo>
                  <a:lnTo>
                    <a:pt x="1298575" y="0"/>
                  </a:lnTo>
                  <a:lnTo>
                    <a:pt x="1298575" y="32461"/>
                  </a:lnTo>
                  <a:lnTo>
                    <a:pt x="1428432" y="32461"/>
                  </a:lnTo>
                  <a:lnTo>
                    <a:pt x="1428432" y="0"/>
                  </a:lnTo>
                  <a:close/>
                </a:path>
                <a:path w="2564765" h="33020">
                  <a:moveTo>
                    <a:pt x="1590751" y="0"/>
                  </a:moveTo>
                  <a:lnTo>
                    <a:pt x="1460906" y="0"/>
                  </a:lnTo>
                  <a:lnTo>
                    <a:pt x="1460906" y="32461"/>
                  </a:lnTo>
                  <a:lnTo>
                    <a:pt x="1590751" y="32461"/>
                  </a:lnTo>
                  <a:lnTo>
                    <a:pt x="1590751" y="0"/>
                  </a:lnTo>
                  <a:close/>
                </a:path>
                <a:path w="2564765" h="33020">
                  <a:moveTo>
                    <a:pt x="1753082" y="0"/>
                  </a:moveTo>
                  <a:lnTo>
                    <a:pt x="1623225" y="0"/>
                  </a:lnTo>
                  <a:lnTo>
                    <a:pt x="1623225" y="32461"/>
                  </a:lnTo>
                  <a:lnTo>
                    <a:pt x="1753082" y="32461"/>
                  </a:lnTo>
                  <a:lnTo>
                    <a:pt x="1753082" y="0"/>
                  </a:lnTo>
                  <a:close/>
                </a:path>
                <a:path w="2564765" h="33020">
                  <a:moveTo>
                    <a:pt x="1915401" y="0"/>
                  </a:moveTo>
                  <a:lnTo>
                    <a:pt x="1785543" y="0"/>
                  </a:lnTo>
                  <a:lnTo>
                    <a:pt x="1785543" y="32461"/>
                  </a:lnTo>
                  <a:lnTo>
                    <a:pt x="1915401" y="32461"/>
                  </a:lnTo>
                  <a:lnTo>
                    <a:pt x="1915401" y="0"/>
                  </a:lnTo>
                  <a:close/>
                </a:path>
                <a:path w="2564765" h="33020">
                  <a:moveTo>
                    <a:pt x="2077720" y="0"/>
                  </a:moveTo>
                  <a:lnTo>
                    <a:pt x="1947862" y="0"/>
                  </a:lnTo>
                  <a:lnTo>
                    <a:pt x="1947862" y="32461"/>
                  </a:lnTo>
                  <a:lnTo>
                    <a:pt x="2077720" y="32461"/>
                  </a:lnTo>
                  <a:lnTo>
                    <a:pt x="2077720" y="0"/>
                  </a:lnTo>
                  <a:close/>
                </a:path>
                <a:path w="2564765" h="33020">
                  <a:moveTo>
                    <a:pt x="2240038" y="0"/>
                  </a:moveTo>
                  <a:lnTo>
                    <a:pt x="2110194" y="0"/>
                  </a:lnTo>
                  <a:lnTo>
                    <a:pt x="2110194" y="32461"/>
                  </a:lnTo>
                  <a:lnTo>
                    <a:pt x="2240038" y="32461"/>
                  </a:lnTo>
                  <a:lnTo>
                    <a:pt x="2240038" y="0"/>
                  </a:lnTo>
                  <a:close/>
                </a:path>
                <a:path w="2564765" h="33020">
                  <a:moveTo>
                    <a:pt x="2402370" y="0"/>
                  </a:moveTo>
                  <a:lnTo>
                    <a:pt x="2272512" y="0"/>
                  </a:lnTo>
                  <a:lnTo>
                    <a:pt x="2272512" y="32461"/>
                  </a:lnTo>
                  <a:lnTo>
                    <a:pt x="2402370" y="32461"/>
                  </a:lnTo>
                  <a:lnTo>
                    <a:pt x="2402370" y="0"/>
                  </a:lnTo>
                  <a:close/>
                </a:path>
                <a:path w="2564765" h="33020">
                  <a:moveTo>
                    <a:pt x="2564688" y="0"/>
                  </a:moveTo>
                  <a:lnTo>
                    <a:pt x="2434831" y="0"/>
                  </a:lnTo>
                  <a:lnTo>
                    <a:pt x="2434831" y="32461"/>
                  </a:lnTo>
                  <a:lnTo>
                    <a:pt x="2564688" y="32461"/>
                  </a:lnTo>
                  <a:lnTo>
                    <a:pt x="25646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61350" y="4483725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70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5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7" y="4706"/>
                  </a:lnTo>
                  <a:lnTo>
                    <a:pt x="1933735" y="5772"/>
                  </a:lnTo>
                  <a:lnTo>
                    <a:pt x="1929700" y="5772"/>
                  </a:lnTo>
                  <a:lnTo>
                    <a:pt x="1926242" y="5194"/>
                  </a:lnTo>
                  <a:lnTo>
                    <a:pt x="1922783" y="4039"/>
                  </a:lnTo>
                  <a:lnTo>
                    <a:pt x="1915426" y="2011"/>
                  </a:lnTo>
                  <a:lnTo>
                    <a:pt x="1908016" y="793"/>
                  </a:lnTo>
                  <a:lnTo>
                    <a:pt x="1900496" y="1200"/>
                  </a:lnTo>
                  <a:lnTo>
                    <a:pt x="1892814" y="4039"/>
                  </a:lnTo>
                  <a:lnTo>
                    <a:pt x="1888727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9" y="10389"/>
                  </a:lnTo>
                  <a:lnTo>
                    <a:pt x="1862936" y="9081"/>
                  </a:lnTo>
                  <a:lnTo>
                    <a:pt x="1839126" y="5600"/>
                  </a:lnTo>
                  <a:lnTo>
                    <a:pt x="1827113" y="4617"/>
                  </a:lnTo>
                  <a:lnTo>
                    <a:pt x="1814055" y="4914"/>
                  </a:lnTo>
                  <a:lnTo>
                    <a:pt x="1800890" y="5699"/>
                  </a:lnTo>
                  <a:lnTo>
                    <a:pt x="1787725" y="5510"/>
                  </a:lnTo>
                  <a:lnTo>
                    <a:pt x="1774667" y="2885"/>
                  </a:lnTo>
                  <a:lnTo>
                    <a:pt x="1771209" y="2885"/>
                  </a:lnTo>
                  <a:lnTo>
                    <a:pt x="1758395" y="6132"/>
                  </a:lnTo>
                  <a:lnTo>
                    <a:pt x="1745634" y="9812"/>
                  </a:lnTo>
                  <a:lnTo>
                    <a:pt x="1732550" y="11327"/>
                  </a:lnTo>
                  <a:lnTo>
                    <a:pt x="1718763" y="8081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3" y="12120"/>
                  </a:lnTo>
                  <a:lnTo>
                    <a:pt x="1702625" y="12698"/>
                  </a:lnTo>
                  <a:lnTo>
                    <a:pt x="1661408" y="12454"/>
                  </a:lnTo>
                  <a:lnTo>
                    <a:pt x="1643839" y="12698"/>
                  </a:lnTo>
                  <a:lnTo>
                    <a:pt x="1639229" y="16738"/>
                  </a:lnTo>
                  <a:lnTo>
                    <a:pt x="1634042" y="16738"/>
                  </a:lnTo>
                  <a:lnTo>
                    <a:pt x="1615365" y="17766"/>
                  </a:lnTo>
                  <a:lnTo>
                    <a:pt x="1577795" y="19173"/>
                  </a:lnTo>
                  <a:lnTo>
                    <a:pt x="1559119" y="20201"/>
                  </a:lnTo>
                  <a:lnTo>
                    <a:pt x="1543649" y="21347"/>
                  </a:lnTo>
                  <a:lnTo>
                    <a:pt x="1497451" y="25974"/>
                  </a:lnTo>
                  <a:lnTo>
                    <a:pt x="1493417" y="26550"/>
                  </a:lnTo>
                  <a:lnTo>
                    <a:pt x="1489383" y="26550"/>
                  </a:lnTo>
                  <a:lnTo>
                    <a:pt x="1480026" y="22410"/>
                  </a:lnTo>
                  <a:lnTo>
                    <a:pt x="1475191" y="22438"/>
                  </a:lnTo>
                  <a:lnTo>
                    <a:pt x="1470680" y="24088"/>
                  </a:lnTo>
                  <a:lnTo>
                    <a:pt x="1466330" y="26550"/>
                  </a:lnTo>
                  <a:lnTo>
                    <a:pt x="1465177" y="27705"/>
                  </a:lnTo>
                  <a:lnTo>
                    <a:pt x="1464024" y="29436"/>
                  </a:lnTo>
                  <a:lnTo>
                    <a:pt x="1462872" y="29436"/>
                  </a:lnTo>
                  <a:lnTo>
                    <a:pt x="1433479" y="24241"/>
                  </a:lnTo>
                  <a:lnTo>
                    <a:pt x="1431174" y="24241"/>
                  </a:lnTo>
                  <a:lnTo>
                    <a:pt x="1413217" y="27659"/>
                  </a:lnTo>
                  <a:lnTo>
                    <a:pt x="1408120" y="28281"/>
                  </a:lnTo>
                  <a:lnTo>
                    <a:pt x="1388237" y="29391"/>
                  </a:lnTo>
                  <a:lnTo>
                    <a:pt x="1328587" y="31744"/>
                  </a:lnTo>
                  <a:lnTo>
                    <a:pt x="1320797" y="32367"/>
                  </a:lnTo>
                  <a:lnTo>
                    <a:pt x="1296888" y="35208"/>
                  </a:lnTo>
                  <a:lnTo>
                    <a:pt x="1293430" y="34053"/>
                  </a:lnTo>
                  <a:lnTo>
                    <a:pt x="1289396" y="33477"/>
                  </a:lnTo>
                  <a:lnTo>
                    <a:pt x="1285938" y="33477"/>
                  </a:lnTo>
                  <a:lnTo>
                    <a:pt x="1277978" y="34333"/>
                  </a:lnTo>
                  <a:lnTo>
                    <a:pt x="1269801" y="35568"/>
                  </a:lnTo>
                  <a:lnTo>
                    <a:pt x="1261624" y="36479"/>
                  </a:lnTo>
                  <a:lnTo>
                    <a:pt x="1247621" y="36254"/>
                  </a:lnTo>
                  <a:lnTo>
                    <a:pt x="1241633" y="36795"/>
                  </a:lnTo>
                  <a:lnTo>
                    <a:pt x="1235753" y="37985"/>
                  </a:lnTo>
                  <a:lnTo>
                    <a:pt x="1230034" y="39825"/>
                  </a:lnTo>
                  <a:lnTo>
                    <a:pt x="1223018" y="41548"/>
                  </a:lnTo>
                  <a:lnTo>
                    <a:pt x="1215842" y="42350"/>
                  </a:lnTo>
                  <a:lnTo>
                    <a:pt x="1208557" y="42179"/>
                  </a:lnTo>
                  <a:lnTo>
                    <a:pt x="1201218" y="40980"/>
                  </a:lnTo>
                  <a:lnTo>
                    <a:pt x="1192140" y="38310"/>
                  </a:lnTo>
                  <a:lnTo>
                    <a:pt x="1187602" y="38139"/>
                  </a:lnTo>
                  <a:lnTo>
                    <a:pt x="1182199" y="40402"/>
                  </a:lnTo>
                  <a:lnTo>
                    <a:pt x="1177641" y="41692"/>
                  </a:lnTo>
                  <a:lnTo>
                    <a:pt x="1172113" y="41629"/>
                  </a:lnTo>
                  <a:lnTo>
                    <a:pt x="1166150" y="40808"/>
                  </a:lnTo>
                  <a:lnTo>
                    <a:pt x="1136470" y="35443"/>
                  </a:lnTo>
                  <a:lnTo>
                    <a:pt x="1128600" y="34631"/>
                  </a:lnTo>
                  <a:lnTo>
                    <a:pt x="1118649" y="34739"/>
                  </a:lnTo>
                  <a:lnTo>
                    <a:pt x="1098532" y="36254"/>
                  </a:lnTo>
                  <a:lnTo>
                    <a:pt x="1088257" y="36362"/>
                  </a:lnTo>
                  <a:lnTo>
                    <a:pt x="1077883" y="35641"/>
                  </a:lnTo>
                  <a:lnTo>
                    <a:pt x="1067508" y="34486"/>
                  </a:lnTo>
                  <a:lnTo>
                    <a:pt x="1046760" y="31744"/>
                  </a:lnTo>
                  <a:lnTo>
                    <a:pt x="1040420" y="31744"/>
                  </a:lnTo>
                  <a:lnTo>
                    <a:pt x="1039268" y="41556"/>
                  </a:lnTo>
                  <a:lnTo>
                    <a:pt x="1036963" y="40402"/>
                  </a:lnTo>
                  <a:lnTo>
                    <a:pt x="1032929" y="39825"/>
                  </a:lnTo>
                  <a:lnTo>
                    <a:pt x="1032929" y="38671"/>
                  </a:lnTo>
                  <a:lnTo>
                    <a:pt x="1031775" y="30013"/>
                  </a:lnTo>
                  <a:lnTo>
                    <a:pt x="1024860" y="31744"/>
                  </a:lnTo>
                  <a:lnTo>
                    <a:pt x="1019674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3" y="36940"/>
                  </a:lnTo>
                  <a:lnTo>
                    <a:pt x="892799" y="39969"/>
                  </a:lnTo>
                  <a:lnTo>
                    <a:pt x="890647" y="42134"/>
                  </a:lnTo>
                  <a:lnTo>
                    <a:pt x="887307" y="42134"/>
                  </a:lnTo>
                  <a:lnTo>
                    <a:pt x="882506" y="38671"/>
                  </a:lnTo>
                  <a:lnTo>
                    <a:pt x="880201" y="37517"/>
                  </a:lnTo>
                  <a:lnTo>
                    <a:pt x="877319" y="36940"/>
                  </a:lnTo>
                  <a:lnTo>
                    <a:pt x="855077" y="36695"/>
                  </a:lnTo>
                  <a:lnTo>
                    <a:pt x="848503" y="36940"/>
                  </a:lnTo>
                  <a:lnTo>
                    <a:pt x="802397" y="39825"/>
                  </a:lnTo>
                  <a:lnTo>
                    <a:pt x="792797" y="41349"/>
                  </a:lnTo>
                  <a:lnTo>
                    <a:pt x="783089" y="42495"/>
                  </a:lnTo>
                  <a:lnTo>
                    <a:pt x="773381" y="43315"/>
                  </a:lnTo>
                  <a:lnTo>
                    <a:pt x="763783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4"/>
                  </a:lnTo>
                  <a:lnTo>
                    <a:pt x="699234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6"/>
                  </a:lnTo>
                  <a:lnTo>
                    <a:pt x="677909" y="45598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5" y="47564"/>
                  </a:lnTo>
                  <a:lnTo>
                    <a:pt x="623733" y="57717"/>
                  </a:lnTo>
                  <a:lnTo>
                    <a:pt x="622005" y="57717"/>
                  </a:lnTo>
                  <a:lnTo>
                    <a:pt x="615403" y="53019"/>
                  </a:lnTo>
                  <a:lnTo>
                    <a:pt x="610262" y="51586"/>
                  </a:lnTo>
                  <a:lnTo>
                    <a:pt x="604795" y="51775"/>
                  </a:lnTo>
                  <a:lnTo>
                    <a:pt x="588487" y="55509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7" y="61758"/>
                  </a:lnTo>
                  <a:lnTo>
                    <a:pt x="459479" y="69261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8" y="77965"/>
                  </a:lnTo>
                  <a:lnTo>
                    <a:pt x="324041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6" y="83113"/>
                  </a:lnTo>
                  <a:lnTo>
                    <a:pt x="277359" y="86000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3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3"/>
                  </a:lnTo>
                  <a:lnTo>
                    <a:pt x="221023" y="98455"/>
                  </a:lnTo>
                  <a:lnTo>
                    <a:pt x="205894" y="100430"/>
                  </a:lnTo>
                  <a:lnTo>
                    <a:pt x="195943" y="102116"/>
                  </a:lnTo>
                  <a:lnTo>
                    <a:pt x="185938" y="104397"/>
                  </a:lnTo>
                  <a:lnTo>
                    <a:pt x="165550" y="109664"/>
                  </a:lnTo>
                  <a:lnTo>
                    <a:pt x="166127" y="120054"/>
                  </a:lnTo>
                  <a:lnTo>
                    <a:pt x="147684" y="117168"/>
                  </a:lnTo>
                  <a:lnTo>
                    <a:pt x="155754" y="131597"/>
                  </a:lnTo>
                  <a:lnTo>
                    <a:pt x="146333" y="132148"/>
                  </a:lnTo>
                  <a:lnTo>
                    <a:pt x="135293" y="136432"/>
                  </a:lnTo>
                  <a:lnTo>
                    <a:pt x="125117" y="143205"/>
                  </a:lnTo>
                  <a:lnTo>
                    <a:pt x="118291" y="151222"/>
                  </a:lnTo>
                  <a:lnTo>
                    <a:pt x="110223" y="146604"/>
                  </a:lnTo>
                  <a:lnTo>
                    <a:pt x="106243" y="155533"/>
                  </a:lnTo>
                  <a:lnTo>
                    <a:pt x="99128" y="158725"/>
                  </a:lnTo>
                  <a:lnTo>
                    <a:pt x="90934" y="159753"/>
                  </a:lnTo>
                  <a:lnTo>
                    <a:pt x="83712" y="162189"/>
                  </a:lnTo>
                  <a:lnTo>
                    <a:pt x="63855" y="195864"/>
                  </a:lnTo>
                  <a:lnTo>
                    <a:pt x="58858" y="200715"/>
                  </a:lnTo>
                  <a:lnTo>
                    <a:pt x="55048" y="206650"/>
                  </a:lnTo>
                  <a:lnTo>
                    <a:pt x="52590" y="213558"/>
                  </a:lnTo>
                  <a:lnTo>
                    <a:pt x="48826" y="216029"/>
                  </a:lnTo>
                  <a:lnTo>
                    <a:pt x="45385" y="219040"/>
                  </a:lnTo>
                  <a:lnTo>
                    <a:pt x="42378" y="222487"/>
                  </a:lnTo>
                  <a:lnTo>
                    <a:pt x="39911" y="226255"/>
                  </a:lnTo>
                  <a:lnTo>
                    <a:pt x="38759" y="228564"/>
                  </a:lnTo>
                  <a:lnTo>
                    <a:pt x="43369" y="233760"/>
                  </a:lnTo>
                  <a:lnTo>
                    <a:pt x="45674" y="238954"/>
                  </a:lnTo>
                  <a:lnTo>
                    <a:pt x="43945" y="239530"/>
                  </a:lnTo>
                  <a:lnTo>
                    <a:pt x="41639" y="241839"/>
                  </a:lnTo>
                  <a:lnTo>
                    <a:pt x="34147" y="245880"/>
                  </a:lnTo>
                  <a:lnTo>
                    <a:pt x="29537" y="248766"/>
                  </a:lnTo>
                  <a:lnTo>
                    <a:pt x="19739" y="253384"/>
                  </a:lnTo>
                  <a:lnTo>
                    <a:pt x="16857" y="253960"/>
                  </a:lnTo>
                  <a:lnTo>
                    <a:pt x="7924" y="256757"/>
                  </a:lnTo>
                  <a:lnTo>
                    <a:pt x="2449" y="261175"/>
                  </a:lnTo>
                  <a:lnTo>
                    <a:pt x="0" y="267759"/>
                  </a:lnTo>
                  <a:lnTo>
                    <a:pt x="144" y="277047"/>
                  </a:lnTo>
                  <a:lnTo>
                    <a:pt x="720" y="278202"/>
                  </a:lnTo>
                  <a:lnTo>
                    <a:pt x="1296" y="278780"/>
                  </a:lnTo>
                  <a:lnTo>
                    <a:pt x="1873" y="279934"/>
                  </a:lnTo>
                  <a:lnTo>
                    <a:pt x="4178" y="275316"/>
                  </a:lnTo>
                  <a:lnTo>
                    <a:pt x="18586" y="286283"/>
                  </a:lnTo>
                  <a:lnTo>
                    <a:pt x="6483" y="292055"/>
                  </a:lnTo>
                  <a:lnTo>
                    <a:pt x="22621" y="309948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0"/>
                  </a:lnTo>
                  <a:lnTo>
                    <a:pt x="15704" y="332747"/>
                  </a:lnTo>
                  <a:lnTo>
                    <a:pt x="19613" y="337742"/>
                  </a:lnTo>
                  <a:lnTo>
                    <a:pt x="21468" y="342847"/>
                  </a:lnTo>
                  <a:lnTo>
                    <a:pt x="24376" y="353047"/>
                  </a:lnTo>
                  <a:lnTo>
                    <a:pt x="30041" y="358647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29" y="374016"/>
                  </a:lnTo>
                  <a:lnTo>
                    <a:pt x="62108" y="384503"/>
                  </a:lnTo>
                  <a:lnTo>
                    <a:pt x="67934" y="389959"/>
                  </a:lnTo>
                  <a:lnTo>
                    <a:pt x="76031" y="390330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2" y="386135"/>
                  </a:lnTo>
                  <a:lnTo>
                    <a:pt x="90628" y="386135"/>
                  </a:lnTo>
                  <a:lnTo>
                    <a:pt x="83712" y="398834"/>
                  </a:lnTo>
                  <a:lnTo>
                    <a:pt x="90726" y="397986"/>
                  </a:lnTo>
                  <a:lnTo>
                    <a:pt x="94879" y="394649"/>
                  </a:lnTo>
                  <a:lnTo>
                    <a:pt x="96761" y="388932"/>
                  </a:lnTo>
                  <a:lnTo>
                    <a:pt x="96967" y="380942"/>
                  </a:lnTo>
                  <a:lnTo>
                    <a:pt x="99849" y="384404"/>
                  </a:lnTo>
                  <a:lnTo>
                    <a:pt x="101578" y="387868"/>
                  </a:lnTo>
                  <a:lnTo>
                    <a:pt x="101003" y="389599"/>
                  </a:lnTo>
                  <a:lnTo>
                    <a:pt x="106451" y="399782"/>
                  </a:lnTo>
                  <a:lnTo>
                    <a:pt x="116060" y="406988"/>
                  </a:lnTo>
                  <a:lnTo>
                    <a:pt x="127504" y="409972"/>
                  </a:lnTo>
                  <a:lnTo>
                    <a:pt x="138464" y="407492"/>
                  </a:lnTo>
                  <a:lnTo>
                    <a:pt x="144705" y="405192"/>
                  </a:lnTo>
                  <a:lnTo>
                    <a:pt x="149918" y="405112"/>
                  </a:lnTo>
                  <a:lnTo>
                    <a:pt x="154593" y="407087"/>
                  </a:lnTo>
                  <a:lnTo>
                    <a:pt x="159212" y="410955"/>
                  </a:lnTo>
                  <a:lnTo>
                    <a:pt x="162093" y="413840"/>
                  </a:lnTo>
                  <a:lnTo>
                    <a:pt x="166127" y="416149"/>
                  </a:lnTo>
                  <a:lnTo>
                    <a:pt x="170162" y="416727"/>
                  </a:lnTo>
                  <a:lnTo>
                    <a:pt x="178807" y="416934"/>
                  </a:lnTo>
                  <a:lnTo>
                    <a:pt x="187451" y="416655"/>
                  </a:lnTo>
                  <a:lnTo>
                    <a:pt x="196098" y="415834"/>
                  </a:lnTo>
                  <a:lnTo>
                    <a:pt x="204743" y="414418"/>
                  </a:lnTo>
                  <a:lnTo>
                    <a:pt x="213179" y="412534"/>
                  </a:lnTo>
                  <a:lnTo>
                    <a:pt x="221240" y="411894"/>
                  </a:lnTo>
                  <a:lnTo>
                    <a:pt x="228974" y="413525"/>
                  </a:lnTo>
                  <a:lnTo>
                    <a:pt x="236440" y="418458"/>
                  </a:lnTo>
                  <a:lnTo>
                    <a:pt x="239899" y="420190"/>
                  </a:lnTo>
                  <a:lnTo>
                    <a:pt x="243932" y="420190"/>
                  </a:lnTo>
                  <a:lnTo>
                    <a:pt x="255082" y="417169"/>
                  </a:lnTo>
                  <a:lnTo>
                    <a:pt x="262087" y="414924"/>
                  </a:lnTo>
                  <a:lnTo>
                    <a:pt x="269525" y="413435"/>
                  </a:lnTo>
                  <a:lnTo>
                    <a:pt x="277936" y="413840"/>
                  </a:lnTo>
                  <a:lnTo>
                    <a:pt x="287274" y="414644"/>
                  </a:lnTo>
                  <a:lnTo>
                    <a:pt x="296882" y="414202"/>
                  </a:lnTo>
                  <a:lnTo>
                    <a:pt x="306383" y="413435"/>
                  </a:lnTo>
                  <a:lnTo>
                    <a:pt x="315398" y="413264"/>
                  </a:lnTo>
                  <a:lnTo>
                    <a:pt x="323926" y="413642"/>
                  </a:lnTo>
                  <a:lnTo>
                    <a:pt x="332183" y="413264"/>
                  </a:lnTo>
                  <a:lnTo>
                    <a:pt x="340117" y="411154"/>
                  </a:lnTo>
                  <a:lnTo>
                    <a:pt x="347672" y="406337"/>
                  </a:lnTo>
                  <a:lnTo>
                    <a:pt x="348824" y="404606"/>
                  </a:lnTo>
                  <a:lnTo>
                    <a:pt x="351707" y="405183"/>
                  </a:lnTo>
                  <a:lnTo>
                    <a:pt x="390897" y="403452"/>
                  </a:lnTo>
                  <a:lnTo>
                    <a:pt x="435274" y="399989"/>
                  </a:lnTo>
                  <a:lnTo>
                    <a:pt x="457400" y="395199"/>
                  </a:lnTo>
                  <a:lnTo>
                    <a:pt x="467549" y="393062"/>
                  </a:lnTo>
                  <a:lnTo>
                    <a:pt x="471007" y="393062"/>
                  </a:lnTo>
                  <a:lnTo>
                    <a:pt x="473889" y="394216"/>
                  </a:lnTo>
                  <a:lnTo>
                    <a:pt x="483920" y="396904"/>
                  </a:lnTo>
                  <a:lnTo>
                    <a:pt x="494060" y="396670"/>
                  </a:lnTo>
                  <a:lnTo>
                    <a:pt x="504200" y="395353"/>
                  </a:lnTo>
                  <a:lnTo>
                    <a:pt x="531702" y="393684"/>
                  </a:lnTo>
                  <a:lnTo>
                    <a:pt x="566426" y="386922"/>
                  </a:lnTo>
                  <a:lnTo>
                    <a:pt x="584544" y="386135"/>
                  </a:lnTo>
                  <a:lnTo>
                    <a:pt x="600105" y="386570"/>
                  </a:lnTo>
                  <a:lnTo>
                    <a:pt x="615665" y="385704"/>
                  </a:lnTo>
                  <a:lnTo>
                    <a:pt x="646788" y="382673"/>
                  </a:lnTo>
                  <a:lnTo>
                    <a:pt x="656639" y="381888"/>
                  </a:lnTo>
                  <a:lnTo>
                    <a:pt x="676127" y="379670"/>
                  </a:lnTo>
                  <a:lnTo>
                    <a:pt x="685979" y="379210"/>
                  </a:lnTo>
                  <a:lnTo>
                    <a:pt x="698513" y="379652"/>
                  </a:lnTo>
                  <a:lnTo>
                    <a:pt x="723583" y="381402"/>
                  </a:lnTo>
                  <a:lnTo>
                    <a:pt x="736118" y="381519"/>
                  </a:lnTo>
                  <a:lnTo>
                    <a:pt x="752544" y="380716"/>
                  </a:lnTo>
                  <a:lnTo>
                    <a:pt x="785395" y="378029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3" y="378597"/>
                  </a:lnTo>
                  <a:lnTo>
                    <a:pt x="854176" y="376937"/>
                  </a:lnTo>
                  <a:lnTo>
                    <a:pt x="864641" y="376325"/>
                  </a:lnTo>
                  <a:lnTo>
                    <a:pt x="888343" y="375892"/>
                  </a:lnTo>
                  <a:lnTo>
                    <a:pt x="912477" y="376325"/>
                  </a:lnTo>
                  <a:lnTo>
                    <a:pt x="919906" y="376928"/>
                  </a:lnTo>
                  <a:lnTo>
                    <a:pt x="927389" y="378128"/>
                  </a:lnTo>
                  <a:lnTo>
                    <a:pt x="934764" y="379003"/>
                  </a:lnTo>
                  <a:lnTo>
                    <a:pt x="954909" y="377902"/>
                  </a:lnTo>
                  <a:lnTo>
                    <a:pt x="967948" y="378416"/>
                  </a:lnTo>
                  <a:lnTo>
                    <a:pt x="980772" y="377741"/>
                  </a:lnTo>
                  <a:lnTo>
                    <a:pt x="993162" y="373438"/>
                  </a:lnTo>
                  <a:lnTo>
                    <a:pt x="994316" y="372861"/>
                  </a:lnTo>
                  <a:lnTo>
                    <a:pt x="996044" y="374016"/>
                  </a:lnTo>
                  <a:lnTo>
                    <a:pt x="997774" y="374016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9"/>
                  </a:lnTo>
                  <a:lnTo>
                    <a:pt x="1047913" y="377191"/>
                  </a:lnTo>
                  <a:lnTo>
                    <a:pt x="1063475" y="376756"/>
                  </a:lnTo>
                  <a:lnTo>
                    <a:pt x="1079036" y="379788"/>
                  </a:lnTo>
                  <a:lnTo>
                    <a:pt x="1084691" y="380481"/>
                  </a:lnTo>
                  <a:lnTo>
                    <a:pt x="1090994" y="379716"/>
                  </a:lnTo>
                  <a:lnTo>
                    <a:pt x="1097514" y="378407"/>
                  </a:lnTo>
                  <a:lnTo>
                    <a:pt x="1103817" y="377479"/>
                  </a:lnTo>
                  <a:lnTo>
                    <a:pt x="1109338" y="377407"/>
                  </a:lnTo>
                  <a:lnTo>
                    <a:pt x="1119946" y="378128"/>
                  </a:lnTo>
                  <a:lnTo>
                    <a:pt x="1125142" y="378056"/>
                  </a:lnTo>
                  <a:lnTo>
                    <a:pt x="1138885" y="378713"/>
                  </a:lnTo>
                  <a:lnTo>
                    <a:pt x="1152518" y="381158"/>
                  </a:lnTo>
                  <a:lnTo>
                    <a:pt x="1166152" y="382195"/>
                  </a:lnTo>
                  <a:lnTo>
                    <a:pt x="1179894" y="378633"/>
                  </a:lnTo>
                  <a:lnTo>
                    <a:pt x="1182776" y="376901"/>
                  </a:lnTo>
                  <a:lnTo>
                    <a:pt x="1187386" y="379788"/>
                  </a:lnTo>
                  <a:lnTo>
                    <a:pt x="1191421" y="380364"/>
                  </a:lnTo>
                  <a:lnTo>
                    <a:pt x="1202659" y="382817"/>
                  </a:lnTo>
                  <a:lnTo>
                    <a:pt x="1208277" y="383773"/>
                  </a:lnTo>
                  <a:lnTo>
                    <a:pt x="1213897" y="384404"/>
                  </a:lnTo>
                  <a:lnTo>
                    <a:pt x="1229547" y="383980"/>
                  </a:lnTo>
                  <a:lnTo>
                    <a:pt x="1245307" y="383179"/>
                  </a:lnTo>
                  <a:lnTo>
                    <a:pt x="1261066" y="382700"/>
                  </a:lnTo>
                  <a:lnTo>
                    <a:pt x="1276718" y="383251"/>
                  </a:lnTo>
                  <a:lnTo>
                    <a:pt x="1287749" y="383899"/>
                  </a:lnTo>
                  <a:lnTo>
                    <a:pt x="1298402" y="383683"/>
                  </a:lnTo>
                  <a:lnTo>
                    <a:pt x="1308731" y="381952"/>
                  </a:lnTo>
                  <a:lnTo>
                    <a:pt x="1318790" y="378056"/>
                  </a:lnTo>
                  <a:lnTo>
                    <a:pt x="1321671" y="377479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2" y="384044"/>
                  </a:lnTo>
                  <a:lnTo>
                    <a:pt x="1347030" y="382673"/>
                  </a:lnTo>
                  <a:lnTo>
                    <a:pt x="1360087" y="381257"/>
                  </a:lnTo>
                  <a:lnTo>
                    <a:pt x="1373253" y="380437"/>
                  </a:lnTo>
                  <a:lnTo>
                    <a:pt x="1386419" y="380156"/>
                  </a:lnTo>
                  <a:lnTo>
                    <a:pt x="1399476" y="380364"/>
                  </a:lnTo>
                  <a:lnTo>
                    <a:pt x="1420583" y="382817"/>
                  </a:lnTo>
                  <a:lnTo>
                    <a:pt x="1431328" y="382962"/>
                  </a:lnTo>
                  <a:lnTo>
                    <a:pt x="1442124" y="380942"/>
                  </a:lnTo>
                  <a:lnTo>
                    <a:pt x="1447311" y="379760"/>
                  </a:lnTo>
                  <a:lnTo>
                    <a:pt x="1452499" y="378849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7" y="379760"/>
                  </a:lnTo>
                  <a:lnTo>
                    <a:pt x="1481891" y="379788"/>
                  </a:lnTo>
                  <a:lnTo>
                    <a:pt x="1496947" y="376829"/>
                  </a:lnTo>
                  <a:lnTo>
                    <a:pt x="1512004" y="373438"/>
                  </a:lnTo>
                  <a:lnTo>
                    <a:pt x="1527277" y="372644"/>
                  </a:lnTo>
                  <a:lnTo>
                    <a:pt x="1547017" y="378633"/>
                  </a:lnTo>
                  <a:lnTo>
                    <a:pt x="1551051" y="378056"/>
                  </a:lnTo>
                  <a:lnTo>
                    <a:pt x="1572952" y="370264"/>
                  </a:lnTo>
                  <a:lnTo>
                    <a:pt x="1622588" y="369831"/>
                  </a:lnTo>
                  <a:lnTo>
                    <a:pt x="1638320" y="368839"/>
                  </a:lnTo>
                  <a:lnTo>
                    <a:pt x="1654214" y="365358"/>
                  </a:lnTo>
                  <a:lnTo>
                    <a:pt x="1665588" y="363157"/>
                  </a:lnTo>
                  <a:lnTo>
                    <a:pt x="1677772" y="362905"/>
                  </a:lnTo>
                  <a:lnTo>
                    <a:pt x="1702626" y="364780"/>
                  </a:lnTo>
                  <a:lnTo>
                    <a:pt x="1720321" y="364338"/>
                  </a:lnTo>
                  <a:lnTo>
                    <a:pt x="1737854" y="362111"/>
                  </a:lnTo>
                  <a:lnTo>
                    <a:pt x="1755063" y="358043"/>
                  </a:lnTo>
                  <a:lnTo>
                    <a:pt x="1771785" y="352083"/>
                  </a:lnTo>
                  <a:lnTo>
                    <a:pt x="1775820" y="350928"/>
                  </a:lnTo>
                  <a:lnTo>
                    <a:pt x="1780430" y="350928"/>
                  </a:lnTo>
                  <a:lnTo>
                    <a:pt x="1785040" y="352083"/>
                  </a:lnTo>
                  <a:lnTo>
                    <a:pt x="1809678" y="355735"/>
                  </a:lnTo>
                  <a:lnTo>
                    <a:pt x="1817891" y="356701"/>
                  </a:lnTo>
                  <a:lnTo>
                    <a:pt x="1828455" y="355085"/>
                  </a:lnTo>
                  <a:lnTo>
                    <a:pt x="1838855" y="352010"/>
                  </a:lnTo>
                  <a:lnTo>
                    <a:pt x="1849581" y="350126"/>
                  </a:lnTo>
                  <a:lnTo>
                    <a:pt x="1861117" y="352083"/>
                  </a:lnTo>
                  <a:lnTo>
                    <a:pt x="1865908" y="352705"/>
                  </a:lnTo>
                  <a:lnTo>
                    <a:pt x="1871347" y="351866"/>
                  </a:lnTo>
                  <a:lnTo>
                    <a:pt x="1877002" y="350702"/>
                  </a:lnTo>
                  <a:lnTo>
                    <a:pt x="1882440" y="350351"/>
                  </a:lnTo>
                  <a:lnTo>
                    <a:pt x="1902252" y="352371"/>
                  </a:lnTo>
                  <a:lnTo>
                    <a:pt x="1912023" y="351974"/>
                  </a:lnTo>
                  <a:lnTo>
                    <a:pt x="1923361" y="348620"/>
                  </a:lnTo>
                  <a:lnTo>
                    <a:pt x="1925666" y="349774"/>
                  </a:lnTo>
                  <a:lnTo>
                    <a:pt x="1927395" y="350351"/>
                  </a:lnTo>
                  <a:lnTo>
                    <a:pt x="1936275" y="351533"/>
                  </a:lnTo>
                  <a:lnTo>
                    <a:pt x="1943100" y="349845"/>
                  </a:lnTo>
                  <a:lnTo>
                    <a:pt x="1947981" y="345238"/>
                  </a:lnTo>
                  <a:lnTo>
                    <a:pt x="1951024" y="337653"/>
                  </a:lnTo>
                  <a:lnTo>
                    <a:pt x="1957301" y="339538"/>
                  </a:lnTo>
                  <a:lnTo>
                    <a:pt x="1958877" y="343641"/>
                  </a:lnTo>
                  <a:lnTo>
                    <a:pt x="1958399" y="348935"/>
                  </a:lnTo>
                  <a:lnTo>
                    <a:pt x="1958517" y="354392"/>
                  </a:lnTo>
                  <a:lnTo>
                    <a:pt x="1989648" y="345020"/>
                  </a:lnTo>
                  <a:lnTo>
                    <a:pt x="1995474" y="342775"/>
                  </a:lnTo>
                  <a:lnTo>
                    <a:pt x="2000976" y="341287"/>
                  </a:lnTo>
                  <a:lnTo>
                    <a:pt x="2005775" y="341693"/>
                  </a:lnTo>
                  <a:lnTo>
                    <a:pt x="2015573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5" y="348042"/>
                  </a:lnTo>
                  <a:lnTo>
                    <a:pt x="2060284" y="346924"/>
                  </a:lnTo>
                  <a:lnTo>
                    <a:pt x="2074143" y="347320"/>
                  </a:lnTo>
                  <a:lnTo>
                    <a:pt x="2102023" y="349196"/>
                  </a:lnTo>
                  <a:lnTo>
                    <a:pt x="2108840" y="349900"/>
                  </a:lnTo>
                  <a:lnTo>
                    <a:pt x="2122041" y="351956"/>
                  </a:lnTo>
                  <a:lnTo>
                    <a:pt x="2128533" y="352659"/>
                  </a:lnTo>
                  <a:lnTo>
                    <a:pt x="2146283" y="352534"/>
                  </a:lnTo>
                  <a:lnTo>
                    <a:pt x="2164195" y="350351"/>
                  </a:lnTo>
                  <a:lnTo>
                    <a:pt x="2182430" y="348602"/>
                  </a:lnTo>
                  <a:lnTo>
                    <a:pt x="2201152" y="349774"/>
                  </a:lnTo>
                  <a:lnTo>
                    <a:pt x="2201152" y="346311"/>
                  </a:lnTo>
                  <a:lnTo>
                    <a:pt x="2199999" y="339962"/>
                  </a:lnTo>
                  <a:lnTo>
                    <a:pt x="2207258" y="338581"/>
                  </a:lnTo>
                  <a:lnTo>
                    <a:pt x="2212679" y="340178"/>
                  </a:lnTo>
                  <a:lnTo>
                    <a:pt x="2216370" y="344263"/>
                  </a:lnTo>
                  <a:lnTo>
                    <a:pt x="2218442" y="350351"/>
                  </a:lnTo>
                  <a:lnTo>
                    <a:pt x="2220172" y="358432"/>
                  </a:lnTo>
                  <a:lnTo>
                    <a:pt x="2224205" y="357277"/>
                  </a:lnTo>
                  <a:lnTo>
                    <a:pt x="2237893" y="354581"/>
                  </a:lnTo>
                  <a:lnTo>
                    <a:pt x="2259938" y="350928"/>
                  </a:lnTo>
                  <a:lnTo>
                    <a:pt x="2265125" y="349774"/>
                  </a:lnTo>
                  <a:lnTo>
                    <a:pt x="2274923" y="348620"/>
                  </a:lnTo>
                  <a:lnTo>
                    <a:pt x="2287125" y="347943"/>
                  </a:lnTo>
                  <a:lnTo>
                    <a:pt x="2325639" y="346887"/>
                  </a:lnTo>
                  <a:lnTo>
                    <a:pt x="2327368" y="348620"/>
                  </a:lnTo>
                  <a:lnTo>
                    <a:pt x="2330827" y="350351"/>
                  </a:lnTo>
                  <a:lnTo>
                    <a:pt x="2332555" y="350928"/>
                  </a:lnTo>
                  <a:lnTo>
                    <a:pt x="2334861" y="350928"/>
                  </a:lnTo>
                  <a:lnTo>
                    <a:pt x="2374249" y="347275"/>
                  </a:lnTo>
                  <a:lnTo>
                    <a:pt x="2392494" y="345156"/>
                  </a:lnTo>
                  <a:lnTo>
                    <a:pt x="2399411" y="340539"/>
                  </a:lnTo>
                  <a:lnTo>
                    <a:pt x="2402292" y="342271"/>
                  </a:lnTo>
                  <a:lnTo>
                    <a:pt x="2409793" y="345508"/>
                  </a:lnTo>
                  <a:lnTo>
                    <a:pt x="2416916" y="345660"/>
                  </a:lnTo>
                  <a:lnTo>
                    <a:pt x="2423930" y="343975"/>
                  </a:lnTo>
                  <a:lnTo>
                    <a:pt x="2431108" y="341693"/>
                  </a:lnTo>
                  <a:lnTo>
                    <a:pt x="2437250" y="340593"/>
                  </a:lnTo>
                  <a:lnTo>
                    <a:pt x="2443500" y="339817"/>
                  </a:lnTo>
                  <a:lnTo>
                    <a:pt x="2455891" y="338808"/>
                  </a:lnTo>
                  <a:lnTo>
                    <a:pt x="2469723" y="335344"/>
                  </a:lnTo>
                  <a:lnTo>
                    <a:pt x="2477503" y="335615"/>
                  </a:lnTo>
                  <a:lnTo>
                    <a:pt x="2493063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2" y="334153"/>
                  </a:lnTo>
                  <a:lnTo>
                    <a:pt x="2523322" y="333612"/>
                  </a:lnTo>
                  <a:lnTo>
                    <a:pt x="2531111" y="333550"/>
                  </a:lnTo>
                  <a:lnTo>
                    <a:pt x="2546906" y="334505"/>
                  </a:lnTo>
                  <a:lnTo>
                    <a:pt x="2566041" y="335199"/>
                  </a:lnTo>
                  <a:lnTo>
                    <a:pt x="2570985" y="334766"/>
                  </a:lnTo>
                  <a:lnTo>
                    <a:pt x="2574038" y="333035"/>
                  </a:lnTo>
                  <a:lnTo>
                    <a:pt x="2579883" y="327652"/>
                  </a:lnTo>
                  <a:lnTo>
                    <a:pt x="2586645" y="325027"/>
                  </a:lnTo>
                  <a:lnTo>
                    <a:pt x="2593733" y="323376"/>
                  </a:lnTo>
                  <a:lnTo>
                    <a:pt x="2600549" y="320915"/>
                  </a:lnTo>
                  <a:lnTo>
                    <a:pt x="2604584" y="319760"/>
                  </a:lnTo>
                  <a:lnTo>
                    <a:pt x="2608618" y="319760"/>
                  </a:lnTo>
                  <a:lnTo>
                    <a:pt x="2612652" y="320915"/>
                  </a:lnTo>
                  <a:lnTo>
                    <a:pt x="2615534" y="321491"/>
                  </a:lnTo>
                  <a:lnTo>
                    <a:pt x="2619569" y="323223"/>
                  </a:lnTo>
                  <a:lnTo>
                    <a:pt x="2621297" y="322069"/>
                  </a:lnTo>
                  <a:lnTo>
                    <a:pt x="2627520" y="319048"/>
                  </a:lnTo>
                  <a:lnTo>
                    <a:pt x="2634336" y="317812"/>
                  </a:lnTo>
                  <a:lnTo>
                    <a:pt x="2640830" y="317117"/>
                  </a:lnTo>
                  <a:lnTo>
                    <a:pt x="2646079" y="315720"/>
                  </a:lnTo>
                  <a:lnTo>
                    <a:pt x="2657642" y="310443"/>
                  </a:lnTo>
                  <a:lnTo>
                    <a:pt x="2669421" y="305546"/>
                  </a:lnTo>
                  <a:lnTo>
                    <a:pt x="2691033" y="289746"/>
                  </a:lnTo>
                  <a:lnTo>
                    <a:pt x="2708296" y="258578"/>
                  </a:lnTo>
                  <a:lnTo>
                    <a:pt x="2711204" y="247035"/>
                  </a:lnTo>
                  <a:lnTo>
                    <a:pt x="2720534" y="245645"/>
                  </a:lnTo>
                  <a:lnTo>
                    <a:pt x="2724892" y="243283"/>
                  </a:lnTo>
                  <a:lnTo>
                    <a:pt x="2725145" y="238756"/>
                  </a:lnTo>
                  <a:lnTo>
                    <a:pt x="2721002" y="227410"/>
                  </a:lnTo>
                  <a:lnTo>
                    <a:pt x="2721002" y="220484"/>
                  </a:lnTo>
                  <a:lnTo>
                    <a:pt x="2731376" y="216444"/>
                  </a:lnTo>
                  <a:lnTo>
                    <a:pt x="2722154" y="173155"/>
                  </a:lnTo>
                  <a:lnTo>
                    <a:pt x="2718121" y="173155"/>
                  </a:lnTo>
                  <a:lnTo>
                    <a:pt x="2706594" y="171424"/>
                  </a:lnTo>
                  <a:lnTo>
                    <a:pt x="2697373" y="168537"/>
                  </a:lnTo>
                  <a:lnTo>
                    <a:pt x="2704622" y="160907"/>
                  </a:lnTo>
                  <a:lnTo>
                    <a:pt x="2713007" y="154252"/>
                  </a:lnTo>
                  <a:lnTo>
                    <a:pt x="2720633" y="146947"/>
                  </a:lnTo>
                  <a:lnTo>
                    <a:pt x="2726189" y="136215"/>
                  </a:lnTo>
                  <a:lnTo>
                    <a:pt x="2729071" y="135638"/>
                  </a:lnTo>
                  <a:lnTo>
                    <a:pt x="2730800" y="135060"/>
                  </a:lnTo>
                  <a:lnTo>
                    <a:pt x="2731376" y="136792"/>
                  </a:lnTo>
                  <a:lnTo>
                    <a:pt x="2731952" y="142565"/>
                  </a:lnTo>
                  <a:lnTo>
                    <a:pt x="2735411" y="137369"/>
                  </a:lnTo>
                  <a:lnTo>
                    <a:pt x="2738869" y="134484"/>
                  </a:lnTo>
                  <a:lnTo>
                    <a:pt x="2738869" y="124094"/>
                  </a:lnTo>
                  <a:lnTo>
                    <a:pt x="2742904" y="123517"/>
                  </a:lnTo>
                  <a:lnTo>
                    <a:pt x="2761922" y="123517"/>
                  </a:lnTo>
                  <a:lnTo>
                    <a:pt x="2763074" y="115436"/>
                  </a:lnTo>
                  <a:lnTo>
                    <a:pt x="2763074" y="114282"/>
                  </a:lnTo>
                  <a:lnTo>
                    <a:pt x="2765957" y="113705"/>
                  </a:lnTo>
                  <a:lnTo>
                    <a:pt x="2767109" y="112551"/>
                  </a:lnTo>
                  <a:lnTo>
                    <a:pt x="2758464" y="107933"/>
                  </a:lnTo>
                  <a:lnTo>
                    <a:pt x="2759663" y="98165"/>
                  </a:lnTo>
                  <a:lnTo>
                    <a:pt x="2762498" y="69838"/>
                  </a:lnTo>
                  <a:lnTo>
                    <a:pt x="2768118" y="67458"/>
                  </a:lnTo>
                  <a:lnTo>
                    <a:pt x="2771143" y="63778"/>
                  </a:lnTo>
                  <a:lnTo>
                    <a:pt x="2771575" y="58800"/>
                  </a:lnTo>
                  <a:lnTo>
                    <a:pt x="2769415" y="52523"/>
                  </a:lnTo>
                  <a:lnTo>
                    <a:pt x="2767326" y="45561"/>
                  </a:lnTo>
                  <a:lnTo>
                    <a:pt x="2765668" y="37950"/>
                  </a:lnTo>
                  <a:lnTo>
                    <a:pt x="2741678" y="19696"/>
                  </a:lnTo>
                  <a:lnTo>
                    <a:pt x="2711204" y="9739"/>
                  </a:lnTo>
                  <a:lnTo>
                    <a:pt x="2705225" y="8143"/>
                  </a:lnTo>
                  <a:lnTo>
                    <a:pt x="2699679" y="5194"/>
                  </a:lnTo>
                  <a:lnTo>
                    <a:pt x="2696796" y="4039"/>
                  </a:lnTo>
                  <a:lnTo>
                    <a:pt x="2693338" y="3463"/>
                  </a:lnTo>
                  <a:lnTo>
                    <a:pt x="2676337" y="6203"/>
                  </a:lnTo>
                  <a:lnTo>
                    <a:pt x="2662793" y="9235"/>
                  </a:lnTo>
                  <a:lnTo>
                    <a:pt x="2656138" y="9776"/>
                  </a:lnTo>
                  <a:lnTo>
                    <a:pt x="2643261" y="7611"/>
                  </a:lnTo>
                  <a:lnTo>
                    <a:pt x="2636282" y="7503"/>
                  </a:lnTo>
                  <a:lnTo>
                    <a:pt x="2622261" y="8639"/>
                  </a:lnTo>
                  <a:lnTo>
                    <a:pt x="2607970" y="8369"/>
                  </a:lnTo>
                  <a:lnTo>
                    <a:pt x="2593571" y="7665"/>
                  </a:lnTo>
                  <a:lnTo>
                    <a:pt x="2579225" y="7503"/>
                  </a:lnTo>
                  <a:lnTo>
                    <a:pt x="2568726" y="7882"/>
                  </a:lnTo>
                  <a:lnTo>
                    <a:pt x="2534847" y="10966"/>
                  </a:lnTo>
                  <a:lnTo>
                    <a:pt x="2530219" y="7927"/>
                  </a:lnTo>
                  <a:lnTo>
                    <a:pt x="2525482" y="6565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9"/>
                  </a:lnTo>
                  <a:lnTo>
                    <a:pt x="2499116" y="10389"/>
                  </a:lnTo>
                  <a:lnTo>
                    <a:pt x="2460266" y="12364"/>
                  </a:lnTo>
                  <a:lnTo>
                    <a:pt x="2445517" y="12120"/>
                  </a:lnTo>
                  <a:lnTo>
                    <a:pt x="2436340" y="12653"/>
                  </a:lnTo>
                  <a:lnTo>
                    <a:pt x="2408055" y="15006"/>
                  </a:lnTo>
                  <a:lnTo>
                    <a:pt x="2396825" y="16296"/>
                  </a:lnTo>
                  <a:lnTo>
                    <a:pt x="2385650" y="16666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11" y="13059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3" y="14069"/>
                  </a:lnTo>
                  <a:lnTo>
                    <a:pt x="2272284" y="15557"/>
                  </a:lnTo>
                  <a:lnTo>
                    <a:pt x="2255326" y="19047"/>
                  </a:lnTo>
                  <a:lnTo>
                    <a:pt x="2251293" y="20201"/>
                  </a:lnTo>
                  <a:lnTo>
                    <a:pt x="2247258" y="20201"/>
                  </a:lnTo>
                  <a:lnTo>
                    <a:pt x="2243223" y="19047"/>
                  </a:lnTo>
                  <a:lnTo>
                    <a:pt x="2233094" y="16765"/>
                  </a:lnTo>
                  <a:lnTo>
                    <a:pt x="2212183" y="15232"/>
                  </a:lnTo>
                  <a:lnTo>
                    <a:pt x="2201727" y="13275"/>
                  </a:lnTo>
                  <a:lnTo>
                    <a:pt x="2192373" y="11912"/>
                  </a:lnTo>
                  <a:lnTo>
                    <a:pt x="2182637" y="12336"/>
                  </a:lnTo>
                  <a:lnTo>
                    <a:pt x="2163113" y="14429"/>
                  </a:lnTo>
                  <a:lnTo>
                    <a:pt x="2158476" y="13934"/>
                  </a:lnTo>
                  <a:lnTo>
                    <a:pt x="2153677" y="13059"/>
                  </a:lnTo>
                  <a:lnTo>
                    <a:pt x="2149417" y="12725"/>
                  </a:lnTo>
                  <a:lnTo>
                    <a:pt x="2146401" y="13851"/>
                  </a:lnTo>
                  <a:lnTo>
                    <a:pt x="2139952" y="17811"/>
                  </a:lnTo>
                  <a:lnTo>
                    <a:pt x="2136747" y="16088"/>
                  </a:lnTo>
                  <a:lnTo>
                    <a:pt x="2135054" y="11661"/>
                  </a:lnTo>
                  <a:lnTo>
                    <a:pt x="2133145" y="7503"/>
                  </a:lnTo>
                  <a:lnTo>
                    <a:pt x="2121042" y="11544"/>
                  </a:lnTo>
                  <a:lnTo>
                    <a:pt x="2118737" y="9235"/>
                  </a:lnTo>
                  <a:lnTo>
                    <a:pt x="2117008" y="5772"/>
                  </a:lnTo>
                  <a:lnTo>
                    <a:pt x="2102213" y="5121"/>
                  </a:lnTo>
                  <a:lnTo>
                    <a:pt x="2088983" y="4906"/>
                  </a:lnTo>
                  <a:lnTo>
                    <a:pt x="2075647" y="5121"/>
                  </a:lnTo>
                  <a:lnTo>
                    <a:pt x="2062256" y="5772"/>
                  </a:lnTo>
                  <a:lnTo>
                    <a:pt x="2055872" y="5347"/>
                  </a:lnTo>
                  <a:lnTo>
                    <a:pt x="2049217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9239" y="2289622"/>
              <a:ext cx="3233450" cy="8371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55034" y="2303910"/>
              <a:ext cx="3233450" cy="8243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3071" y="4578443"/>
              <a:ext cx="2343926" cy="10840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94200" y="4366835"/>
              <a:ext cx="2577670" cy="1746107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386716" y="1026145"/>
            <a:ext cx="3723004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979" marR="5080" indent="-208915">
              <a:lnSpc>
                <a:spcPct val="117000"/>
              </a:lnSpc>
              <a:spcBef>
                <a:spcPts val="100"/>
              </a:spcBef>
            </a:pPr>
            <a:r>
              <a:rPr sz="2000" b="0" spc="-100" dirty="0">
                <a:solidFill>
                  <a:srgbClr val="524041"/>
                </a:solidFill>
                <a:latin typeface="Cambria"/>
                <a:cs typeface="Cambria"/>
              </a:rPr>
              <a:t>Interesting</a:t>
            </a:r>
            <a:r>
              <a:rPr sz="2000" b="0" spc="-125" dirty="0">
                <a:solidFill>
                  <a:srgbClr val="524041"/>
                </a:solidFill>
                <a:latin typeface="Cambria"/>
                <a:cs typeface="Cambria"/>
              </a:rPr>
              <a:t> </a:t>
            </a:r>
            <a:r>
              <a:rPr sz="2000" b="0" spc="-100" dirty="0">
                <a:solidFill>
                  <a:srgbClr val="524041"/>
                </a:solidFill>
                <a:latin typeface="Cambria"/>
                <a:cs typeface="Cambria"/>
              </a:rPr>
              <a:t>differences</a:t>
            </a:r>
            <a:r>
              <a:rPr sz="2000" b="0" spc="-135" dirty="0">
                <a:solidFill>
                  <a:srgbClr val="524041"/>
                </a:solidFill>
                <a:latin typeface="Cambria"/>
                <a:cs typeface="Cambria"/>
              </a:rPr>
              <a:t> </a:t>
            </a:r>
            <a:r>
              <a:rPr sz="2000" b="0" spc="-95" dirty="0">
                <a:solidFill>
                  <a:srgbClr val="524041"/>
                </a:solidFill>
                <a:latin typeface="Cambria"/>
                <a:cs typeface="Cambria"/>
              </a:rPr>
              <a:t>between</a:t>
            </a:r>
            <a:r>
              <a:rPr sz="2000" b="0" spc="-120" dirty="0">
                <a:solidFill>
                  <a:srgbClr val="524041"/>
                </a:solidFill>
                <a:latin typeface="Cambria"/>
                <a:cs typeface="Cambria"/>
              </a:rPr>
              <a:t> </a:t>
            </a:r>
            <a:r>
              <a:rPr sz="2000" b="0" spc="-25" dirty="0">
                <a:solidFill>
                  <a:srgbClr val="524041"/>
                </a:solidFill>
                <a:latin typeface="Cambria"/>
                <a:cs typeface="Cambria"/>
              </a:rPr>
              <a:t>the </a:t>
            </a:r>
            <a:r>
              <a:rPr sz="2000" b="0" dirty="0">
                <a:solidFill>
                  <a:srgbClr val="524041"/>
                </a:solidFill>
                <a:latin typeface="Cambria"/>
                <a:cs typeface="Cambria"/>
              </a:rPr>
              <a:t>Western</a:t>
            </a:r>
            <a:r>
              <a:rPr sz="2000" b="0" spc="105" dirty="0">
                <a:solidFill>
                  <a:srgbClr val="524041"/>
                </a:solidFill>
                <a:latin typeface="Cambria"/>
                <a:cs typeface="Cambria"/>
              </a:rPr>
              <a:t> </a:t>
            </a:r>
            <a:r>
              <a:rPr sz="2000" b="0" dirty="0">
                <a:solidFill>
                  <a:srgbClr val="524041"/>
                </a:solidFill>
                <a:latin typeface="Cambria"/>
                <a:cs typeface="Cambria"/>
              </a:rPr>
              <a:t>&amp;</a:t>
            </a:r>
            <a:r>
              <a:rPr sz="2000" b="0" spc="114" dirty="0">
                <a:solidFill>
                  <a:srgbClr val="524041"/>
                </a:solidFill>
                <a:latin typeface="Cambria"/>
                <a:cs typeface="Cambria"/>
              </a:rPr>
              <a:t> </a:t>
            </a:r>
            <a:r>
              <a:rPr sz="2000" b="0" dirty="0">
                <a:solidFill>
                  <a:srgbClr val="524041"/>
                </a:solidFill>
                <a:latin typeface="Cambria"/>
                <a:cs typeface="Cambria"/>
              </a:rPr>
              <a:t>Vietnamese</a:t>
            </a:r>
            <a:r>
              <a:rPr sz="2000" b="0" spc="105" dirty="0">
                <a:solidFill>
                  <a:srgbClr val="524041"/>
                </a:solidFill>
                <a:latin typeface="Cambria"/>
                <a:cs typeface="Cambria"/>
              </a:rPr>
              <a:t> </a:t>
            </a:r>
            <a:r>
              <a:rPr sz="2000" b="0" spc="-10" dirty="0">
                <a:solidFill>
                  <a:srgbClr val="524041"/>
                </a:solidFill>
                <a:latin typeface="Cambria"/>
                <a:cs typeface="Cambria"/>
              </a:rPr>
              <a:t>cultures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84848" y="2270822"/>
            <a:ext cx="2189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0" dirty="0">
                <a:solidFill>
                  <a:srgbClr val="FFFFFF"/>
                </a:solidFill>
                <a:latin typeface="Calibri"/>
                <a:cs typeface="Calibri"/>
              </a:rPr>
              <a:t>ExpressionPersonalOpinion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72447" y="4556822"/>
            <a:ext cx="974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95" dirty="0">
                <a:solidFill>
                  <a:srgbClr val="FFFFFF"/>
                </a:solidFill>
                <a:latin typeface="Calibri"/>
                <a:cs typeface="Calibri"/>
              </a:rPr>
              <a:t>Punctuality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7546" y="3637839"/>
            <a:ext cx="23037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Get</a:t>
            </a:r>
            <a:r>
              <a:rPr sz="1500" spc="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rebuchet MS"/>
                <a:cs typeface="Trebuchet MS"/>
              </a:rPr>
              <a:t>straight</a:t>
            </a:r>
            <a:r>
              <a:rPr sz="1500" spc="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500" spc="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FFFFFF"/>
                </a:solidFill>
                <a:latin typeface="Trebuchet MS"/>
                <a:cs typeface="Trebuchet MS"/>
              </a:rPr>
              <a:t>point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00713" y="3637839"/>
            <a:ext cx="18262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Get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zig</a:t>
            </a:r>
            <a:r>
              <a:rPr sz="1500" spc="50" dirty="0">
                <a:latin typeface="Trebuchet MS"/>
                <a:cs typeface="Trebuchet MS"/>
              </a:rPr>
              <a:t> zag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25" dirty="0">
                <a:latin typeface="Trebuchet MS"/>
                <a:cs typeface="Trebuchet MS"/>
              </a:rPr>
              <a:t>way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546" y="6085383"/>
            <a:ext cx="7486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500" spc="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Trebuchet MS"/>
                <a:cs typeface="Trebuchet MS"/>
              </a:rPr>
              <a:t>time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70486" y="6213399"/>
            <a:ext cx="11334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0" dirty="0">
                <a:latin typeface="Trebuchet MS"/>
                <a:cs typeface="Trebuchet MS"/>
              </a:rPr>
              <a:t>Elastic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time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39763" y="1075208"/>
            <a:ext cx="10301605" cy="3317240"/>
            <a:chOff x="239763" y="1075208"/>
            <a:chExt cx="10301605" cy="331724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062" y="1082480"/>
              <a:ext cx="1637544" cy="69653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97446" y="1075208"/>
              <a:ext cx="1604285" cy="72856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02653" y="4092023"/>
              <a:ext cx="4938346" cy="12631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9763" y="4088471"/>
              <a:ext cx="10265224" cy="3035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50900"/>
            <a:ext cx="10388600" cy="5842000"/>
            <a:chOff x="152400" y="850900"/>
            <a:chExt cx="10388600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50900"/>
              <a:ext cx="10388600" cy="5842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68573" y="1183895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69">
                  <a:moveTo>
                    <a:pt x="1986756" y="0"/>
                  </a:moveTo>
                  <a:lnTo>
                    <a:pt x="1986756" y="10966"/>
                  </a:lnTo>
                  <a:lnTo>
                    <a:pt x="1974653" y="4039"/>
                  </a:lnTo>
                  <a:lnTo>
                    <a:pt x="1967736" y="13275"/>
                  </a:lnTo>
                  <a:lnTo>
                    <a:pt x="1964855" y="12120"/>
                  </a:lnTo>
                  <a:lnTo>
                    <a:pt x="1964855" y="8657"/>
                  </a:lnTo>
                  <a:lnTo>
                    <a:pt x="1966008" y="0"/>
                  </a:lnTo>
                  <a:lnTo>
                    <a:pt x="1949870" y="3318"/>
                  </a:lnTo>
                  <a:lnTo>
                    <a:pt x="1941856" y="4707"/>
                  </a:lnTo>
                  <a:lnTo>
                    <a:pt x="1933733" y="5772"/>
                  </a:lnTo>
                  <a:lnTo>
                    <a:pt x="1929698" y="5772"/>
                  </a:lnTo>
                  <a:lnTo>
                    <a:pt x="1926242" y="5194"/>
                  </a:lnTo>
                  <a:lnTo>
                    <a:pt x="1922783" y="4039"/>
                  </a:lnTo>
                  <a:lnTo>
                    <a:pt x="1915426" y="2011"/>
                  </a:lnTo>
                  <a:lnTo>
                    <a:pt x="1908014" y="793"/>
                  </a:lnTo>
                  <a:lnTo>
                    <a:pt x="1900495" y="1200"/>
                  </a:lnTo>
                  <a:lnTo>
                    <a:pt x="1892814" y="4039"/>
                  </a:lnTo>
                  <a:lnTo>
                    <a:pt x="1888726" y="6412"/>
                  </a:lnTo>
                  <a:lnTo>
                    <a:pt x="1884312" y="8296"/>
                  </a:lnTo>
                  <a:lnTo>
                    <a:pt x="1879683" y="9640"/>
                  </a:lnTo>
                  <a:lnTo>
                    <a:pt x="1874947" y="10389"/>
                  </a:lnTo>
                  <a:lnTo>
                    <a:pt x="1862935" y="9081"/>
                  </a:lnTo>
                  <a:lnTo>
                    <a:pt x="1839125" y="5600"/>
                  </a:lnTo>
                  <a:lnTo>
                    <a:pt x="1827112" y="4617"/>
                  </a:lnTo>
                  <a:lnTo>
                    <a:pt x="1814055" y="4914"/>
                  </a:lnTo>
                  <a:lnTo>
                    <a:pt x="1800889" y="5699"/>
                  </a:lnTo>
                  <a:lnTo>
                    <a:pt x="1787724" y="5510"/>
                  </a:lnTo>
                  <a:lnTo>
                    <a:pt x="1774666" y="2885"/>
                  </a:lnTo>
                  <a:lnTo>
                    <a:pt x="1771208" y="2885"/>
                  </a:lnTo>
                  <a:lnTo>
                    <a:pt x="1758393" y="6132"/>
                  </a:lnTo>
                  <a:lnTo>
                    <a:pt x="1745632" y="9812"/>
                  </a:lnTo>
                  <a:lnTo>
                    <a:pt x="1732549" y="11327"/>
                  </a:lnTo>
                  <a:lnTo>
                    <a:pt x="1718762" y="8081"/>
                  </a:lnTo>
                  <a:lnTo>
                    <a:pt x="1715303" y="6348"/>
                  </a:lnTo>
                  <a:lnTo>
                    <a:pt x="1709540" y="10966"/>
                  </a:lnTo>
                  <a:lnTo>
                    <a:pt x="1704353" y="12120"/>
                  </a:lnTo>
                  <a:lnTo>
                    <a:pt x="1702624" y="12698"/>
                  </a:lnTo>
                  <a:lnTo>
                    <a:pt x="1661408" y="12454"/>
                  </a:lnTo>
                  <a:lnTo>
                    <a:pt x="1643839" y="12698"/>
                  </a:lnTo>
                  <a:lnTo>
                    <a:pt x="1639228" y="16738"/>
                  </a:lnTo>
                  <a:lnTo>
                    <a:pt x="1634041" y="16738"/>
                  </a:lnTo>
                  <a:lnTo>
                    <a:pt x="1615365" y="17766"/>
                  </a:lnTo>
                  <a:lnTo>
                    <a:pt x="1577795" y="19173"/>
                  </a:lnTo>
                  <a:lnTo>
                    <a:pt x="1559118" y="20201"/>
                  </a:lnTo>
                  <a:lnTo>
                    <a:pt x="1543648" y="21347"/>
                  </a:lnTo>
                  <a:lnTo>
                    <a:pt x="1497451" y="25974"/>
                  </a:lnTo>
                  <a:lnTo>
                    <a:pt x="1493417" y="26550"/>
                  </a:lnTo>
                  <a:lnTo>
                    <a:pt x="1489382" y="26550"/>
                  </a:lnTo>
                  <a:lnTo>
                    <a:pt x="1480026" y="22410"/>
                  </a:lnTo>
                  <a:lnTo>
                    <a:pt x="1475190" y="22438"/>
                  </a:lnTo>
                  <a:lnTo>
                    <a:pt x="1470679" y="24089"/>
                  </a:lnTo>
                  <a:lnTo>
                    <a:pt x="1466329" y="26550"/>
                  </a:lnTo>
                  <a:lnTo>
                    <a:pt x="1465176" y="27705"/>
                  </a:lnTo>
                  <a:lnTo>
                    <a:pt x="1464024" y="29436"/>
                  </a:lnTo>
                  <a:lnTo>
                    <a:pt x="1462871" y="29436"/>
                  </a:lnTo>
                  <a:lnTo>
                    <a:pt x="1433478" y="24241"/>
                  </a:lnTo>
                  <a:lnTo>
                    <a:pt x="1431173" y="24241"/>
                  </a:lnTo>
                  <a:lnTo>
                    <a:pt x="1413216" y="27659"/>
                  </a:lnTo>
                  <a:lnTo>
                    <a:pt x="1408120" y="28281"/>
                  </a:lnTo>
                  <a:lnTo>
                    <a:pt x="1388235" y="29391"/>
                  </a:lnTo>
                  <a:lnTo>
                    <a:pt x="1328586" y="31744"/>
                  </a:lnTo>
                  <a:lnTo>
                    <a:pt x="1320796" y="32367"/>
                  </a:lnTo>
                  <a:lnTo>
                    <a:pt x="1296888" y="35208"/>
                  </a:lnTo>
                  <a:lnTo>
                    <a:pt x="1293430" y="34053"/>
                  </a:lnTo>
                  <a:lnTo>
                    <a:pt x="1289395" y="33477"/>
                  </a:lnTo>
                  <a:lnTo>
                    <a:pt x="1285937" y="33477"/>
                  </a:lnTo>
                  <a:lnTo>
                    <a:pt x="1277976" y="34333"/>
                  </a:lnTo>
                  <a:lnTo>
                    <a:pt x="1269800" y="35568"/>
                  </a:lnTo>
                  <a:lnTo>
                    <a:pt x="1261624" y="36480"/>
                  </a:lnTo>
                  <a:lnTo>
                    <a:pt x="1247620" y="36254"/>
                  </a:lnTo>
                  <a:lnTo>
                    <a:pt x="1241632" y="36795"/>
                  </a:lnTo>
                  <a:lnTo>
                    <a:pt x="1235751" y="37985"/>
                  </a:lnTo>
                  <a:lnTo>
                    <a:pt x="1230033" y="39825"/>
                  </a:lnTo>
                  <a:lnTo>
                    <a:pt x="1223018" y="41548"/>
                  </a:lnTo>
                  <a:lnTo>
                    <a:pt x="1215840" y="42350"/>
                  </a:lnTo>
                  <a:lnTo>
                    <a:pt x="1208556" y="42179"/>
                  </a:lnTo>
                  <a:lnTo>
                    <a:pt x="1201216" y="40980"/>
                  </a:lnTo>
                  <a:lnTo>
                    <a:pt x="1192140" y="38310"/>
                  </a:lnTo>
                  <a:lnTo>
                    <a:pt x="1187601" y="38139"/>
                  </a:lnTo>
                  <a:lnTo>
                    <a:pt x="1182198" y="40402"/>
                  </a:lnTo>
                  <a:lnTo>
                    <a:pt x="1177641" y="41692"/>
                  </a:lnTo>
                  <a:lnTo>
                    <a:pt x="1172112" y="41629"/>
                  </a:lnTo>
                  <a:lnTo>
                    <a:pt x="1166150" y="40808"/>
                  </a:lnTo>
                  <a:lnTo>
                    <a:pt x="1136469" y="35443"/>
                  </a:lnTo>
                  <a:lnTo>
                    <a:pt x="1128599" y="34631"/>
                  </a:lnTo>
                  <a:lnTo>
                    <a:pt x="1118649" y="34739"/>
                  </a:lnTo>
                  <a:lnTo>
                    <a:pt x="1098530" y="36254"/>
                  </a:lnTo>
                  <a:lnTo>
                    <a:pt x="1088256" y="36362"/>
                  </a:lnTo>
                  <a:lnTo>
                    <a:pt x="1077882" y="35641"/>
                  </a:lnTo>
                  <a:lnTo>
                    <a:pt x="1067507" y="34486"/>
                  </a:lnTo>
                  <a:lnTo>
                    <a:pt x="1046759" y="31744"/>
                  </a:lnTo>
                  <a:lnTo>
                    <a:pt x="1040420" y="31744"/>
                  </a:lnTo>
                  <a:lnTo>
                    <a:pt x="1039267" y="41556"/>
                  </a:lnTo>
                  <a:lnTo>
                    <a:pt x="1036962" y="40402"/>
                  </a:lnTo>
                  <a:lnTo>
                    <a:pt x="1032927" y="39825"/>
                  </a:lnTo>
                  <a:lnTo>
                    <a:pt x="1032927" y="38671"/>
                  </a:lnTo>
                  <a:lnTo>
                    <a:pt x="1031775" y="30013"/>
                  </a:lnTo>
                  <a:lnTo>
                    <a:pt x="1024859" y="31744"/>
                  </a:lnTo>
                  <a:lnTo>
                    <a:pt x="1019672" y="31744"/>
                  </a:lnTo>
                  <a:lnTo>
                    <a:pt x="979905" y="34053"/>
                  </a:lnTo>
                  <a:lnTo>
                    <a:pt x="923695" y="35397"/>
                  </a:lnTo>
                  <a:lnTo>
                    <a:pt x="894033" y="36940"/>
                  </a:lnTo>
                  <a:lnTo>
                    <a:pt x="892798" y="39969"/>
                  </a:lnTo>
                  <a:lnTo>
                    <a:pt x="890647" y="42134"/>
                  </a:lnTo>
                  <a:lnTo>
                    <a:pt x="887305" y="42134"/>
                  </a:lnTo>
                  <a:lnTo>
                    <a:pt x="882505" y="38671"/>
                  </a:lnTo>
                  <a:lnTo>
                    <a:pt x="880200" y="37517"/>
                  </a:lnTo>
                  <a:lnTo>
                    <a:pt x="877318" y="36940"/>
                  </a:lnTo>
                  <a:lnTo>
                    <a:pt x="855075" y="36696"/>
                  </a:lnTo>
                  <a:lnTo>
                    <a:pt x="848502" y="36940"/>
                  </a:lnTo>
                  <a:lnTo>
                    <a:pt x="802396" y="39825"/>
                  </a:lnTo>
                  <a:lnTo>
                    <a:pt x="792796" y="41349"/>
                  </a:lnTo>
                  <a:lnTo>
                    <a:pt x="783088" y="42495"/>
                  </a:lnTo>
                  <a:lnTo>
                    <a:pt x="773380" y="43315"/>
                  </a:lnTo>
                  <a:lnTo>
                    <a:pt x="763781" y="43865"/>
                  </a:lnTo>
                  <a:lnTo>
                    <a:pt x="747373" y="42900"/>
                  </a:lnTo>
                  <a:lnTo>
                    <a:pt x="731074" y="42638"/>
                  </a:lnTo>
                  <a:lnTo>
                    <a:pt x="714990" y="44434"/>
                  </a:lnTo>
                  <a:lnTo>
                    <a:pt x="699232" y="49637"/>
                  </a:lnTo>
                  <a:lnTo>
                    <a:pt x="696351" y="50792"/>
                  </a:lnTo>
                  <a:lnTo>
                    <a:pt x="691741" y="48483"/>
                  </a:lnTo>
                  <a:lnTo>
                    <a:pt x="687706" y="47906"/>
                  </a:lnTo>
                  <a:lnTo>
                    <a:pt x="677908" y="45598"/>
                  </a:lnTo>
                  <a:lnTo>
                    <a:pt x="672955" y="44822"/>
                  </a:lnTo>
                  <a:lnTo>
                    <a:pt x="668110" y="45020"/>
                  </a:lnTo>
                  <a:lnTo>
                    <a:pt x="657395" y="47564"/>
                  </a:lnTo>
                  <a:lnTo>
                    <a:pt x="623733" y="57718"/>
                  </a:lnTo>
                  <a:lnTo>
                    <a:pt x="622004" y="57718"/>
                  </a:lnTo>
                  <a:lnTo>
                    <a:pt x="615403" y="53019"/>
                  </a:lnTo>
                  <a:lnTo>
                    <a:pt x="610261" y="51586"/>
                  </a:lnTo>
                  <a:lnTo>
                    <a:pt x="604795" y="51775"/>
                  </a:lnTo>
                  <a:lnTo>
                    <a:pt x="588487" y="55509"/>
                  </a:lnTo>
                  <a:lnTo>
                    <a:pt x="556878" y="61758"/>
                  </a:lnTo>
                  <a:lnTo>
                    <a:pt x="532672" y="61514"/>
                  </a:lnTo>
                  <a:lnTo>
                    <a:pt x="525757" y="61758"/>
                  </a:lnTo>
                  <a:lnTo>
                    <a:pt x="459478" y="69261"/>
                  </a:lnTo>
                  <a:lnTo>
                    <a:pt x="412219" y="73303"/>
                  </a:lnTo>
                  <a:lnTo>
                    <a:pt x="380521" y="76766"/>
                  </a:lnTo>
                  <a:lnTo>
                    <a:pt x="366348" y="77965"/>
                  </a:lnTo>
                  <a:lnTo>
                    <a:pt x="324041" y="80806"/>
                  </a:lnTo>
                  <a:lnTo>
                    <a:pt x="321158" y="80806"/>
                  </a:lnTo>
                  <a:lnTo>
                    <a:pt x="318277" y="83115"/>
                  </a:lnTo>
                  <a:lnTo>
                    <a:pt x="315396" y="83115"/>
                  </a:lnTo>
                  <a:lnTo>
                    <a:pt x="277359" y="86000"/>
                  </a:lnTo>
                  <a:lnTo>
                    <a:pt x="276205" y="86578"/>
                  </a:lnTo>
                  <a:lnTo>
                    <a:pt x="275629" y="88887"/>
                  </a:lnTo>
                  <a:lnTo>
                    <a:pt x="274476" y="89463"/>
                  </a:lnTo>
                  <a:lnTo>
                    <a:pt x="272171" y="91196"/>
                  </a:lnTo>
                  <a:lnTo>
                    <a:pt x="269289" y="92927"/>
                  </a:lnTo>
                  <a:lnTo>
                    <a:pt x="266407" y="93503"/>
                  </a:lnTo>
                  <a:lnTo>
                    <a:pt x="221021" y="98455"/>
                  </a:lnTo>
                  <a:lnTo>
                    <a:pt x="205893" y="100430"/>
                  </a:lnTo>
                  <a:lnTo>
                    <a:pt x="195941" y="102116"/>
                  </a:lnTo>
                  <a:lnTo>
                    <a:pt x="185938" y="104399"/>
                  </a:lnTo>
                  <a:lnTo>
                    <a:pt x="165550" y="109664"/>
                  </a:lnTo>
                  <a:lnTo>
                    <a:pt x="166126" y="120054"/>
                  </a:lnTo>
                  <a:lnTo>
                    <a:pt x="147684" y="117168"/>
                  </a:lnTo>
                  <a:lnTo>
                    <a:pt x="155752" y="131597"/>
                  </a:lnTo>
                  <a:lnTo>
                    <a:pt x="146333" y="132148"/>
                  </a:lnTo>
                  <a:lnTo>
                    <a:pt x="135293" y="136432"/>
                  </a:lnTo>
                  <a:lnTo>
                    <a:pt x="125116" y="143205"/>
                  </a:lnTo>
                  <a:lnTo>
                    <a:pt x="118291" y="151222"/>
                  </a:lnTo>
                  <a:lnTo>
                    <a:pt x="110222" y="146604"/>
                  </a:lnTo>
                  <a:lnTo>
                    <a:pt x="106241" y="155533"/>
                  </a:lnTo>
                  <a:lnTo>
                    <a:pt x="99128" y="158725"/>
                  </a:lnTo>
                  <a:lnTo>
                    <a:pt x="90933" y="159754"/>
                  </a:lnTo>
                  <a:lnTo>
                    <a:pt x="83712" y="162189"/>
                  </a:lnTo>
                  <a:lnTo>
                    <a:pt x="63854" y="195864"/>
                  </a:lnTo>
                  <a:lnTo>
                    <a:pt x="58856" y="200715"/>
                  </a:lnTo>
                  <a:lnTo>
                    <a:pt x="55046" y="206650"/>
                  </a:lnTo>
                  <a:lnTo>
                    <a:pt x="52589" y="213558"/>
                  </a:lnTo>
                  <a:lnTo>
                    <a:pt x="48825" y="216029"/>
                  </a:lnTo>
                  <a:lnTo>
                    <a:pt x="45385" y="219041"/>
                  </a:lnTo>
                  <a:lnTo>
                    <a:pt x="42377" y="222487"/>
                  </a:lnTo>
                  <a:lnTo>
                    <a:pt x="39909" y="226256"/>
                  </a:lnTo>
                  <a:lnTo>
                    <a:pt x="38757" y="228565"/>
                  </a:lnTo>
                  <a:lnTo>
                    <a:pt x="43367" y="233760"/>
                  </a:lnTo>
                  <a:lnTo>
                    <a:pt x="45673" y="238954"/>
                  </a:lnTo>
                  <a:lnTo>
                    <a:pt x="43944" y="239532"/>
                  </a:lnTo>
                  <a:lnTo>
                    <a:pt x="41639" y="241841"/>
                  </a:lnTo>
                  <a:lnTo>
                    <a:pt x="34146" y="245880"/>
                  </a:lnTo>
                  <a:lnTo>
                    <a:pt x="29536" y="248767"/>
                  </a:lnTo>
                  <a:lnTo>
                    <a:pt x="19738" y="253384"/>
                  </a:lnTo>
                  <a:lnTo>
                    <a:pt x="16856" y="253961"/>
                  </a:lnTo>
                  <a:lnTo>
                    <a:pt x="7923" y="256757"/>
                  </a:lnTo>
                  <a:lnTo>
                    <a:pt x="2448" y="261176"/>
                  </a:lnTo>
                  <a:lnTo>
                    <a:pt x="0" y="267760"/>
                  </a:lnTo>
                  <a:lnTo>
                    <a:pt x="143" y="277047"/>
                  </a:lnTo>
                  <a:lnTo>
                    <a:pt x="718" y="278202"/>
                  </a:lnTo>
                  <a:lnTo>
                    <a:pt x="1295" y="278780"/>
                  </a:lnTo>
                  <a:lnTo>
                    <a:pt x="1871" y="279934"/>
                  </a:lnTo>
                  <a:lnTo>
                    <a:pt x="4177" y="275316"/>
                  </a:lnTo>
                  <a:lnTo>
                    <a:pt x="18585" y="286283"/>
                  </a:lnTo>
                  <a:lnTo>
                    <a:pt x="6483" y="292055"/>
                  </a:lnTo>
                  <a:lnTo>
                    <a:pt x="22619" y="309948"/>
                  </a:lnTo>
                  <a:lnTo>
                    <a:pt x="718" y="315142"/>
                  </a:lnTo>
                  <a:lnTo>
                    <a:pt x="6483" y="322646"/>
                  </a:lnTo>
                  <a:lnTo>
                    <a:pt x="10930" y="327750"/>
                  </a:lnTo>
                  <a:lnTo>
                    <a:pt x="15704" y="332747"/>
                  </a:lnTo>
                  <a:lnTo>
                    <a:pt x="19612" y="337743"/>
                  </a:lnTo>
                  <a:lnTo>
                    <a:pt x="21466" y="342847"/>
                  </a:lnTo>
                  <a:lnTo>
                    <a:pt x="24376" y="353048"/>
                  </a:lnTo>
                  <a:lnTo>
                    <a:pt x="30040" y="358648"/>
                  </a:lnTo>
                  <a:lnTo>
                    <a:pt x="37757" y="361110"/>
                  </a:lnTo>
                  <a:lnTo>
                    <a:pt x="53742" y="362471"/>
                  </a:lnTo>
                  <a:lnTo>
                    <a:pt x="57776" y="365935"/>
                  </a:lnTo>
                  <a:lnTo>
                    <a:pt x="58929" y="374016"/>
                  </a:lnTo>
                  <a:lnTo>
                    <a:pt x="62108" y="384503"/>
                  </a:lnTo>
                  <a:lnTo>
                    <a:pt x="67934" y="389959"/>
                  </a:lnTo>
                  <a:lnTo>
                    <a:pt x="76029" y="390330"/>
                  </a:lnTo>
                  <a:lnTo>
                    <a:pt x="86015" y="385559"/>
                  </a:lnTo>
                  <a:lnTo>
                    <a:pt x="86592" y="385559"/>
                  </a:lnTo>
                  <a:lnTo>
                    <a:pt x="88322" y="386137"/>
                  </a:lnTo>
                  <a:lnTo>
                    <a:pt x="90627" y="386137"/>
                  </a:lnTo>
                  <a:lnTo>
                    <a:pt x="83712" y="398834"/>
                  </a:lnTo>
                  <a:lnTo>
                    <a:pt x="90726" y="397987"/>
                  </a:lnTo>
                  <a:lnTo>
                    <a:pt x="94877" y="394649"/>
                  </a:lnTo>
                  <a:lnTo>
                    <a:pt x="96760" y="388932"/>
                  </a:lnTo>
                  <a:lnTo>
                    <a:pt x="96967" y="380942"/>
                  </a:lnTo>
                  <a:lnTo>
                    <a:pt x="99848" y="384404"/>
                  </a:lnTo>
                  <a:lnTo>
                    <a:pt x="101577" y="387868"/>
                  </a:lnTo>
                  <a:lnTo>
                    <a:pt x="101001" y="389600"/>
                  </a:lnTo>
                  <a:lnTo>
                    <a:pt x="106450" y="399782"/>
                  </a:lnTo>
                  <a:lnTo>
                    <a:pt x="116058" y="406988"/>
                  </a:lnTo>
                  <a:lnTo>
                    <a:pt x="127504" y="409972"/>
                  </a:lnTo>
                  <a:lnTo>
                    <a:pt x="138463" y="407493"/>
                  </a:lnTo>
                  <a:lnTo>
                    <a:pt x="144703" y="405193"/>
                  </a:lnTo>
                  <a:lnTo>
                    <a:pt x="149917" y="405112"/>
                  </a:lnTo>
                  <a:lnTo>
                    <a:pt x="154592" y="407087"/>
                  </a:lnTo>
                  <a:lnTo>
                    <a:pt x="159211" y="410955"/>
                  </a:lnTo>
                  <a:lnTo>
                    <a:pt x="162092" y="413842"/>
                  </a:lnTo>
                  <a:lnTo>
                    <a:pt x="166127" y="416151"/>
                  </a:lnTo>
                  <a:lnTo>
                    <a:pt x="170162" y="416727"/>
                  </a:lnTo>
                  <a:lnTo>
                    <a:pt x="178807" y="416934"/>
                  </a:lnTo>
                  <a:lnTo>
                    <a:pt x="187451" y="416655"/>
                  </a:lnTo>
                  <a:lnTo>
                    <a:pt x="196096" y="415834"/>
                  </a:lnTo>
                  <a:lnTo>
                    <a:pt x="204741" y="414418"/>
                  </a:lnTo>
                  <a:lnTo>
                    <a:pt x="213179" y="412534"/>
                  </a:lnTo>
                  <a:lnTo>
                    <a:pt x="221239" y="411894"/>
                  </a:lnTo>
                  <a:lnTo>
                    <a:pt x="228974" y="413525"/>
                  </a:lnTo>
                  <a:lnTo>
                    <a:pt x="236439" y="418459"/>
                  </a:lnTo>
                  <a:lnTo>
                    <a:pt x="239897" y="420190"/>
                  </a:lnTo>
                  <a:lnTo>
                    <a:pt x="243931" y="420190"/>
                  </a:lnTo>
                  <a:lnTo>
                    <a:pt x="255080" y="417169"/>
                  </a:lnTo>
                  <a:lnTo>
                    <a:pt x="262086" y="414924"/>
                  </a:lnTo>
                  <a:lnTo>
                    <a:pt x="269524" y="413435"/>
                  </a:lnTo>
                  <a:lnTo>
                    <a:pt x="277935" y="413842"/>
                  </a:lnTo>
                  <a:lnTo>
                    <a:pt x="287274" y="414644"/>
                  </a:lnTo>
                  <a:lnTo>
                    <a:pt x="296882" y="414202"/>
                  </a:lnTo>
                  <a:lnTo>
                    <a:pt x="306382" y="413435"/>
                  </a:lnTo>
                  <a:lnTo>
                    <a:pt x="315396" y="413264"/>
                  </a:lnTo>
                  <a:lnTo>
                    <a:pt x="323924" y="413642"/>
                  </a:lnTo>
                  <a:lnTo>
                    <a:pt x="332182" y="413264"/>
                  </a:lnTo>
                  <a:lnTo>
                    <a:pt x="340116" y="411154"/>
                  </a:lnTo>
                  <a:lnTo>
                    <a:pt x="347671" y="406339"/>
                  </a:lnTo>
                  <a:lnTo>
                    <a:pt x="348824" y="404606"/>
                  </a:lnTo>
                  <a:lnTo>
                    <a:pt x="351706" y="405184"/>
                  </a:lnTo>
                  <a:lnTo>
                    <a:pt x="390895" y="403452"/>
                  </a:lnTo>
                  <a:lnTo>
                    <a:pt x="435273" y="399989"/>
                  </a:lnTo>
                  <a:lnTo>
                    <a:pt x="457399" y="395199"/>
                  </a:lnTo>
                  <a:lnTo>
                    <a:pt x="467547" y="393063"/>
                  </a:lnTo>
                  <a:lnTo>
                    <a:pt x="471006" y="393063"/>
                  </a:lnTo>
                  <a:lnTo>
                    <a:pt x="473887" y="394218"/>
                  </a:lnTo>
                  <a:lnTo>
                    <a:pt x="483919" y="396904"/>
                  </a:lnTo>
                  <a:lnTo>
                    <a:pt x="494059" y="396670"/>
                  </a:lnTo>
                  <a:lnTo>
                    <a:pt x="504198" y="395353"/>
                  </a:lnTo>
                  <a:lnTo>
                    <a:pt x="531700" y="393686"/>
                  </a:lnTo>
                  <a:lnTo>
                    <a:pt x="566425" y="386922"/>
                  </a:lnTo>
                  <a:lnTo>
                    <a:pt x="584544" y="386137"/>
                  </a:lnTo>
                  <a:lnTo>
                    <a:pt x="600104" y="386570"/>
                  </a:lnTo>
                  <a:lnTo>
                    <a:pt x="615665" y="385704"/>
                  </a:lnTo>
                  <a:lnTo>
                    <a:pt x="646786" y="382673"/>
                  </a:lnTo>
                  <a:lnTo>
                    <a:pt x="656638" y="381888"/>
                  </a:lnTo>
                  <a:lnTo>
                    <a:pt x="676126" y="379670"/>
                  </a:lnTo>
                  <a:lnTo>
                    <a:pt x="685977" y="379210"/>
                  </a:lnTo>
                  <a:lnTo>
                    <a:pt x="698512" y="379652"/>
                  </a:lnTo>
                  <a:lnTo>
                    <a:pt x="723583" y="381402"/>
                  </a:lnTo>
                  <a:lnTo>
                    <a:pt x="736118" y="381519"/>
                  </a:lnTo>
                  <a:lnTo>
                    <a:pt x="752543" y="380716"/>
                  </a:lnTo>
                  <a:lnTo>
                    <a:pt x="785394" y="378029"/>
                  </a:lnTo>
                  <a:lnTo>
                    <a:pt x="801819" y="376901"/>
                  </a:lnTo>
                  <a:lnTo>
                    <a:pt x="807006" y="377262"/>
                  </a:lnTo>
                  <a:lnTo>
                    <a:pt x="817380" y="378849"/>
                  </a:lnTo>
                  <a:lnTo>
                    <a:pt x="822567" y="379210"/>
                  </a:lnTo>
                  <a:lnTo>
                    <a:pt x="833032" y="378597"/>
                  </a:lnTo>
                  <a:lnTo>
                    <a:pt x="854176" y="376938"/>
                  </a:lnTo>
                  <a:lnTo>
                    <a:pt x="864640" y="376325"/>
                  </a:lnTo>
                  <a:lnTo>
                    <a:pt x="888342" y="375892"/>
                  </a:lnTo>
                  <a:lnTo>
                    <a:pt x="912475" y="376325"/>
                  </a:lnTo>
                  <a:lnTo>
                    <a:pt x="919905" y="376929"/>
                  </a:lnTo>
                  <a:lnTo>
                    <a:pt x="927388" y="378128"/>
                  </a:lnTo>
                  <a:lnTo>
                    <a:pt x="934763" y="379003"/>
                  </a:lnTo>
                  <a:lnTo>
                    <a:pt x="954907" y="377902"/>
                  </a:lnTo>
                  <a:lnTo>
                    <a:pt x="967948" y="378416"/>
                  </a:lnTo>
                  <a:lnTo>
                    <a:pt x="980771" y="377741"/>
                  </a:lnTo>
                  <a:lnTo>
                    <a:pt x="993161" y="373438"/>
                  </a:lnTo>
                  <a:lnTo>
                    <a:pt x="994314" y="372861"/>
                  </a:lnTo>
                  <a:lnTo>
                    <a:pt x="996044" y="374016"/>
                  </a:lnTo>
                  <a:lnTo>
                    <a:pt x="997772" y="374016"/>
                  </a:lnTo>
                  <a:lnTo>
                    <a:pt x="1002527" y="375215"/>
                  </a:lnTo>
                  <a:lnTo>
                    <a:pt x="1016791" y="378056"/>
                  </a:lnTo>
                  <a:lnTo>
                    <a:pt x="1032352" y="378489"/>
                  </a:lnTo>
                  <a:lnTo>
                    <a:pt x="1047913" y="377191"/>
                  </a:lnTo>
                  <a:lnTo>
                    <a:pt x="1063473" y="376756"/>
                  </a:lnTo>
                  <a:lnTo>
                    <a:pt x="1079035" y="379788"/>
                  </a:lnTo>
                  <a:lnTo>
                    <a:pt x="1084690" y="380481"/>
                  </a:lnTo>
                  <a:lnTo>
                    <a:pt x="1090993" y="379716"/>
                  </a:lnTo>
                  <a:lnTo>
                    <a:pt x="1097513" y="378407"/>
                  </a:lnTo>
                  <a:lnTo>
                    <a:pt x="1103817" y="377479"/>
                  </a:lnTo>
                  <a:lnTo>
                    <a:pt x="1109337" y="377407"/>
                  </a:lnTo>
                  <a:lnTo>
                    <a:pt x="1119945" y="378128"/>
                  </a:lnTo>
                  <a:lnTo>
                    <a:pt x="1125142" y="378056"/>
                  </a:lnTo>
                  <a:lnTo>
                    <a:pt x="1138883" y="378715"/>
                  </a:lnTo>
                  <a:lnTo>
                    <a:pt x="1152517" y="381158"/>
                  </a:lnTo>
                  <a:lnTo>
                    <a:pt x="1166150" y="382195"/>
                  </a:lnTo>
                  <a:lnTo>
                    <a:pt x="1179893" y="378633"/>
                  </a:lnTo>
                  <a:lnTo>
                    <a:pt x="1182775" y="376901"/>
                  </a:lnTo>
                  <a:lnTo>
                    <a:pt x="1187385" y="379788"/>
                  </a:lnTo>
                  <a:lnTo>
                    <a:pt x="1191420" y="380364"/>
                  </a:lnTo>
                  <a:lnTo>
                    <a:pt x="1202658" y="382817"/>
                  </a:lnTo>
                  <a:lnTo>
                    <a:pt x="1208277" y="383773"/>
                  </a:lnTo>
                  <a:lnTo>
                    <a:pt x="1213896" y="384404"/>
                  </a:lnTo>
                  <a:lnTo>
                    <a:pt x="1229547" y="383980"/>
                  </a:lnTo>
                  <a:lnTo>
                    <a:pt x="1245307" y="383179"/>
                  </a:lnTo>
                  <a:lnTo>
                    <a:pt x="1261065" y="382700"/>
                  </a:lnTo>
                  <a:lnTo>
                    <a:pt x="1276717" y="383251"/>
                  </a:lnTo>
                  <a:lnTo>
                    <a:pt x="1287748" y="383900"/>
                  </a:lnTo>
                  <a:lnTo>
                    <a:pt x="1298401" y="383683"/>
                  </a:lnTo>
                  <a:lnTo>
                    <a:pt x="1308731" y="381952"/>
                  </a:lnTo>
                  <a:lnTo>
                    <a:pt x="1318789" y="378056"/>
                  </a:lnTo>
                  <a:lnTo>
                    <a:pt x="1321671" y="377479"/>
                  </a:lnTo>
                  <a:lnTo>
                    <a:pt x="1324551" y="378056"/>
                  </a:lnTo>
                  <a:lnTo>
                    <a:pt x="1331467" y="383241"/>
                  </a:lnTo>
                  <a:lnTo>
                    <a:pt x="1336511" y="384044"/>
                  </a:lnTo>
                  <a:lnTo>
                    <a:pt x="1347029" y="382673"/>
                  </a:lnTo>
                  <a:lnTo>
                    <a:pt x="1360086" y="381257"/>
                  </a:lnTo>
                  <a:lnTo>
                    <a:pt x="1373252" y="380437"/>
                  </a:lnTo>
                  <a:lnTo>
                    <a:pt x="1386418" y="380157"/>
                  </a:lnTo>
                  <a:lnTo>
                    <a:pt x="1399475" y="380364"/>
                  </a:lnTo>
                  <a:lnTo>
                    <a:pt x="1420582" y="382817"/>
                  </a:lnTo>
                  <a:lnTo>
                    <a:pt x="1431326" y="382962"/>
                  </a:lnTo>
                  <a:lnTo>
                    <a:pt x="1442124" y="380942"/>
                  </a:lnTo>
                  <a:lnTo>
                    <a:pt x="1447311" y="379760"/>
                  </a:lnTo>
                  <a:lnTo>
                    <a:pt x="1452497" y="378849"/>
                  </a:lnTo>
                  <a:lnTo>
                    <a:pt x="1457684" y="378263"/>
                  </a:lnTo>
                  <a:lnTo>
                    <a:pt x="1462872" y="378056"/>
                  </a:lnTo>
                  <a:lnTo>
                    <a:pt x="1467625" y="378407"/>
                  </a:lnTo>
                  <a:lnTo>
                    <a:pt x="1477135" y="379760"/>
                  </a:lnTo>
                  <a:lnTo>
                    <a:pt x="1481890" y="379788"/>
                  </a:lnTo>
                  <a:lnTo>
                    <a:pt x="1496946" y="376829"/>
                  </a:lnTo>
                  <a:lnTo>
                    <a:pt x="1512003" y="373438"/>
                  </a:lnTo>
                  <a:lnTo>
                    <a:pt x="1527276" y="372645"/>
                  </a:lnTo>
                  <a:lnTo>
                    <a:pt x="1547016" y="378633"/>
                  </a:lnTo>
                  <a:lnTo>
                    <a:pt x="1551049" y="378056"/>
                  </a:lnTo>
                  <a:lnTo>
                    <a:pt x="1572950" y="370264"/>
                  </a:lnTo>
                  <a:lnTo>
                    <a:pt x="1622587" y="369831"/>
                  </a:lnTo>
                  <a:lnTo>
                    <a:pt x="1638319" y="368839"/>
                  </a:lnTo>
                  <a:lnTo>
                    <a:pt x="1654213" y="365358"/>
                  </a:lnTo>
                  <a:lnTo>
                    <a:pt x="1665587" y="363157"/>
                  </a:lnTo>
                  <a:lnTo>
                    <a:pt x="1677771" y="362905"/>
                  </a:lnTo>
                  <a:lnTo>
                    <a:pt x="1702625" y="364780"/>
                  </a:lnTo>
                  <a:lnTo>
                    <a:pt x="1720320" y="364338"/>
                  </a:lnTo>
                  <a:lnTo>
                    <a:pt x="1737852" y="362111"/>
                  </a:lnTo>
                  <a:lnTo>
                    <a:pt x="1755062" y="358043"/>
                  </a:lnTo>
                  <a:lnTo>
                    <a:pt x="1771784" y="352083"/>
                  </a:lnTo>
                  <a:lnTo>
                    <a:pt x="1775819" y="350928"/>
                  </a:lnTo>
                  <a:lnTo>
                    <a:pt x="1780430" y="350928"/>
                  </a:lnTo>
                  <a:lnTo>
                    <a:pt x="1785040" y="352083"/>
                  </a:lnTo>
                  <a:lnTo>
                    <a:pt x="1809678" y="355735"/>
                  </a:lnTo>
                  <a:lnTo>
                    <a:pt x="1817890" y="356701"/>
                  </a:lnTo>
                  <a:lnTo>
                    <a:pt x="1828454" y="355086"/>
                  </a:lnTo>
                  <a:lnTo>
                    <a:pt x="1838855" y="352010"/>
                  </a:lnTo>
                  <a:lnTo>
                    <a:pt x="1849581" y="350126"/>
                  </a:lnTo>
                  <a:lnTo>
                    <a:pt x="1861116" y="352083"/>
                  </a:lnTo>
                  <a:lnTo>
                    <a:pt x="1865906" y="352705"/>
                  </a:lnTo>
                  <a:lnTo>
                    <a:pt x="1871346" y="351866"/>
                  </a:lnTo>
                  <a:lnTo>
                    <a:pt x="1877001" y="350702"/>
                  </a:lnTo>
                  <a:lnTo>
                    <a:pt x="1882439" y="350351"/>
                  </a:lnTo>
                  <a:lnTo>
                    <a:pt x="1902251" y="352371"/>
                  </a:lnTo>
                  <a:lnTo>
                    <a:pt x="1912023" y="351974"/>
                  </a:lnTo>
                  <a:lnTo>
                    <a:pt x="1923360" y="348620"/>
                  </a:lnTo>
                  <a:lnTo>
                    <a:pt x="1925665" y="349774"/>
                  </a:lnTo>
                  <a:lnTo>
                    <a:pt x="1927393" y="350351"/>
                  </a:lnTo>
                  <a:lnTo>
                    <a:pt x="1936273" y="351533"/>
                  </a:lnTo>
                  <a:lnTo>
                    <a:pt x="1943098" y="349846"/>
                  </a:lnTo>
                  <a:lnTo>
                    <a:pt x="1947980" y="345238"/>
                  </a:lnTo>
                  <a:lnTo>
                    <a:pt x="1951023" y="337653"/>
                  </a:lnTo>
                  <a:lnTo>
                    <a:pt x="1957299" y="339538"/>
                  </a:lnTo>
                  <a:lnTo>
                    <a:pt x="1958875" y="343641"/>
                  </a:lnTo>
                  <a:lnTo>
                    <a:pt x="1958399" y="348935"/>
                  </a:lnTo>
                  <a:lnTo>
                    <a:pt x="1958516" y="354392"/>
                  </a:lnTo>
                  <a:lnTo>
                    <a:pt x="1989646" y="345022"/>
                  </a:lnTo>
                  <a:lnTo>
                    <a:pt x="1995473" y="342775"/>
                  </a:lnTo>
                  <a:lnTo>
                    <a:pt x="2000975" y="341287"/>
                  </a:lnTo>
                  <a:lnTo>
                    <a:pt x="2005774" y="341693"/>
                  </a:lnTo>
                  <a:lnTo>
                    <a:pt x="2015572" y="345363"/>
                  </a:lnTo>
                  <a:lnTo>
                    <a:pt x="2025802" y="347681"/>
                  </a:lnTo>
                  <a:lnTo>
                    <a:pt x="2036249" y="348592"/>
                  </a:lnTo>
                  <a:lnTo>
                    <a:pt x="2046695" y="348042"/>
                  </a:lnTo>
                  <a:lnTo>
                    <a:pt x="2060284" y="346924"/>
                  </a:lnTo>
                  <a:lnTo>
                    <a:pt x="2074142" y="347320"/>
                  </a:lnTo>
                  <a:lnTo>
                    <a:pt x="2102022" y="349196"/>
                  </a:lnTo>
                  <a:lnTo>
                    <a:pt x="2108840" y="349900"/>
                  </a:lnTo>
                  <a:lnTo>
                    <a:pt x="2122041" y="351956"/>
                  </a:lnTo>
                  <a:lnTo>
                    <a:pt x="2128533" y="352659"/>
                  </a:lnTo>
                  <a:lnTo>
                    <a:pt x="2146282" y="352534"/>
                  </a:lnTo>
                  <a:lnTo>
                    <a:pt x="2164194" y="350351"/>
                  </a:lnTo>
                  <a:lnTo>
                    <a:pt x="2182428" y="348602"/>
                  </a:lnTo>
                  <a:lnTo>
                    <a:pt x="2201151" y="349774"/>
                  </a:lnTo>
                  <a:lnTo>
                    <a:pt x="2201151" y="346311"/>
                  </a:lnTo>
                  <a:lnTo>
                    <a:pt x="2199999" y="339962"/>
                  </a:lnTo>
                  <a:lnTo>
                    <a:pt x="2207257" y="338582"/>
                  </a:lnTo>
                  <a:lnTo>
                    <a:pt x="2212679" y="340178"/>
                  </a:lnTo>
                  <a:lnTo>
                    <a:pt x="2216370" y="344263"/>
                  </a:lnTo>
                  <a:lnTo>
                    <a:pt x="2218441" y="350351"/>
                  </a:lnTo>
                  <a:lnTo>
                    <a:pt x="2220170" y="358432"/>
                  </a:lnTo>
                  <a:lnTo>
                    <a:pt x="2224204" y="357277"/>
                  </a:lnTo>
                  <a:lnTo>
                    <a:pt x="2237892" y="354581"/>
                  </a:lnTo>
                  <a:lnTo>
                    <a:pt x="2259937" y="350928"/>
                  </a:lnTo>
                  <a:lnTo>
                    <a:pt x="2265125" y="349774"/>
                  </a:lnTo>
                  <a:lnTo>
                    <a:pt x="2274921" y="348620"/>
                  </a:lnTo>
                  <a:lnTo>
                    <a:pt x="2287123" y="347943"/>
                  </a:lnTo>
                  <a:lnTo>
                    <a:pt x="2325639" y="346887"/>
                  </a:lnTo>
                  <a:lnTo>
                    <a:pt x="2327367" y="348620"/>
                  </a:lnTo>
                  <a:lnTo>
                    <a:pt x="2330825" y="350351"/>
                  </a:lnTo>
                  <a:lnTo>
                    <a:pt x="2332554" y="350928"/>
                  </a:lnTo>
                  <a:lnTo>
                    <a:pt x="2334860" y="350928"/>
                  </a:lnTo>
                  <a:lnTo>
                    <a:pt x="2374249" y="347276"/>
                  </a:lnTo>
                  <a:lnTo>
                    <a:pt x="2392493" y="345156"/>
                  </a:lnTo>
                  <a:lnTo>
                    <a:pt x="2399409" y="340539"/>
                  </a:lnTo>
                  <a:lnTo>
                    <a:pt x="2402291" y="342271"/>
                  </a:lnTo>
                  <a:lnTo>
                    <a:pt x="2409793" y="345508"/>
                  </a:lnTo>
                  <a:lnTo>
                    <a:pt x="2416915" y="345660"/>
                  </a:lnTo>
                  <a:lnTo>
                    <a:pt x="2423930" y="343975"/>
                  </a:lnTo>
                  <a:lnTo>
                    <a:pt x="2431107" y="341693"/>
                  </a:lnTo>
                  <a:lnTo>
                    <a:pt x="2437249" y="340593"/>
                  </a:lnTo>
                  <a:lnTo>
                    <a:pt x="2443499" y="339817"/>
                  </a:lnTo>
                  <a:lnTo>
                    <a:pt x="2455890" y="338808"/>
                  </a:lnTo>
                  <a:lnTo>
                    <a:pt x="2469722" y="335344"/>
                  </a:lnTo>
                  <a:lnTo>
                    <a:pt x="2477502" y="335615"/>
                  </a:lnTo>
                  <a:lnTo>
                    <a:pt x="2493063" y="336805"/>
                  </a:lnTo>
                  <a:lnTo>
                    <a:pt x="2500843" y="337075"/>
                  </a:lnTo>
                  <a:lnTo>
                    <a:pt x="2506463" y="336534"/>
                  </a:lnTo>
                  <a:lnTo>
                    <a:pt x="2517701" y="334153"/>
                  </a:lnTo>
                  <a:lnTo>
                    <a:pt x="2523321" y="333612"/>
                  </a:lnTo>
                  <a:lnTo>
                    <a:pt x="2531109" y="333550"/>
                  </a:lnTo>
                  <a:lnTo>
                    <a:pt x="2546904" y="334505"/>
                  </a:lnTo>
                  <a:lnTo>
                    <a:pt x="2566041" y="335199"/>
                  </a:lnTo>
                  <a:lnTo>
                    <a:pt x="2570985" y="334766"/>
                  </a:lnTo>
                  <a:lnTo>
                    <a:pt x="2574037" y="333035"/>
                  </a:lnTo>
                  <a:lnTo>
                    <a:pt x="2579881" y="327652"/>
                  </a:lnTo>
                  <a:lnTo>
                    <a:pt x="2586644" y="325027"/>
                  </a:lnTo>
                  <a:lnTo>
                    <a:pt x="2593732" y="323377"/>
                  </a:lnTo>
                  <a:lnTo>
                    <a:pt x="2600548" y="320915"/>
                  </a:lnTo>
                  <a:lnTo>
                    <a:pt x="2604583" y="319760"/>
                  </a:lnTo>
                  <a:lnTo>
                    <a:pt x="2608618" y="319760"/>
                  </a:lnTo>
                  <a:lnTo>
                    <a:pt x="2612651" y="320915"/>
                  </a:lnTo>
                  <a:lnTo>
                    <a:pt x="2615533" y="321491"/>
                  </a:lnTo>
                  <a:lnTo>
                    <a:pt x="2619568" y="323223"/>
                  </a:lnTo>
                  <a:lnTo>
                    <a:pt x="2621296" y="322069"/>
                  </a:lnTo>
                  <a:lnTo>
                    <a:pt x="2627519" y="319048"/>
                  </a:lnTo>
                  <a:lnTo>
                    <a:pt x="2634336" y="317812"/>
                  </a:lnTo>
                  <a:lnTo>
                    <a:pt x="2640829" y="317117"/>
                  </a:lnTo>
                  <a:lnTo>
                    <a:pt x="2646079" y="315720"/>
                  </a:lnTo>
                  <a:lnTo>
                    <a:pt x="2657641" y="310445"/>
                  </a:lnTo>
                  <a:lnTo>
                    <a:pt x="2669420" y="305548"/>
                  </a:lnTo>
                  <a:lnTo>
                    <a:pt x="2691032" y="289746"/>
                  </a:lnTo>
                  <a:lnTo>
                    <a:pt x="2708295" y="258579"/>
                  </a:lnTo>
                  <a:lnTo>
                    <a:pt x="2711204" y="247035"/>
                  </a:lnTo>
                  <a:lnTo>
                    <a:pt x="2720534" y="245645"/>
                  </a:lnTo>
                  <a:lnTo>
                    <a:pt x="2724892" y="243283"/>
                  </a:lnTo>
                  <a:lnTo>
                    <a:pt x="2725144" y="238756"/>
                  </a:lnTo>
                  <a:lnTo>
                    <a:pt x="2721001" y="227411"/>
                  </a:lnTo>
                  <a:lnTo>
                    <a:pt x="2721001" y="220484"/>
                  </a:lnTo>
                  <a:lnTo>
                    <a:pt x="2731376" y="216444"/>
                  </a:lnTo>
                  <a:lnTo>
                    <a:pt x="2722153" y="173155"/>
                  </a:lnTo>
                  <a:lnTo>
                    <a:pt x="2718120" y="173155"/>
                  </a:lnTo>
                  <a:lnTo>
                    <a:pt x="2706593" y="171424"/>
                  </a:lnTo>
                  <a:lnTo>
                    <a:pt x="2697372" y="168537"/>
                  </a:lnTo>
                  <a:lnTo>
                    <a:pt x="2704621" y="160909"/>
                  </a:lnTo>
                  <a:lnTo>
                    <a:pt x="2713005" y="154252"/>
                  </a:lnTo>
                  <a:lnTo>
                    <a:pt x="2720632" y="146947"/>
                  </a:lnTo>
                  <a:lnTo>
                    <a:pt x="2726188" y="136215"/>
                  </a:lnTo>
                  <a:lnTo>
                    <a:pt x="2729069" y="135638"/>
                  </a:lnTo>
                  <a:lnTo>
                    <a:pt x="2730799" y="135060"/>
                  </a:lnTo>
                  <a:lnTo>
                    <a:pt x="2731376" y="136792"/>
                  </a:lnTo>
                  <a:lnTo>
                    <a:pt x="2731952" y="142565"/>
                  </a:lnTo>
                  <a:lnTo>
                    <a:pt x="2735411" y="137369"/>
                  </a:lnTo>
                  <a:lnTo>
                    <a:pt x="2738868" y="134484"/>
                  </a:lnTo>
                  <a:lnTo>
                    <a:pt x="2738868" y="124094"/>
                  </a:lnTo>
                  <a:lnTo>
                    <a:pt x="2742902" y="123517"/>
                  </a:lnTo>
                  <a:lnTo>
                    <a:pt x="2761921" y="123517"/>
                  </a:lnTo>
                  <a:lnTo>
                    <a:pt x="2763074" y="115436"/>
                  </a:lnTo>
                  <a:lnTo>
                    <a:pt x="2763074" y="114282"/>
                  </a:lnTo>
                  <a:lnTo>
                    <a:pt x="2765955" y="113705"/>
                  </a:lnTo>
                  <a:lnTo>
                    <a:pt x="2767109" y="112551"/>
                  </a:lnTo>
                  <a:lnTo>
                    <a:pt x="2758464" y="107933"/>
                  </a:lnTo>
                  <a:lnTo>
                    <a:pt x="2759661" y="98165"/>
                  </a:lnTo>
                  <a:lnTo>
                    <a:pt x="2762497" y="69839"/>
                  </a:lnTo>
                  <a:lnTo>
                    <a:pt x="2768117" y="67458"/>
                  </a:lnTo>
                  <a:lnTo>
                    <a:pt x="2771142" y="63779"/>
                  </a:lnTo>
                  <a:lnTo>
                    <a:pt x="2771574" y="58800"/>
                  </a:lnTo>
                  <a:lnTo>
                    <a:pt x="2769414" y="52523"/>
                  </a:lnTo>
                  <a:lnTo>
                    <a:pt x="2767324" y="45561"/>
                  </a:lnTo>
                  <a:lnTo>
                    <a:pt x="2765667" y="37950"/>
                  </a:lnTo>
                  <a:lnTo>
                    <a:pt x="2741677" y="19696"/>
                  </a:lnTo>
                  <a:lnTo>
                    <a:pt x="2711204" y="9739"/>
                  </a:lnTo>
                  <a:lnTo>
                    <a:pt x="2705224" y="8143"/>
                  </a:lnTo>
                  <a:lnTo>
                    <a:pt x="2699678" y="5194"/>
                  </a:lnTo>
                  <a:lnTo>
                    <a:pt x="2696795" y="4039"/>
                  </a:lnTo>
                  <a:lnTo>
                    <a:pt x="2693338" y="3463"/>
                  </a:lnTo>
                  <a:lnTo>
                    <a:pt x="2676337" y="6205"/>
                  </a:lnTo>
                  <a:lnTo>
                    <a:pt x="2662792" y="9235"/>
                  </a:lnTo>
                  <a:lnTo>
                    <a:pt x="2656137" y="9776"/>
                  </a:lnTo>
                  <a:lnTo>
                    <a:pt x="2643261" y="7612"/>
                  </a:lnTo>
                  <a:lnTo>
                    <a:pt x="2636281" y="7503"/>
                  </a:lnTo>
                  <a:lnTo>
                    <a:pt x="2622260" y="8639"/>
                  </a:lnTo>
                  <a:lnTo>
                    <a:pt x="2607969" y="8369"/>
                  </a:lnTo>
                  <a:lnTo>
                    <a:pt x="2593569" y="7665"/>
                  </a:lnTo>
                  <a:lnTo>
                    <a:pt x="2579223" y="7503"/>
                  </a:lnTo>
                  <a:lnTo>
                    <a:pt x="2568724" y="7882"/>
                  </a:lnTo>
                  <a:lnTo>
                    <a:pt x="2534847" y="10966"/>
                  </a:lnTo>
                  <a:lnTo>
                    <a:pt x="2530218" y="7927"/>
                  </a:lnTo>
                  <a:lnTo>
                    <a:pt x="2525481" y="6565"/>
                  </a:lnTo>
                  <a:lnTo>
                    <a:pt x="2520096" y="6826"/>
                  </a:lnTo>
                  <a:lnTo>
                    <a:pt x="2513523" y="8657"/>
                  </a:lnTo>
                  <a:lnTo>
                    <a:pt x="2508335" y="9812"/>
                  </a:lnTo>
                  <a:lnTo>
                    <a:pt x="2503724" y="10389"/>
                  </a:lnTo>
                  <a:lnTo>
                    <a:pt x="2499114" y="10389"/>
                  </a:lnTo>
                  <a:lnTo>
                    <a:pt x="2460265" y="12364"/>
                  </a:lnTo>
                  <a:lnTo>
                    <a:pt x="2445515" y="12120"/>
                  </a:lnTo>
                  <a:lnTo>
                    <a:pt x="2436340" y="12653"/>
                  </a:lnTo>
                  <a:lnTo>
                    <a:pt x="2408054" y="15006"/>
                  </a:lnTo>
                  <a:lnTo>
                    <a:pt x="2396824" y="16296"/>
                  </a:lnTo>
                  <a:lnTo>
                    <a:pt x="2385649" y="16666"/>
                  </a:lnTo>
                  <a:lnTo>
                    <a:pt x="2374581" y="16061"/>
                  </a:lnTo>
                  <a:lnTo>
                    <a:pt x="2353978" y="13121"/>
                  </a:lnTo>
                  <a:lnTo>
                    <a:pt x="2344009" y="13059"/>
                  </a:lnTo>
                  <a:lnTo>
                    <a:pt x="2323909" y="13851"/>
                  </a:lnTo>
                  <a:lnTo>
                    <a:pt x="2306628" y="13770"/>
                  </a:lnTo>
                  <a:lnTo>
                    <a:pt x="2289402" y="14069"/>
                  </a:lnTo>
                  <a:lnTo>
                    <a:pt x="2272283" y="15557"/>
                  </a:lnTo>
                  <a:lnTo>
                    <a:pt x="2255325" y="19047"/>
                  </a:lnTo>
                  <a:lnTo>
                    <a:pt x="2251292" y="20201"/>
                  </a:lnTo>
                  <a:lnTo>
                    <a:pt x="2247258" y="20201"/>
                  </a:lnTo>
                  <a:lnTo>
                    <a:pt x="2243223" y="19047"/>
                  </a:lnTo>
                  <a:lnTo>
                    <a:pt x="2233093" y="16765"/>
                  </a:lnTo>
                  <a:lnTo>
                    <a:pt x="2212182" y="15232"/>
                  </a:lnTo>
                  <a:lnTo>
                    <a:pt x="2201727" y="13275"/>
                  </a:lnTo>
                  <a:lnTo>
                    <a:pt x="2192371" y="11913"/>
                  </a:lnTo>
                  <a:lnTo>
                    <a:pt x="2182637" y="12336"/>
                  </a:lnTo>
                  <a:lnTo>
                    <a:pt x="2163113" y="14429"/>
                  </a:lnTo>
                  <a:lnTo>
                    <a:pt x="2158475" y="13934"/>
                  </a:lnTo>
                  <a:lnTo>
                    <a:pt x="2153676" y="13059"/>
                  </a:lnTo>
                  <a:lnTo>
                    <a:pt x="2149416" y="12725"/>
                  </a:lnTo>
                  <a:lnTo>
                    <a:pt x="2146400" y="13851"/>
                  </a:lnTo>
                  <a:lnTo>
                    <a:pt x="2139952" y="17811"/>
                  </a:lnTo>
                  <a:lnTo>
                    <a:pt x="2136745" y="16088"/>
                  </a:lnTo>
                  <a:lnTo>
                    <a:pt x="2135054" y="11661"/>
                  </a:lnTo>
                  <a:lnTo>
                    <a:pt x="2133144" y="7503"/>
                  </a:lnTo>
                  <a:lnTo>
                    <a:pt x="2121040" y="11544"/>
                  </a:lnTo>
                  <a:lnTo>
                    <a:pt x="2118735" y="9235"/>
                  </a:lnTo>
                  <a:lnTo>
                    <a:pt x="2117007" y="5772"/>
                  </a:lnTo>
                  <a:lnTo>
                    <a:pt x="2102211" y="5121"/>
                  </a:lnTo>
                  <a:lnTo>
                    <a:pt x="2088983" y="4906"/>
                  </a:lnTo>
                  <a:lnTo>
                    <a:pt x="2075646" y="5121"/>
                  </a:lnTo>
                  <a:lnTo>
                    <a:pt x="2062255" y="5772"/>
                  </a:lnTo>
                  <a:lnTo>
                    <a:pt x="2055870" y="5347"/>
                  </a:lnTo>
                  <a:lnTo>
                    <a:pt x="2049216" y="4112"/>
                  </a:lnTo>
                  <a:lnTo>
                    <a:pt x="2042885" y="4716"/>
                  </a:lnTo>
                  <a:lnTo>
                    <a:pt x="2037473" y="9812"/>
                  </a:lnTo>
                  <a:lnTo>
                    <a:pt x="2034015" y="9812"/>
                  </a:lnTo>
                  <a:lnTo>
                    <a:pt x="1986756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05866" y="2894901"/>
              <a:ext cx="3701415" cy="33020"/>
            </a:xfrm>
            <a:custGeom>
              <a:avLst/>
              <a:gdLst/>
              <a:ahLst/>
              <a:cxnLst/>
              <a:rect l="l" t="t" r="r" b="b"/>
              <a:pathLst>
                <a:path w="3701415" h="33019">
                  <a:moveTo>
                    <a:pt x="129857" y="0"/>
                  </a:moveTo>
                  <a:lnTo>
                    <a:pt x="0" y="0"/>
                  </a:lnTo>
                  <a:lnTo>
                    <a:pt x="0" y="32448"/>
                  </a:lnTo>
                  <a:lnTo>
                    <a:pt x="129857" y="32448"/>
                  </a:lnTo>
                  <a:lnTo>
                    <a:pt x="129857" y="0"/>
                  </a:lnTo>
                  <a:close/>
                </a:path>
                <a:path w="3701415" h="33019">
                  <a:moveTo>
                    <a:pt x="292176" y="0"/>
                  </a:moveTo>
                  <a:lnTo>
                    <a:pt x="162318" y="0"/>
                  </a:lnTo>
                  <a:lnTo>
                    <a:pt x="162318" y="32448"/>
                  </a:lnTo>
                  <a:lnTo>
                    <a:pt x="292176" y="32448"/>
                  </a:lnTo>
                  <a:lnTo>
                    <a:pt x="292176" y="0"/>
                  </a:lnTo>
                  <a:close/>
                </a:path>
                <a:path w="3701415" h="33019">
                  <a:moveTo>
                    <a:pt x="454494" y="0"/>
                  </a:moveTo>
                  <a:lnTo>
                    <a:pt x="324637" y="0"/>
                  </a:lnTo>
                  <a:lnTo>
                    <a:pt x="324637" y="32448"/>
                  </a:lnTo>
                  <a:lnTo>
                    <a:pt x="454494" y="32448"/>
                  </a:lnTo>
                  <a:lnTo>
                    <a:pt x="454494" y="0"/>
                  </a:lnTo>
                  <a:close/>
                </a:path>
                <a:path w="3701415" h="33019">
                  <a:moveTo>
                    <a:pt x="616813" y="0"/>
                  </a:moveTo>
                  <a:lnTo>
                    <a:pt x="486968" y="0"/>
                  </a:lnTo>
                  <a:lnTo>
                    <a:pt x="486968" y="32448"/>
                  </a:lnTo>
                  <a:lnTo>
                    <a:pt x="616813" y="32448"/>
                  </a:lnTo>
                  <a:lnTo>
                    <a:pt x="616813" y="0"/>
                  </a:lnTo>
                  <a:close/>
                </a:path>
                <a:path w="3701415" h="33019">
                  <a:moveTo>
                    <a:pt x="779145" y="0"/>
                  </a:moveTo>
                  <a:lnTo>
                    <a:pt x="649287" y="0"/>
                  </a:lnTo>
                  <a:lnTo>
                    <a:pt x="649287" y="32448"/>
                  </a:lnTo>
                  <a:lnTo>
                    <a:pt x="779145" y="32448"/>
                  </a:lnTo>
                  <a:lnTo>
                    <a:pt x="779145" y="0"/>
                  </a:lnTo>
                  <a:close/>
                </a:path>
                <a:path w="3701415" h="33019">
                  <a:moveTo>
                    <a:pt x="941463" y="0"/>
                  </a:moveTo>
                  <a:lnTo>
                    <a:pt x="811606" y="0"/>
                  </a:lnTo>
                  <a:lnTo>
                    <a:pt x="811606" y="32448"/>
                  </a:lnTo>
                  <a:lnTo>
                    <a:pt x="941463" y="32448"/>
                  </a:lnTo>
                  <a:lnTo>
                    <a:pt x="941463" y="0"/>
                  </a:lnTo>
                  <a:close/>
                </a:path>
                <a:path w="3701415" h="33019">
                  <a:moveTo>
                    <a:pt x="1103782" y="0"/>
                  </a:moveTo>
                  <a:lnTo>
                    <a:pt x="973924" y="0"/>
                  </a:lnTo>
                  <a:lnTo>
                    <a:pt x="973924" y="32448"/>
                  </a:lnTo>
                  <a:lnTo>
                    <a:pt x="1103782" y="32448"/>
                  </a:lnTo>
                  <a:lnTo>
                    <a:pt x="1103782" y="0"/>
                  </a:lnTo>
                  <a:close/>
                </a:path>
                <a:path w="3701415" h="33019">
                  <a:moveTo>
                    <a:pt x="1266101" y="0"/>
                  </a:moveTo>
                  <a:lnTo>
                    <a:pt x="1136256" y="0"/>
                  </a:lnTo>
                  <a:lnTo>
                    <a:pt x="1136256" y="32448"/>
                  </a:lnTo>
                  <a:lnTo>
                    <a:pt x="1266101" y="32448"/>
                  </a:lnTo>
                  <a:lnTo>
                    <a:pt x="1266101" y="0"/>
                  </a:lnTo>
                  <a:close/>
                </a:path>
                <a:path w="3701415" h="33019">
                  <a:moveTo>
                    <a:pt x="1428432" y="0"/>
                  </a:moveTo>
                  <a:lnTo>
                    <a:pt x="1298575" y="0"/>
                  </a:lnTo>
                  <a:lnTo>
                    <a:pt x="1298575" y="32448"/>
                  </a:lnTo>
                  <a:lnTo>
                    <a:pt x="1428432" y="32448"/>
                  </a:lnTo>
                  <a:lnTo>
                    <a:pt x="1428432" y="0"/>
                  </a:lnTo>
                  <a:close/>
                </a:path>
                <a:path w="3701415" h="33019">
                  <a:moveTo>
                    <a:pt x="1590751" y="0"/>
                  </a:moveTo>
                  <a:lnTo>
                    <a:pt x="1460893" y="0"/>
                  </a:lnTo>
                  <a:lnTo>
                    <a:pt x="1460893" y="32448"/>
                  </a:lnTo>
                  <a:lnTo>
                    <a:pt x="1590751" y="32448"/>
                  </a:lnTo>
                  <a:lnTo>
                    <a:pt x="1590751" y="0"/>
                  </a:lnTo>
                  <a:close/>
                </a:path>
                <a:path w="3701415" h="33019">
                  <a:moveTo>
                    <a:pt x="1753069" y="0"/>
                  </a:moveTo>
                  <a:lnTo>
                    <a:pt x="1623212" y="0"/>
                  </a:lnTo>
                  <a:lnTo>
                    <a:pt x="1623212" y="32448"/>
                  </a:lnTo>
                  <a:lnTo>
                    <a:pt x="1753069" y="32448"/>
                  </a:lnTo>
                  <a:lnTo>
                    <a:pt x="1753069" y="0"/>
                  </a:lnTo>
                  <a:close/>
                </a:path>
                <a:path w="3701415" h="33019">
                  <a:moveTo>
                    <a:pt x="1915388" y="0"/>
                  </a:moveTo>
                  <a:lnTo>
                    <a:pt x="1785543" y="0"/>
                  </a:lnTo>
                  <a:lnTo>
                    <a:pt x="1785543" y="32448"/>
                  </a:lnTo>
                  <a:lnTo>
                    <a:pt x="1915388" y="32448"/>
                  </a:lnTo>
                  <a:lnTo>
                    <a:pt x="1915388" y="0"/>
                  </a:lnTo>
                  <a:close/>
                </a:path>
                <a:path w="3701415" h="33019">
                  <a:moveTo>
                    <a:pt x="2077720" y="0"/>
                  </a:moveTo>
                  <a:lnTo>
                    <a:pt x="1947862" y="0"/>
                  </a:lnTo>
                  <a:lnTo>
                    <a:pt x="1947862" y="32448"/>
                  </a:lnTo>
                  <a:lnTo>
                    <a:pt x="2077720" y="32448"/>
                  </a:lnTo>
                  <a:lnTo>
                    <a:pt x="2077720" y="0"/>
                  </a:lnTo>
                  <a:close/>
                </a:path>
                <a:path w="3701415" h="33019">
                  <a:moveTo>
                    <a:pt x="2240038" y="0"/>
                  </a:moveTo>
                  <a:lnTo>
                    <a:pt x="2110181" y="0"/>
                  </a:lnTo>
                  <a:lnTo>
                    <a:pt x="2110181" y="32448"/>
                  </a:lnTo>
                  <a:lnTo>
                    <a:pt x="2240038" y="32448"/>
                  </a:lnTo>
                  <a:lnTo>
                    <a:pt x="2240038" y="0"/>
                  </a:lnTo>
                  <a:close/>
                </a:path>
                <a:path w="3701415" h="33019">
                  <a:moveTo>
                    <a:pt x="2402357" y="0"/>
                  </a:moveTo>
                  <a:lnTo>
                    <a:pt x="2272500" y="0"/>
                  </a:lnTo>
                  <a:lnTo>
                    <a:pt x="2272500" y="32448"/>
                  </a:lnTo>
                  <a:lnTo>
                    <a:pt x="2402357" y="32448"/>
                  </a:lnTo>
                  <a:lnTo>
                    <a:pt x="2402357" y="0"/>
                  </a:lnTo>
                  <a:close/>
                </a:path>
                <a:path w="3701415" h="33019">
                  <a:moveTo>
                    <a:pt x="2564688" y="0"/>
                  </a:moveTo>
                  <a:lnTo>
                    <a:pt x="2434831" y="0"/>
                  </a:lnTo>
                  <a:lnTo>
                    <a:pt x="2434831" y="32448"/>
                  </a:lnTo>
                  <a:lnTo>
                    <a:pt x="2564688" y="32448"/>
                  </a:lnTo>
                  <a:lnTo>
                    <a:pt x="2564688" y="0"/>
                  </a:lnTo>
                  <a:close/>
                </a:path>
                <a:path w="3701415" h="33019">
                  <a:moveTo>
                    <a:pt x="2727007" y="0"/>
                  </a:moveTo>
                  <a:lnTo>
                    <a:pt x="2597150" y="0"/>
                  </a:lnTo>
                  <a:lnTo>
                    <a:pt x="2597150" y="32448"/>
                  </a:lnTo>
                  <a:lnTo>
                    <a:pt x="2727007" y="32448"/>
                  </a:lnTo>
                  <a:lnTo>
                    <a:pt x="2727007" y="0"/>
                  </a:lnTo>
                  <a:close/>
                </a:path>
                <a:path w="3701415" h="33019">
                  <a:moveTo>
                    <a:pt x="2889326" y="0"/>
                  </a:moveTo>
                  <a:lnTo>
                    <a:pt x="2759468" y="0"/>
                  </a:lnTo>
                  <a:lnTo>
                    <a:pt x="2759468" y="32448"/>
                  </a:lnTo>
                  <a:lnTo>
                    <a:pt x="2889326" y="32448"/>
                  </a:lnTo>
                  <a:lnTo>
                    <a:pt x="2889326" y="0"/>
                  </a:lnTo>
                  <a:close/>
                </a:path>
                <a:path w="3701415" h="33019">
                  <a:moveTo>
                    <a:pt x="3051645" y="0"/>
                  </a:moveTo>
                  <a:lnTo>
                    <a:pt x="2921787" y="0"/>
                  </a:lnTo>
                  <a:lnTo>
                    <a:pt x="2921787" y="32448"/>
                  </a:lnTo>
                  <a:lnTo>
                    <a:pt x="3051645" y="32448"/>
                  </a:lnTo>
                  <a:lnTo>
                    <a:pt x="3051645" y="0"/>
                  </a:lnTo>
                  <a:close/>
                </a:path>
                <a:path w="3701415" h="33019">
                  <a:moveTo>
                    <a:pt x="3213976" y="0"/>
                  </a:moveTo>
                  <a:lnTo>
                    <a:pt x="3084118" y="0"/>
                  </a:lnTo>
                  <a:lnTo>
                    <a:pt x="3084118" y="32448"/>
                  </a:lnTo>
                  <a:lnTo>
                    <a:pt x="3213976" y="32448"/>
                  </a:lnTo>
                  <a:lnTo>
                    <a:pt x="3213976" y="0"/>
                  </a:lnTo>
                  <a:close/>
                </a:path>
                <a:path w="3701415" h="33019">
                  <a:moveTo>
                    <a:pt x="3376295" y="0"/>
                  </a:moveTo>
                  <a:lnTo>
                    <a:pt x="3246437" y="0"/>
                  </a:lnTo>
                  <a:lnTo>
                    <a:pt x="3246437" y="32448"/>
                  </a:lnTo>
                  <a:lnTo>
                    <a:pt x="3376295" y="32448"/>
                  </a:lnTo>
                  <a:lnTo>
                    <a:pt x="3376295" y="0"/>
                  </a:lnTo>
                  <a:close/>
                </a:path>
                <a:path w="3701415" h="33019">
                  <a:moveTo>
                    <a:pt x="3538613" y="0"/>
                  </a:moveTo>
                  <a:lnTo>
                    <a:pt x="3408756" y="0"/>
                  </a:lnTo>
                  <a:lnTo>
                    <a:pt x="3408756" y="32448"/>
                  </a:lnTo>
                  <a:lnTo>
                    <a:pt x="3538613" y="32448"/>
                  </a:lnTo>
                  <a:lnTo>
                    <a:pt x="3538613" y="0"/>
                  </a:lnTo>
                  <a:close/>
                </a:path>
                <a:path w="3701415" h="33019">
                  <a:moveTo>
                    <a:pt x="3700932" y="0"/>
                  </a:moveTo>
                  <a:lnTo>
                    <a:pt x="3571075" y="0"/>
                  </a:lnTo>
                  <a:lnTo>
                    <a:pt x="3571075" y="32448"/>
                  </a:lnTo>
                  <a:lnTo>
                    <a:pt x="3700932" y="32448"/>
                  </a:lnTo>
                  <a:lnTo>
                    <a:pt x="37009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14883" y="3168042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70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4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7"/>
                  </a:lnTo>
                  <a:lnTo>
                    <a:pt x="1941857" y="4706"/>
                  </a:lnTo>
                  <a:lnTo>
                    <a:pt x="1933735" y="5770"/>
                  </a:lnTo>
                  <a:lnTo>
                    <a:pt x="1929700" y="5770"/>
                  </a:lnTo>
                  <a:lnTo>
                    <a:pt x="1926242" y="5194"/>
                  </a:lnTo>
                  <a:lnTo>
                    <a:pt x="1922785" y="4039"/>
                  </a:lnTo>
                  <a:lnTo>
                    <a:pt x="1915426" y="2010"/>
                  </a:lnTo>
                  <a:lnTo>
                    <a:pt x="1908016" y="792"/>
                  </a:lnTo>
                  <a:lnTo>
                    <a:pt x="1900496" y="1198"/>
                  </a:lnTo>
                  <a:lnTo>
                    <a:pt x="1892815" y="4039"/>
                  </a:lnTo>
                  <a:lnTo>
                    <a:pt x="1888727" y="6412"/>
                  </a:lnTo>
                  <a:lnTo>
                    <a:pt x="1884314" y="8296"/>
                  </a:lnTo>
                  <a:lnTo>
                    <a:pt x="1879685" y="9639"/>
                  </a:lnTo>
                  <a:lnTo>
                    <a:pt x="1874949" y="10388"/>
                  </a:lnTo>
                  <a:lnTo>
                    <a:pt x="1862936" y="9080"/>
                  </a:lnTo>
                  <a:lnTo>
                    <a:pt x="1839126" y="5600"/>
                  </a:lnTo>
                  <a:lnTo>
                    <a:pt x="1827113" y="4616"/>
                  </a:lnTo>
                  <a:lnTo>
                    <a:pt x="1814056" y="4914"/>
                  </a:lnTo>
                  <a:lnTo>
                    <a:pt x="1800890" y="5698"/>
                  </a:lnTo>
                  <a:lnTo>
                    <a:pt x="1787725" y="5509"/>
                  </a:lnTo>
                  <a:lnTo>
                    <a:pt x="1774667" y="2885"/>
                  </a:lnTo>
                  <a:lnTo>
                    <a:pt x="1771209" y="2885"/>
                  </a:lnTo>
                  <a:lnTo>
                    <a:pt x="1758395" y="6131"/>
                  </a:lnTo>
                  <a:lnTo>
                    <a:pt x="1745634" y="9812"/>
                  </a:lnTo>
                  <a:lnTo>
                    <a:pt x="1732550" y="11327"/>
                  </a:lnTo>
                  <a:lnTo>
                    <a:pt x="1718763" y="8079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5" y="12120"/>
                  </a:lnTo>
                  <a:lnTo>
                    <a:pt x="1702625" y="12697"/>
                  </a:lnTo>
                  <a:lnTo>
                    <a:pt x="1661410" y="12453"/>
                  </a:lnTo>
                  <a:lnTo>
                    <a:pt x="1643841" y="12697"/>
                  </a:lnTo>
                  <a:lnTo>
                    <a:pt x="1639229" y="16737"/>
                  </a:lnTo>
                  <a:lnTo>
                    <a:pt x="1634042" y="16737"/>
                  </a:lnTo>
                  <a:lnTo>
                    <a:pt x="1615366" y="17766"/>
                  </a:lnTo>
                  <a:lnTo>
                    <a:pt x="1577795" y="19171"/>
                  </a:lnTo>
                  <a:lnTo>
                    <a:pt x="1559119" y="20200"/>
                  </a:lnTo>
                  <a:lnTo>
                    <a:pt x="1543649" y="21346"/>
                  </a:lnTo>
                  <a:lnTo>
                    <a:pt x="1497451" y="25972"/>
                  </a:lnTo>
                  <a:lnTo>
                    <a:pt x="1493417" y="26549"/>
                  </a:lnTo>
                  <a:lnTo>
                    <a:pt x="1489383" y="26549"/>
                  </a:lnTo>
                  <a:lnTo>
                    <a:pt x="1480027" y="22410"/>
                  </a:lnTo>
                  <a:lnTo>
                    <a:pt x="1475191" y="22437"/>
                  </a:lnTo>
                  <a:lnTo>
                    <a:pt x="1470680" y="24088"/>
                  </a:lnTo>
                  <a:lnTo>
                    <a:pt x="1466330" y="26549"/>
                  </a:lnTo>
                  <a:lnTo>
                    <a:pt x="1465177" y="27703"/>
                  </a:lnTo>
                  <a:lnTo>
                    <a:pt x="1464025" y="29436"/>
                  </a:lnTo>
                  <a:lnTo>
                    <a:pt x="1462872" y="29436"/>
                  </a:lnTo>
                  <a:lnTo>
                    <a:pt x="1433479" y="24241"/>
                  </a:lnTo>
                  <a:lnTo>
                    <a:pt x="1431174" y="24241"/>
                  </a:lnTo>
                  <a:lnTo>
                    <a:pt x="1413217" y="27659"/>
                  </a:lnTo>
                  <a:lnTo>
                    <a:pt x="1408121" y="28281"/>
                  </a:lnTo>
                  <a:lnTo>
                    <a:pt x="1388236" y="29390"/>
                  </a:lnTo>
                  <a:lnTo>
                    <a:pt x="1328587" y="31744"/>
                  </a:lnTo>
                  <a:lnTo>
                    <a:pt x="1320797" y="32367"/>
                  </a:lnTo>
                  <a:lnTo>
                    <a:pt x="1296889" y="35208"/>
                  </a:lnTo>
                  <a:lnTo>
                    <a:pt x="1293431" y="34053"/>
                  </a:lnTo>
                  <a:lnTo>
                    <a:pt x="1289396" y="33475"/>
                  </a:lnTo>
                  <a:lnTo>
                    <a:pt x="1285938" y="33475"/>
                  </a:lnTo>
                  <a:lnTo>
                    <a:pt x="1277978" y="34333"/>
                  </a:lnTo>
                  <a:lnTo>
                    <a:pt x="1269801" y="35567"/>
                  </a:lnTo>
                  <a:lnTo>
                    <a:pt x="1261625" y="36479"/>
                  </a:lnTo>
                  <a:lnTo>
                    <a:pt x="1247621" y="36253"/>
                  </a:lnTo>
                  <a:lnTo>
                    <a:pt x="1241633" y="36794"/>
                  </a:lnTo>
                  <a:lnTo>
                    <a:pt x="1235753" y="37985"/>
                  </a:lnTo>
                  <a:lnTo>
                    <a:pt x="1230034" y="39824"/>
                  </a:lnTo>
                  <a:lnTo>
                    <a:pt x="1223020" y="41548"/>
                  </a:lnTo>
                  <a:lnTo>
                    <a:pt x="1215842" y="42350"/>
                  </a:lnTo>
                  <a:lnTo>
                    <a:pt x="1208557" y="42177"/>
                  </a:lnTo>
                  <a:lnTo>
                    <a:pt x="1201218" y="40979"/>
                  </a:lnTo>
                  <a:lnTo>
                    <a:pt x="1192141" y="38309"/>
                  </a:lnTo>
                  <a:lnTo>
                    <a:pt x="1187602" y="38139"/>
                  </a:lnTo>
                  <a:lnTo>
                    <a:pt x="1182199" y="40402"/>
                  </a:lnTo>
                  <a:lnTo>
                    <a:pt x="1177643" y="41691"/>
                  </a:lnTo>
                  <a:lnTo>
                    <a:pt x="1172113" y="41628"/>
                  </a:lnTo>
                  <a:lnTo>
                    <a:pt x="1166152" y="40807"/>
                  </a:lnTo>
                  <a:lnTo>
                    <a:pt x="1136470" y="35441"/>
                  </a:lnTo>
                  <a:lnTo>
                    <a:pt x="1128600" y="34630"/>
                  </a:lnTo>
                  <a:lnTo>
                    <a:pt x="1118650" y="34738"/>
                  </a:lnTo>
                  <a:lnTo>
                    <a:pt x="1098532" y="36253"/>
                  </a:lnTo>
                  <a:lnTo>
                    <a:pt x="1088257" y="36362"/>
                  </a:lnTo>
                  <a:lnTo>
                    <a:pt x="1077883" y="35640"/>
                  </a:lnTo>
                  <a:lnTo>
                    <a:pt x="1067508" y="34485"/>
                  </a:lnTo>
                  <a:lnTo>
                    <a:pt x="1046760" y="31744"/>
                  </a:lnTo>
                  <a:lnTo>
                    <a:pt x="1040422" y="31744"/>
                  </a:lnTo>
                  <a:lnTo>
                    <a:pt x="1039268" y="41556"/>
                  </a:lnTo>
                  <a:lnTo>
                    <a:pt x="1036963" y="40402"/>
                  </a:lnTo>
                  <a:lnTo>
                    <a:pt x="1032929" y="39824"/>
                  </a:lnTo>
                  <a:lnTo>
                    <a:pt x="1032929" y="38671"/>
                  </a:lnTo>
                  <a:lnTo>
                    <a:pt x="1031777" y="30012"/>
                  </a:lnTo>
                  <a:lnTo>
                    <a:pt x="1024860" y="31744"/>
                  </a:lnTo>
                  <a:lnTo>
                    <a:pt x="1019674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4" y="36939"/>
                  </a:lnTo>
                  <a:lnTo>
                    <a:pt x="892799" y="39969"/>
                  </a:lnTo>
                  <a:lnTo>
                    <a:pt x="890648" y="42133"/>
                  </a:lnTo>
                  <a:lnTo>
                    <a:pt x="887307" y="42133"/>
                  </a:lnTo>
                  <a:lnTo>
                    <a:pt x="882506" y="38671"/>
                  </a:lnTo>
                  <a:lnTo>
                    <a:pt x="880201" y="37517"/>
                  </a:lnTo>
                  <a:lnTo>
                    <a:pt x="877319" y="36939"/>
                  </a:lnTo>
                  <a:lnTo>
                    <a:pt x="855077" y="36695"/>
                  </a:lnTo>
                  <a:lnTo>
                    <a:pt x="848503" y="36939"/>
                  </a:lnTo>
                  <a:lnTo>
                    <a:pt x="802397" y="39824"/>
                  </a:lnTo>
                  <a:lnTo>
                    <a:pt x="792797" y="41348"/>
                  </a:lnTo>
                  <a:lnTo>
                    <a:pt x="783089" y="42494"/>
                  </a:lnTo>
                  <a:lnTo>
                    <a:pt x="773381" y="43315"/>
                  </a:lnTo>
                  <a:lnTo>
                    <a:pt x="763783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3"/>
                  </a:lnTo>
                  <a:lnTo>
                    <a:pt x="699234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5"/>
                  </a:lnTo>
                  <a:lnTo>
                    <a:pt x="677909" y="45596"/>
                  </a:lnTo>
                  <a:lnTo>
                    <a:pt x="672956" y="44820"/>
                  </a:lnTo>
                  <a:lnTo>
                    <a:pt x="668111" y="45020"/>
                  </a:lnTo>
                  <a:lnTo>
                    <a:pt x="657396" y="47562"/>
                  </a:lnTo>
                  <a:lnTo>
                    <a:pt x="623733" y="57717"/>
                  </a:lnTo>
                  <a:lnTo>
                    <a:pt x="622005" y="57717"/>
                  </a:lnTo>
                  <a:lnTo>
                    <a:pt x="615403" y="53018"/>
                  </a:lnTo>
                  <a:lnTo>
                    <a:pt x="610262" y="51584"/>
                  </a:lnTo>
                  <a:lnTo>
                    <a:pt x="604796" y="51774"/>
                  </a:lnTo>
                  <a:lnTo>
                    <a:pt x="588488" y="55507"/>
                  </a:lnTo>
                  <a:lnTo>
                    <a:pt x="556879" y="61758"/>
                  </a:lnTo>
                  <a:lnTo>
                    <a:pt x="532673" y="61513"/>
                  </a:lnTo>
                  <a:lnTo>
                    <a:pt x="525758" y="61758"/>
                  </a:lnTo>
                  <a:lnTo>
                    <a:pt x="459479" y="69260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9" y="77964"/>
                  </a:lnTo>
                  <a:lnTo>
                    <a:pt x="324043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8" y="83113"/>
                  </a:lnTo>
                  <a:lnTo>
                    <a:pt x="277360" y="85999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2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2"/>
                  </a:lnTo>
                  <a:lnTo>
                    <a:pt x="221023" y="98454"/>
                  </a:lnTo>
                  <a:lnTo>
                    <a:pt x="205894" y="100429"/>
                  </a:lnTo>
                  <a:lnTo>
                    <a:pt x="195943" y="102116"/>
                  </a:lnTo>
                  <a:lnTo>
                    <a:pt x="185939" y="104397"/>
                  </a:lnTo>
                  <a:lnTo>
                    <a:pt x="165552" y="109664"/>
                  </a:lnTo>
                  <a:lnTo>
                    <a:pt x="166127" y="120053"/>
                  </a:lnTo>
                  <a:lnTo>
                    <a:pt x="147684" y="117167"/>
                  </a:lnTo>
                  <a:lnTo>
                    <a:pt x="155754" y="131597"/>
                  </a:lnTo>
                  <a:lnTo>
                    <a:pt x="146334" y="132147"/>
                  </a:lnTo>
                  <a:lnTo>
                    <a:pt x="135293" y="136431"/>
                  </a:lnTo>
                  <a:lnTo>
                    <a:pt x="125117" y="143203"/>
                  </a:lnTo>
                  <a:lnTo>
                    <a:pt x="118292" y="151221"/>
                  </a:lnTo>
                  <a:lnTo>
                    <a:pt x="110223" y="146603"/>
                  </a:lnTo>
                  <a:lnTo>
                    <a:pt x="106243" y="155533"/>
                  </a:lnTo>
                  <a:lnTo>
                    <a:pt x="99129" y="158724"/>
                  </a:lnTo>
                  <a:lnTo>
                    <a:pt x="90934" y="159753"/>
                  </a:lnTo>
                  <a:lnTo>
                    <a:pt x="83712" y="162187"/>
                  </a:lnTo>
                  <a:lnTo>
                    <a:pt x="63855" y="195863"/>
                  </a:lnTo>
                  <a:lnTo>
                    <a:pt x="58858" y="200715"/>
                  </a:lnTo>
                  <a:lnTo>
                    <a:pt x="55048" y="206649"/>
                  </a:lnTo>
                  <a:lnTo>
                    <a:pt x="52590" y="213558"/>
                  </a:lnTo>
                  <a:lnTo>
                    <a:pt x="48826" y="216028"/>
                  </a:lnTo>
                  <a:lnTo>
                    <a:pt x="45387" y="219040"/>
                  </a:lnTo>
                  <a:lnTo>
                    <a:pt x="42378" y="222486"/>
                  </a:lnTo>
                  <a:lnTo>
                    <a:pt x="39911" y="226255"/>
                  </a:lnTo>
                  <a:lnTo>
                    <a:pt x="38759" y="228564"/>
                  </a:lnTo>
                  <a:lnTo>
                    <a:pt x="43369" y="233760"/>
                  </a:lnTo>
                  <a:lnTo>
                    <a:pt x="45674" y="238953"/>
                  </a:lnTo>
                  <a:lnTo>
                    <a:pt x="43945" y="239530"/>
                  </a:lnTo>
                  <a:lnTo>
                    <a:pt x="41640" y="241839"/>
                  </a:lnTo>
                  <a:lnTo>
                    <a:pt x="34147" y="245879"/>
                  </a:lnTo>
                  <a:lnTo>
                    <a:pt x="29537" y="248766"/>
                  </a:lnTo>
                  <a:lnTo>
                    <a:pt x="19739" y="253382"/>
                  </a:lnTo>
                  <a:lnTo>
                    <a:pt x="16857" y="253960"/>
                  </a:lnTo>
                  <a:lnTo>
                    <a:pt x="7924" y="256757"/>
                  </a:lnTo>
                  <a:lnTo>
                    <a:pt x="2449" y="261175"/>
                  </a:lnTo>
                  <a:lnTo>
                    <a:pt x="0" y="267759"/>
                  </a:lnTo>
                  <a:lnTo>
                    <a:pt x="144" y="277047"/>
                  </a:lnTo>
                  <a:lnTo>
                    <a:pt x="720" y="278202"/>
                  </a:lnTo>
                  <a:lnTo>
                    <a:pt x="1296" y="278778"/>
                  </a:lnTo>
                  <a:lnTo>
                    <a:pt x="1873" y="279933"/>
                  </a:lnTo>
                  <a:lnTo>
                    <a:pt x="4178" y="275316"/>
                  </a:lnTo>
                  <a:lnTo>
                    <a:pt x="18586" y="286283"/>
                  </a:lnTo>
                  <a:lnTo>
                    <a:pt x="6483" y="292054"/>
                  </a:lnTo>
                  <a:lnTo>
                    <a:pt x="22621" y="309947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0"/>
                  </a:lnTo>
                  <a:lnTo>
                    <a:pt x="15706" y="332746"/>
                  </a:lnTo>
                  <a:lnTo>
                    <a:pt x="19613" y="337742"/>
                  </a:lnTo>
                  <a:lnTo>
                    <a:pt x="21468" y="342846"/>
                  </a:lnTo>
                  <a:lnTo>
                    <a:pt x="24376" y="353047"/>
                  </a:lnTo>
                  <a:lnTo>
                    <a:pt x="30041" y="358648"/>
                  </a:lnTo>
                  <a:lnTo>
                    <a:pt x="37758" y="361109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30" y="374014"/>
                  </a:lnTo>
                  <a:lnTo>
                    <a:pt x="62108" y="384503"/>
                  </a:lnTo>
                  <a:lnTo>
                    <a:pt x="67936" y="389959"/>
                  </a:lnTo>
                  <a:lnTo>
                    <a:pt x="76031" y="390329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3" y="386135"/>
                  </a:lnTo>
                  <a:lnTo>
                    <a:pt x="90628" y="386135"/>
                  </a:lnTo>
                  <a:lnTo>
                    <a:pt x="83712" y="398833"/>
                  </a:lnTo>
                  <a:lnTo>
                    <a:pt x="90727" y="397986"/>
                  </a:lnTo>
                  <a:lnTo>
                    <a:pt x="94879" y="394649"/>
                  </a:lnTo>
                  <a:lnTo>
                    <a:pt x="96761" y="388932"/>
                  </a:lnTo>
                  <a:lnTo>
                    <a:pt x="96968" y="380941"/>
                  </a:lnTo>
                  <a:lnTo>
                    <a:pt x="99849" y="384404"/>
                  </a:lnTo>
                  <a:lnTo>
                    <a:pt x="101578" y="387868"/>
                  </a:lnTo>
                  <a:lnTo>
                    <a:pt x="101003" y="389599"/>
                  </a:lnTo>
                  <a:lnTo>
                    <a:pt x="106451" y="399780"/>
                  </a:lnTo>
                  <a:lnTo>
                    <a:pt x="116060" y="406986"/>
                  </a:lnTo>
                  <a:lnTo>
                    <a:pt x="127505" y="409972"/>
                  </a:lnTo>
                  <a:lnTo>
                    <a:pt x="138464" y="407492"/>
                  </a:lnTo>
                  <a:lnTo>
                    <a:pt x="144705" y="405192"/>
                  </a:lnTo>
                  <a:lnTo>
                    <a:pt x="149918" y="405110"/>
                  </a:lnTo>
                  <a:lnTo>
                    <a:pt x="154593" y="407085"/>
                  </a:lnTo>
                  <a:lnTo>
                    <a:pt x="159212" y="410954"/>
                  </a:lnTo>
                  <a:lnTo>
                    <a:pt x="162093" y="413840"/>
                  </a:lnTo>
                  <a:lnTo>
                    <a:pt x="166128" y="416149"/>
                  </a:lnTo>
                  <a:lnTo>
                    <a:pt x="170163" y="416726"/>
                  </a:lnTo>
                  <a:lnTo>
                    <a:pt x="178808" y="416934"/>
                  </a:lnTo>
                  <a:lnTo>
                    <a:pt x="187453" y="416655"/>
                  </a:lnTo>
                  <a:lnTo>
                    <a:pt x="196098" y="415834"/>
                  </a:lnTo>
                  <a:lnTo>
                    <a:pt x="204743" y="414417"/>
                  </a:lnTo>
                  <a:lnTo>
                    <a:pt x="213179" y="412532"/>
                  </a:lnTo>
                  <a:lnTo>
                    <a:pt x="221240" y="411892"/>
                  </a:lnTo>
                  <a:lnTo>
                    <a:pt x="228974" y="413525"/>
                  </a:lnTo>
                  <a:lnTo>
                    <a:pt x="236440" y="418458"/>
                  </a:lnTo>
                  <a:lnTo>
                    <a:pt x="239899" y="420189"/>
                  </a:lnTo>
                  <a:lnTo>
                    <a:pt x="243932" y="420189"/>
                  </a:lnTo>
                  <a:lnTo>
                    <a:pt x="255082" y="417168"/>
                  </a:lnTo>
                  <a:lnTo>
                    <a:pt x="262087" y="414922"/>
                  </a:lnTo>
                  <a:lnTo>
                    <a:pt x="269525" y="413435"/>
                  </a:lnTo>
                  <a:lnTo>
                    <a:pt x="277936" y="413840"/>
                  </a:lnTo>
                  <a:lnTo>
                    <a:pt x="287275" y="414643"/>
                  </a:lnTo>
                  <a:lnTo>
                    <a:pt x="296884" y="414201"/>
                  </a:lnTo>
                  <a:lnTo>
                    <a:pt x="306383" y="413435"/>
                  </a:lnTo>
                  <a:lnTo>
                    <a:pt x="315398" y="413263"/>
                  </a:lnTo>
                  <a:lnTo>
                    <a:pt x="323926" y="413642"/>
                  </a:lnTo>
                  <a:lnTo>
                    <a:pt x="332183" y="413263"/>
                  </a:lnTo>
                  <a:lnTo>
                    <a:pt x="340117" y="411153"/>
                  </a:lnTo>
                  <a:lnTo>
                    <a:pt x="347672" y="406337"/>
                  </a:lnTo>
                  <a:lnTo>
                    <a:pt x="348824" y="404605"/>
                  </a:lnTo>
                  <a:lnTo>
                    <a:pt x="351707" y="405183"/>
                  </a:lnTo>
                  <a:lnTo>
                    <a:pt x="390897" y="403451"/>
                  </a:lnTo>
                  <a:lnTo>
                    <a:pt x="435274" y="399987"/>
                  </a:lnTo>
                  <a:lnTo>
                    <a:pt x="457400" y="395199"/>
                  </a:lnTo>
                  <a:lnTo>
                    <a:pt x="467549" y="393062"/>
                  </a:lnTo>
                  <a:lnTo>
                    <a:pt x="471007" y="393062"/>
                  </a:lnTo>
                  <a:lnTo>
                    <a:pt x="473889" y="394216"/>
                  </a:lnTo>
                  <a:lnTo>
                    <a:pt x="483920" y="396904"/>
                  </a:lnTo>
                  <a:lnTo>
                    <a:pt x="494060" y="396669"/>
                  </a:lnTo>
                  <a:lnTo>
                    <a:pt x="504200" y="395353"/>
                  </a:lnTo>
                  <a:lnTo>
                    <a:pt x="531702" y="393684"/>
                  </a:lnTo>
                  <a:lnTo>
                    <a:pt x="566426" y="386920"/>
                  </a:lnTo>
                  <a:lnTo>
                    <a:pt x="584544" y="386135"/>
                  </a:lnTo>
                  <a:lnTo>
                    <a:pt x="600105" y="386568"/>
                  </a:lnTo>
                  <a:lnTo>
                    <a:pt x="615666" y="385702"/>
                  </a:lnTo>
                  <a:lnTo>
                    <a:pt x="646788" y="382673"/>
                  </a:lnTo>
                  <a:lnTo>
                    <a:pt x="656639" y="381887"/>
                  </a:lnTo>
                  <a:lnTo>
                    <a:pt x="676127" y="379670"/>
                  </a:lnTo>
                  <a:lnTo>
                    <a:pt x="685979" y="379210"/>
                  </a:lnTo>
                  <a:lnTo>
                    <a:pt x="698513" y="379651"/>
                  </a:lnTo>
                  <a:lnTo>
                    <a:pt x="723583" y="381401"/>
                  </a:lnTo>
                  <a:lnTo>
                    <a:pt x="736119" y="381519"/>
                  </a:lnTo>
                  <a:lnTo>
                    <a:pt x="752544" y="380715"/>
                  </a:lnTo>
                  <a:lnTo>
                    <a:pt x="785395" y="378028"/>
                  </a:lnTo>
                  <a:lnTo>
                    <a:pt x="801820" y="376901"/>
                  </a:lnTo>
                  <a:lnTo>
                    <a:pt x="807007" y="377261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3" y="378597"/>
                  </a:lnTo>
                  <a:lnTo>
                    <a:pt x="854177" y="376937"/>
                  </a:lnTo>
                  <a:lnTo>
                    <a:pt x="864641" y="376323"/>
                  </a:lnTo>
                  <a:lnTo>
                    <a:pt x="888343" y="375890"/>
                  </a:lnTo>
                  <a:lnTo>
                    <a:pt x="912477" y="376323"/>
                  </a:lnTo>
                  <a:lnTo>
                    <a:pt x="919906" y="376928"/>
                  </a:lnTo>
                  <a:lnTo>
                    <a:pt x="927389" y="378127"/>
                  </a:lnTo>
                  <a:lnTo>
                    <a:pt x="934764" y="379002"/>
                  </a:lnTo>
                  <a:lnTo>
                    <a:pt x="954909" y="377902"/>
                  </a:lnTo>
                  <a:lnTo>
                    <a:pt x="967948" y="378415"/>
                  </a:lnTo>
                  <a:lnTo>
                    <a:pt x="980772" y="377739"/>
                  </a:lnTo>
                  <a:lnTo>
                    <a:pt x="993162" y="373438"/>
                  </a:lnTo>
                  <a:lnTo>
                    <a:pt x="994316" y="372860"/>
                  </a:lnTo>
                  <a:lnTo>
                    <a:pt x="996044" y="374014"/>
                  </a:lnTo>
                  <a:lnTo>
                    <a:pt x="997774" y="374014"/>
                  </a:lnTo>
                  <a:lnTo>
                    <a:pt x="1002527" y="375213"/>
                  </a:lnTo>
                  <a:lnTo>
                    <a:pt x="1016792" y="378056"/>
                  </a:lnTo>
                  <a:lnTo>
                    <a:pt x="1032353" y="378487"/>
                  </a:lnTo>
                  <a:lnTo>
                    <a:pt x="1047915" y="377189"/>
                  </a:lnTo>
                  <a:lnTo>
                    <a:pt x="1063475" y="376756"/>
                  </a:lnTo>
                  <a:lnTo>
                    <a:pt x="1079036" y="379787"/>
                  </a:lnTo>
                  <a:lnTo>
                    <a:pt x="1084691" y="380481"/>
                  </a:lnTo>
                  <a:lnTo>
                    <a:pt x="1090994" y="379714"/>
                  </a:lnTo>
                  <a:lnTo>
                    <a:pt x="1097514" y="378406"/>
                  </a:lnTo>
                  <a:lnTo>
                    <a:pt x="1103819" y="377478"/>
                  </a:lnTo>
                  <a:lnTo>
                    <a:pt x="1109338" y="377405"/>
                  </a:lnTo>
                  <a:lnTo>
                    <a:pt x="1119946" y="378127"/>
                  </a:lnTo>
                  <a:lnTo>
                    <a:pt x="1125143" y="378056"/>
                  </a:lnTo>
                  <a:lnTo>
                    <a:pt x="1138885" y="378713"/>
                  </a:lnTo>
                  <a:lnTo>
                    <a:pt x="1152518" y="381157"/>
                  </a:lnTo>
                  <a:lnTo>
                    <a:pt x="1166152" y="382195"/>
                  </a:lnTo>
                  <a:lnTo>
                    <a:pt x="1179894" y="378632"/>
                  </a:lnTo>
                  <a:lnTo>
                    <a:pt x="1182776" y="376901"/>
                  </a:lnTo>
                  <a:lnTo>
                    <a:pt x="1187386" y="379787"/>
                  </a:lnTo>
                  <a:lnTo>
                    <a:pt x="1191421" y="380364"/>
                  </a:lnTo>
                  <a:lnTo>
                    <a:pt x="1202659" y="382817"/>
                  </a:lnTo>
                  <a:lnTo>
                    <a:pt x="1208277" y="383773"/>
                  </a:lnTo>
                  <a:lnTo>
                    <a:pt x="1213897" y="384404"/>
                  </a:lnTo>
                  <a:lnTo>
                    <a:pt x="1229549" y="383980"/>
                  </a:lnTo>
                  <a:lnTo>
                    <a:pt x="1245308" y="383178"/>
                  </a:lnTo>
                  <a:lnTo>
                    <a:pt x="1261066" y="382699"/>
                  </a:lnTo>
                  <a:lnTo>
                    <a:pt x="1276718" y="383250"/>
                  </a:lnTo>
                  <a:lnTo>
                    <a:pt x="1287749" y="383899"/>
                  </a:lnTo>
                  <a:lnTo>
                    <a:pt x="1298402" y="383683"/>
                  </a:lnTo>
                  <a:lnTo>
                    <a:pt x="1308731" y="381951"/>
                  </a:lnTo>
                  <a:lnTo>
                    <a:pt x="1318790" y="378056"/>
                  </a:lnTo>
                  <a:lnTo>
                    <a:pt x="1321671" y="377478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2" y="384044"/>
                  </a:lnTo>
                  <a:lnTo>
                    <a:pt x="1347030" y="382673"/>
                  </a:lnTo>
                  <a:lnTo>
                    <a:pt x="1360087" y="381257"/>
                  </a:lnTo>
                  <a:lnTo>
                    <a:pt x="1373253" y="380436"/>
                  </a:lnTo>
                  <a:lnTo>
                    <a:pt x="1386419" y="380156"/>
                  </a:lnTo>
                  <a:lnTo>
                    <a:pt x="1399476" y="380364"/>
                  </a:lnTo>
                  <a:lnTo>
                    <a:pt x="1420583" y="382817"/>
                  </a:lnTo>
                  <a:lnTo>
                    <a:pt x="1431328" y="382962"/>
                  </a:lnTo>
                  <a:lnTo>
                    <a:pt x="1442125" y="380941"/>
                  </a:lnTo>
                  <a:lnTo>
                    <a:pt x="1447312" y="379760"/>
                  </a:lnTo>
                  <a:lnTo>
                    <a:pt x="1452498" y="378848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6"/>
                  </a:lnTo>
                  <a:lnTo>
                    <a:pt x="1477136" y="379760"/>
                  </a:lnTo>
                  <a:lnTo>
                    <a:pt x="1481891" y="379787"/>
                  </a:lnTo>
                  <a:lnTo>
                    <a:pt x="1496947" y="376829"/>
                  </a:lnTo>
                  <a:lnTo>
                    <a:pt x="1512004" y="373438"/>
                  </a:lnTo>
                  <a:lnTo>
                    <a:pt x="1527277" y="372644"/>
                  </a:lnTo>
                  <a:lnTo>
                    <a:pt x="1547017" y="378632"/>
                  </a:lnTo>
                  <a:lnTo>
                    <a:pt x="1551051" y="378056"/>
                  </a:lnTo>
                  <a:lnTo>
                    <a:pt x="1572952" y="370263"/>
                  </a:lnTo>
                  <a:lnTo>
                    <a:pt x="1622588" y="369830"/>
                  </a:lnTo>
                  <a:lnTo>
                    <a:pt x="1638320" y="368838"/>
                  </a:lnTo>
                  <a:lnTo>
                    <a:pt x="1654214" y="365357"/>
                  </a:lnTo>
                  <a:lnTo>
                    <a:pt x="1665588" y="363156"/>
                  </a:lnTo>
                  <a:lnTo>
                    <a:pt x="1677772" y="362903"/>
                  </a:lnTo>
                  <a:lnTo>
                    <a:pt x="1702626" y="364780"/>
                  </a:lnTo>
                  <a:lnTo>
                    <a:pt x="1720321" y="364337"/>
                  </a:lnTo>
                  <a:lnTo>
                    <a:pt x="1737854" y="362111"/>
                  </a:lnTo>
                  <a:lnTo>
                    <a:pt x="1755063" y="358043"/>
                  </a:lnTo>
                  <a:lnTo>
                    <a:pt x="1771785" y="352082"/>
                  </a:lnTo>
                  <a:lnTo>
                    <a:pt x="1775820" y="350927"/>
                  </a:lnTo>
                  <a:lnTo>
                    <a:pt x="1780430" y="350927"/>
                  </a:lnTo>
                  <a:lnTo>
                    <a:pt x="1785042" y="352082"/>
                  </a:lnTo>
                  <a:lnTo>
                    <a:pt x="1809680" y="355734"/>
                  </a:lnTo>
                  <a:lnTo>
                    <a:pt x="1817891" y="356699"/>
                  </a:lnTo>
                  <a:lnTo>
                    <a:pt x="1828455" y="355085"/>
                  </a:lnTo>
                  <a:lnTo>
                    <a:pt x="1838855" y="352009"/>
                  </a:lnTo>
                  <a:lnTo>
                    <a:pt x="1849582" y="350125"/>
                  </a:lnTo>
                  <a:lnTo>
                    <a:pt x="1861117" y="352082"/>
                  </a:lnTo>
                  <a:lnTo>
                    <a:pt x="1865908" y="352704"/>
                  </a:lnTo>
                  <a:lnTo>
                    <a:pt x="1871347" y="351866"/>
                  </a:lnTo>
                  <a:lnTo>
                    <a:pt x="1877002" y="350702"/>
                  </a:lnTo>
                  <a:lnTo>
                    <a:pt x="1882440" y="350351"/>
                  </a:lnTo>
                  <a:lnTo>
                    <a:pt x="1902252" y="352370"/>
                  </a:lnTo>
                  <a:lnTo>
                    <a:pt x="1912024" y="351974"/>
                  </a:lnTo>
                  <a:lnTo>
                    <a:pt x="1923361" y="348618"/>
                  </a:lnTo>
                  <a:lnTo>
                    <a:pt x="1925666" y="349773"/>
                  </a:lnTo>
                  <a:lnTo>
                    <a:pt x="1927395" y="350351"/>
                  </a:lnTo>
                  <a:lnTo>
                    <a:pt x="1936275" y="351532"/>
                  </a:lnTo>
                  <a:lnTo>
                    <a:pt x="1943100" y="349845"/>
                  </a:lnTo>
                  <a:lnTo>
                    <a:pt x="1947981" y="345238"/>
                  </a:lnTo>
                  <a:lnTo>
                    <a:pt x="1951024" y="337652"/>
                  </a:lnTo>
                  <a:lnTo>
                    <a:pt x="1957301" y="339537"/>
                  </a:lnTo>
                  <a:lnTo>
                    <a:pt x="1958877" y="343640"/>
                  </a:lnTo>
                  <a:lnTo>
                    <a:pt x="1958399" y="348935"/>
                  </a:lnTo>
                  <a:lnTo>
                    <a:pt x="1958517" y="354390"/>
                  </a:lnTo>
                  <a:lnTo>
                    <a:pt x="1989648" y="345020"/>
                  </a:lnTo>
                  <a:lnTo>
                    <a:pt x="1995474" y="342775"/>
                  </a:lnTo>
                  <a:lnTo>
                    <a:pt x="2000976" y="341287"/>
                  </a:lnTo>
                  <a:lnTo>
                    <a:pt x="2005775" y="341693"/>
                  </a:lnTo>
                  <a:lnTo>
                    <a:pt x="2015573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6" y="348042"/>
                  </a:lnTo>
                  <a:lnTo>
                    <a:pt x="2060285" y="346923"/>
                  </a:lnTo>
                  <a:lnTo>
                    <a:pt x="2074143" y="347319"/>
                  </a:lnTo>
                  <a:lnTo>
                    <a:pt x="2102023" y="349196"/>
                  </a:lnTo>
                  <a:lnTo>
                    <a:pt x="2108840" y="349898"/>
                  </a:lnTo>
                  <a:lnTo>
                    <a:pt x="2122042" y="351956"/>
                  </a:lnTo>
                  <a:lnTo>
                    <a:pt x="2128535" y="352659"/>
                  </a:lnTo>
                  <a:lnTo>
                    <a:pt x="2146283" y="352532"/>
                  </a:lnTo>
                  <a:lnTo>
                    <a:pt x="2164195" y="350351"/>
                  </a:lnTo>
                  <a:lnTo>
                    <a:pt x="2182430" y="348601"/>
                  </a:lnTo>
                  <a:lnTo>
                    <a:pt x="2201152" y="349773"/>
                  </a:lnTo>
                  <a:lnTo>
                    <a:pt x="2201152" y="346309"/>
                  </a:lnTo>
                  <a:lnTo>
                    <a:pt x="2199999" y="339961"/>
                  </a:lnTo>
                  <a:lnTo>
                    <a:pt x="2207258" y="338581"/>
                  </a:lnTo>
                  <a:lnTo>
                    <a:pt x="2212679" y="340177"/>
                  </a:lnTo>
                  <a:lnTo>
                    <a:pt x="2216370" y="344262"/>
                  </a:lnTo>
                  <a:lnTo>
                    <a:pt x="2218442" y="350351"/>
                  </a:lnTo>
                  <a:lnTo>
                    <a:pt x="2220172" y="358430"/>
                  </a:lnTo>
                  <a:lnTo>
                    <a:pt x="2224205" y="357276"/>
                  </a:lnTo>
                  <a:lnTo>
                    <a:pt x="2237893" y="354580"/>
                  </a:lnTo>
                  <a:lnTo>
                    <a:pt x="2259938" y="350927"/>
                  </a:lnTo>
                  <a:lnTo>
                    <a:pt x="2265126" y="349773"/>
                  </a:lnTo>
                  <a:lnTo>
                    <a:pt x="2274923" y="348618"/>
                  </a:lnTo>
                  <a:lnTo>
                    <a:pt x="2287125" y="347943"/>
                  </a:lnTo>
                  <a:lnTo>
                    <a:pt x="2325640" y="346887"/>
                  </a:lnTo>
                  <a:lnTo>
                    <a:pt x="2327368" y="348618"/>
                  </a:lnTo>
                  <a:lnTo>
                    <a:pt x="2330827" y="350351"/>
                  </a:lnTo>
                  <a:lnTo>
                    <a:pt x="2332555" y="350927"/>
                  </a:lnTo>
                  <a:lnTo>
                    <a:pt x="2334861" y="350927"/>
                  </a:lnTo>
                  <a:lnTo>
                    <a:pt x="2374249" y="347275"/>
                  </a:lnTo>
                  <a:lnTo>
                    <a:pt x="2392494" y="345155"/>
                  </a:lnTo>
                  <a:lnTo>
                    <a:pt x="2399410" y="340539"/>
                  </a:lnTo>
                  <a:lnTo>
                    <a:pt x="2402292" y="342270"/>
                  </a:lnTo>
                  <a:lnTo>
                    <a:pt x="2409793" y="345508"/>
                  </a:lnTo>
                  <a:lnTo>
                    <a:pt x="2416916" y="345660"/>
                  </a:lnTo>
                  <a:lnTo>
                    <a:pt x="2423932" y="343974"/>
                  </a:lnTo>
                  <a:lnTo>
                    <a:pt x="2431108" y="341693"/>
                  </a:lnTo>
                  <a:lnTo>
                    <a:pt x="2437250" y="340592"/>
                  </a:lnTo>
                  <a:lnTo>
                    <a:pt x="2443500" y="339816"/>
                  </a:lnTo>
                  <a:lnTo>
                    <a:pt x="2455891" y="338806"/>
                  </a:lnTo>
                  <a:lnTo>
                    <a:pt x="2469723" y="335343"/>
                  </a:lnTo>
                  <a:lnTo>
                    <a:pt x="2477503" y="335614"/>
                  </a:lnTo>
                  <a:lnTo>
                    <a:pt x="2493064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2" y="334153"/>
                  </a:lnTo>
                  <a:lnTo>
                    <a:pt x="2523322" y="333612"/>
                  </a:lnTo>
                  <a:lnTo>
                    <a:pt x="2531111" y="333548"/>
                  </a:lnTo>
                  <a:lnTo>
                    <a:pt x="2546906" y="334505"/>
                  </a:lnTo>
                  <a:lnTo>
                    <a:pt x="2566042" y="335198"/>
                  </a:lnTo>
                  <a:lnTo>
                    <a:pt x="2570986" y="334766"/>
                  </a:lnTo>
                  <a:lnTo>
                    <a:pt x="2574038" y="333034"/>
                  </a:lnTo>
                  <a:lnTo>
                    <a:pt x="2579883" y="327651"/>
                  </a:lnTo>
                  <a:lnTo>
                    <a:pt x="2586645" y="325027"/>
                  </a:lnTo>
                  <a:lnTo>
                    <a:pt x="2593733" y="323376"/>
                  </a:lnTo>
                  <a:lnTo>
                    <a:pt x="2600549" y="320913"/>
                  </a:lnTo>
                  <a:lnTo>
                    <a:pt x="2604584" y="319759"/>
                  </a:lnTo>
                  <a:lnTo>
                    <a:pt x="2608619" y="319759"/>
                  </a:lnTo>
                  <a:lnTo>
                    <a:pt x="2612652" y="320913"/>
                  </a:lnTo>
                  <a:lnTo>
                    <a:pt x="2615534" y="321491"/>
                  </a:lnTo>
                  <a:lnTo>
                    <a:pt x="2619569" y="323222"/>
                  </a:lnTo>
                  <a:lnTo>
                    <a:pt x="2621297" y="322068"/>
                  </a:lnTo>
                  <a:lnTo>
                    <a:pt x="2627520" y="319046"/>
                  </a:lnTo>
                  <a:lnTo>
                    <a:pt x="2634336" y="317812"/>
                  </a:lnTo>
                  <a:lnTo>
                    <a:pt x="2640830" y="317117"/>
                  </a:lnTo>
                  <a:lnTo>
                    <a:pt x="2646079" y="315719"/>
                  </a:lnTo>
                  <a:lnTo>
                    <a:pt x="2657642" y="310443"/>
                  </a:lnTo>
                  <a:lnTo>
                    <a:pt x="2669421" y="305546"/>
                  </a:lnTo>
                  <a:lnTo>
                    <a:pt x="2691033" y="289746"/>
                  </a:lnTo>
                  <a:lnTo>
                    <a:pt x="2708296" y="258578"/>
                  </a:lnTo>
                  <a:lnTo>
                    <a:pt x="2711206" y="247034"/>
                  </a:lnTo>
                  <a:lnTo>
                    <a:pt x="2720534" y="245645"/>
                  </a:lnTo>
                  <a:lnTo>
                    <a:pt x="2724892" y="243282"/>
                  </a:lnTo>
                  <a:lnTo>
                    <a:pt x="2725145" y="238754"/>
                  </a:lnTo>
                  <a:lnTo>
                    <a:pt x="2721002" y="227410"/>
                  </a:lnTo>
                  <a:lnTo>
                    <a:pt x="2721002" y="220484"/>
                  </a:lnTo>
                  <a:lnTo>
                    <a:pt x="2731376" y="216443"/>
                  </a:lnTo>
                  <a:lnTo>
                    <a:pt x="2722154" y="173154"/>
                  </a:lnTo>
                  <a:lnTo>
                    <a:pt x="2718121" y="173154"/>
                  </a:lnTo>
                  <a:lnTo>
                    <a:pt x="2706594" y="171423"/>
                  </a:lnTo>
                  <a:lnTo>
                    <a:pt x="2697373" y="168537"/>
                  </a:lnTo>
                  <a:lnTo>
                    <a:pt x="2704622" y="160907"/>
                  </a:lnTo>
                  <a:lnTo>
                    <a:pt x="2713007" y="154252"/>
                  </a:lnTo>
                  <a:lnTo>
                    <a:pt x="2720633" y="146946"/>
                  </a:lnTo>
                  <a:lnTo>
                    <a:pt x="2726189" y="136215"/>
                  </a:lnTo>
                  <a:lnTo>
                    <a:pt x="2729071" y="135637"/>
                  </a:lnTo>
                  <a:lnTo>
                    <a:pt x="2730800" y="135060"/>
                  </a:lnTo>
                  <a:lnTo>
                    <a:pt x="2731376" y="136791"/>
                  </a:lnTo>
                  <a:lnTo>
                    <a:pt x="2731954" y="142563"/>
                  </a:lnTo>
                  <a:lnTo>
                    <a:pt x="2735411" y="137369"/>
                  </a:lnTo>
                  <a:lnTo>
                    <a:pt x="2738869" y="134482"/>
                  </a:lnTo>
                  <a:lnTo>
                    <a:pt x="2738869" y="124094"/>
                  </a:lnTo>
                  <a:lnTo>
                    <a:pt x="2742904" y="123516"/>
                  </a:lnTo>
                  <a:lnTo>
                    <a:pt x="2761922" y="123516"/>
                  </a:lnTo>
                  <a:lnTo>
                    <a:pt x="2763075" y="115436"/>
                  </a:lnTo>
                  <a:lnTo>
                    <a:pt x="2763075" y="114282"/>
                  </a:lnTo>
                  <a:lnTo>
                    <a:pt x="2765957" y="113704"/>
                  </a:lnTo>
                  <a:lnTo>
                    <a:pt x="2767110" y="112549"/>
                  </a:lnTo>
                  <a:lnTo>
                    <a:pt x="2758465" y="107932"/>
                  </a:lnTo>
                  <a:lnTo>
                    <a:pt x="2759663" y="98165"/>
                  </a:lnTo>
                  <a:lnTo>
                    <a:pt x="2762498" y="69838"/>
                  </a:lnTo>
                  <a:lnTo>
                    <a:pt x="2768118" y="67457"/>
                  </a:lnTo>
                  <a:lnTo>
                    <a:pt x="2771143" y="63778"/>
                  </a:lnTo>
                  <a:lnTo>
                    <a:pt x="2771575" y="58799"/>
                  </a:lnTo>
                  <a:lnTo>
                    <a:pt x="2769415" y="52523"/>
                  </a:lnTo>
                  <a:lnTo>
                    <a:pt x="2767326" y="45561"/>
                  </a:lnTo>
                  <a:lnTo>
                    <a:pt x="2765668" y="37948"/>
                  </a:lnTo>
                  <a:lnTo>
                    <a:pt x="2741678" y="19696"/>
                  </a:lnTo>
                  <a:lnTo>
                    <a:pt x="2711206" y="9739"/>
                  </a:lnTo>
                  <a:lnTo>
                    <a:pt x="2705225" y="8143"/>
                  </a:lnTo>
                  <a:lnTo>
                    <a:pt x="2699679" y="5194"/>
                  </a:lnTo>
                  <a:lnTo>
                    <a:pt x="2696796" y="4039"/>
                  </a:lnTo>
                  <a:lnTo>
                    <a:pt x="2693338" y="3462"/>
                  </a:lnTo>
                  <a:lnTo>
                    <a:pt x="2676338" y="6203"/>
                  </a:lnTo>
                  <a:lnTo>
                    <a:pt x="2662793" y="9234"/>
                  </a:lnTo>
                  <a:lnTo>
                    <a:pt x="2656138" y="9775"/>
                  </a:lnTo>
                  <a:lnTo>
                    <a:pt x="2643262" y="7611"/>
                  </a:lnTo>
                  <a:lnTo>
                    <a:pt x="2636282" y="7503"/>
                  </a:lnTo>
                  <a:lnTo>
                    <a:pt x="2622261" y="8638"/>
                  </a:lnTo>
                  <a:lnTo>
                    <a:pt x="2607970" y="8368"/>
                  </a:lnTo>
                  <a:lnTo>
                    <a:pt x="2593571" y="7664"/>
                  </a:lnTo>
                  <a:lnTo>
                    <a:pt x="2579225" y="7503"/>
                  </a:lnTo>
                  <a:lnTo>
                    <a:pt x="2568726" y="7881"/>
                  </a:lnTo>
                  <a:lnTo>
                    <a:pt x="2534848" y="10966"/>
                  </a:lnTo>
                  <a:lnTo>
                    <a:pt x="2530219" y="7926"/>
                  </a:lnTo>
                  <a:lnTo>
                    <a:pt x="2525482" y="6564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8"/>
                  </a:lnTo>
                  <a:lnTo>
                    <a:pt x="2499116" y="10388"/>
                  </a:lnTo>
                  <a:lnTo>
                    <a:pt x="2460266" y="12363"/>
                  </a:lnTo>
                  <a:lnTo>
                    <a:pt x="2445517" y="12120"/>
                  </a:lnTo>
                  <a:lnTo>
                    <a:pt x="2436340" y="12651"/>
                  </a:lnTo>
                  <a:lnTo>
                    <a:pt x="2408055" y="15006"/>
                  </a:lnTo>
                  <a:lnTo>
                    <a:pt x="2396825" y="16295"/>
                  </a:lnTo>
                  <a:lnTo>
                    <a:pt x="2385650" y="16664"/>
                  </a:lnTo>
                  <a:lnTo>
                    <a:pt x="2374582" y="16061"/>
                  </a:lnTo>
                  <a:lnTo>
                    <a:pt x="2353979" y="13120"/>
                  </a:lnTo>
                  <a:lnTo>
                    <a:pt x="2344011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3" y="14067"/>
                  </a:lnTo>
                  <a:lnTo>
                    <a:pt x="2272283" y="15556"/>
                  </a:lnTo>
                  <a:lnTo>
                    <a:pt x="2255326" y="19046"/>
                  </a:lnTo>
                  <a:lnTo>
                    <a:pt x="2251293" y="20200"/>
                  </a:lnTo>
                  <a:lnTo>
                    <a:pt x="2247258" y="20200"/>
                  </a:lnTo>
                  <a:lnTo>
                    <a:pt x="2243223" y="19046"/>
                  </a:lnTo>
                  <a:lnTo>
                    <a:pt x="2233094" y="16765"/>
                  </a:lnTo>
                  <a:lnTo>
                    <a:pt x="2212183" y="15231"/>
                  </a:lnTo>
                  <a:lnTo>
                    <a:pt x="2201729" y="13274"/>
                  </a:lnTo>
                  <a:lnTo>
                    <a:pt x="2192373" y="11912"/>
                  </a:lnTo>
                  <a:lnTo>
                    <a:pt x="2182638" y="12336"/>
                  </a:lnTo>
                  <a:lnTo>
                    <a:pt x="2163114" y="14428"/>
                  </a:lnTo>
                  <a:lnTo>
                    <a:pt x="2158476" y="13933"/>
                  </a:lnTo>
                  <a:lnTo>
                    <a:pt x="2153677" y="13058"/>
                  </a:lnTo>
                  <a:lnTo>
                    <a:pt x="2149417" y="12724"/>
                  </a:lnTo>
                  <a:lnTo>
                    <a:pt x="2146401" y="13851"/>
                  </a:lnTo>
                  <a:lnTo>
                    <a:pt x="2139953" y="17810"/>
                  </a:lnTo>
                  <a:lnTo>
                    <a:pt x="2136747" y="16088"/>
                  </a:lnTo>
                  <a:lnTo>
                    <a:pt x="2135055" y="11659"/>
                  </a:lnTo>
                  <a:lnTo>
                    <a:pt x="2133145" y="7503"/>
                  </a:lnTo>
                  <a:lnTo>
                    <a:pt x="2121042" y="11543"/>
                  </a:lnTo>
                  <a:lnTo>
                    <a:pt x="2118737" y="9234"/>
                  </a:lnTo>
                  <a:lnTo>
                    <a:pt x="2117008" y="5770"/>
                  </a:lnTo>
                  <a:lnTo>
                    <a:pt x="2102213" y="5121"/>
                  </a:lnTo>
                  <a:lnTo>
                    <a:pt x="2088984" y="4906"/>
                  </a:lnTo>
                  <a:lnTo>
                    <a:pt x="2075647" y="5121"/>
                  </a:lnTo>
                  <a:lnTo>
                    <a:pt x="2062256" y="5770"/>
                  </a:lnTo>
                  <a:lnTo>
                    <a:pt x="2055872" y="5346"/>
                  </a:lnTo>
                  <a:lnTo>
                    <a:pt x="2049217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230" y="4873281"/>
              <a:ext cx="10356215" cy="33020"/>
            </a:xfrm>
            <a:custGeom>
              <a:avLst/>
              <a:gdLst/>
              <a:ahLst/>
              <a:cxnLst/>
              <a:rect l="l" t="t" r="r" b="b"/>
              <a:pathLst>
                <a:path w="10356215" h="33020">
                  <a:moveTo>
                    <a:pt x="129857" y="0"/>
                  </a:moveTo>
                  <a:lnTo>
                    <a:pt x="0" y="0"/>
                  </a:lnTo>
                  <a:lnTo>
                    <a:pt x="0" y="32448"/>
                  </a:lnTo>
                  <a:lnTo>
                    <a:pt x="129857" y="32448"/>
                  </a:lnTo>
                  <a:lnTo>
                    <a:pt x="129857" y="0"/>
                  </a:lnTo>
                  <a:close/>
                </a:path>
                <a:path w="10356215" h="33020">
                  <a:moveTo>
                    <a:pt x="292188" y="0"/>
                  </a:moveTo>
                  <a:lnTo>
                    <a:pt x="162331" y="0"/>
                  </a:lnTo>
                  <a:lnTo>
                    <a:pt x="162331" y="32448"/>
                  </a:lnTo>
                  <a:lnTo>
                    <a:pt x="292188" y="32448"/>
                  </a:lnTo>
                  <a:lnTo>
                    <a:pt x="292188" y="0"/>
                  </a:lnTo>
                  <a:close/>
                </a:path>
                <a:path w="10356215" h="33020">
                  <a:moveTo>
                    <a:pt x="454507" y="0"/>
                  </a:moveTo>
                  <a:lnTo>
                    <a:pt x="324650" y="0"/>
                  </a:lnTo>
                  <a:lnTo>
                    <a:pt x="324650" y="32448"/>
                  </a:lnTo>
                  <a:lnTo>
                    <a:pt x="454507" y="32448"/>
                  </a:lnTo>
                  <a:lnTo>
                    <a:pt x="454507" y="0"/>
                  </a:lnTo>
                  <a:close/>
                </a:path>
                <a:path w="10356215" h="33020">
                  <a:moveTo>
                    <a:pt x="616826" y="0"/>
                  </a:moveTo>
                  <a:lnTo>
                    <a:pt x="486968" y="0"/>
                  </a:lnTo>
                  <a:lnTo>
                    <a:pt x="486968" y="32448"/>
                  </a:lnTo>
                  <a:lnTo>
                    <a:pt x="616826" y="32448"/>
                  </a:lnTo>
                  <a:lnTo>
                    <a:pt x="616826" y="0"/>
                  </a:lnTo>
                  <a:close/>
                </a:path>
                <a:path w="10356215" h="33020">
                  <a:moveTo>
                    <a:pt x="779145" y="0"/>
                  </a:moveTo>
                  <a:lnTo>
                    <a:pt x="649287" y="0"/>
                  </a:lnTo>
                  <a:lnTo>
                    <a:pt x="649287" y="32448"/>
                  </a:lnTo>
                  <a:lnTo>
                    <a:pt x="779145" y="32448"/>
                  </a:lnTo>
                  <a:lnTo>
                    <a:pt x="779145" y="0"/>
                  </a:lnTo>
                  <a:close/>
                </a:path>
                <a:path w="10356215" h="33020">
                  <a:moveTo>
                    <a:pt x="941476" y="0"/>
                  </a:moveTo>
                  <a:lnTo>
                    <a:pt x="811618" y="0"/>
                  </a:lnTo>
                  <a:lnTo>
                    <a:pt x="811618" y="32448"/>
                  </a:lnTo>
                  <a:lnTo>
                    <a:pt x="941476" y="32448"/>
                  </a:lnTo>
                  <a:lnTo>
                    <a:pt x="941476" y="0"/>
                  </a:lnTo>
                  <a:close/>
                </a:path>
                <a:path w="10356215" h="33020">
                  <a:moveTo>
                    <a:pt x="1103795" y="0"/>
                  </a:moveTo>
                  <a:lnTo>
                    <a:pt x="973937" y="0"/>
                  </a:lnTo>
                  <a:lnTo>
                    <a:pt x="973937" y="32448"/>
                  </a:lnTo>
                  <a:lnTo>
                    <a:pt x="1103795" y="32448"/>
                  </a:lnTo>
                  <a:lnTo>
                    <a:pt x="1103795" y="0"/>
                  </a:lnTo>
                  <a:close/>
                </a:path>
                <a:path w="10356215" h="33020">
                  <a:moveTo>
                    <a:pt x="1266113" y="0"/>
                  </a:moveTo>
                  <a:lnTo>
                    <a:pt x="1136256" y="0"/>
                  </a:lnTo>
                  <a:lnTo>
                    <a:pt x="1136256" y="32448"/>
                  </a:lnTo>
                  <a:lnTo>
                    <a:pt x="1266113" y="32448"/>
                  </a:lnTo>
                  <a:lnTo>
                    <a:pt x="1266113" y="0"/>
                  </a:lnTo>
                  <a:close/>
                </a:path>
                <a:path w="10356215" h="33020">
                  <a:moveTo>
                    <a:pt x="1428432" y="0"/>
                  </a:moveTo>
                  <a:lnTo>
                    <a:pt x="1298575" y="0"/>
                  </a:lnTo>
                  <a:lnTo>
                    <a:pt x="1298575" y="32448"/>
                  </a:lnTo>
                  <a:lnTo>
                    <a:pt x="1428432" y="32448"/>
                  </a:lnTo>
                  <a:lnTo>
                    <a:pt x="1428432" y="0"/>
                  </a:lnTo>
                  <a:close/>
                </a:path>
                <a:path w="10356215" h="33020">
                  <a:moveTo>
                    <a:pt x="1590763" y="0"/>
                  </a:moveTo>
                  <a:lnTo>
                    <a:pt x="1460906" y="0"/>
                  </a:lnTo>
                  <a:lnTo>
                    <a:pt x="1460906" y="32448"/>
                  </a:lnTo>
                  <a:lnTo>
                    <a:pt x="1590763" y="32448"/>
                  </a:lnTo>
                  <a:lnTo>
                    <a:pt x="1590763" y="0"/>
                  </a:lnTo>
                  <a:close/>
                </a:path>
                <a:path w="10356215" h="33020">
                  <a:moveTo>
                    <a:pt x="1753082" y="0"/>
                  </a:moveTo>
                  <a:lnTo>
                    <a:pt x="1623225" y="0"/>
                  </a:lnTo>
                  <a:lnTo>
                    <a:pt x="1623225" y="32448"/>
                  </a:lnTo>
                  <a:lnTo>
                    <a:pt x="1753082" y="32448"/>
                  </a:lnTo>
                  <a:lnTo>
                    <a:pt x="1753082" y="0"/>
                  </a:lnTo>
                  <a:close/>
                </a:path>
                <a:path w="10356215" h="33020">
                  <a:moveTo>
                    <a:pt x="1915401" y="0"/>
                  </a:moveTo>
                  <a:lnTo>
                    <a:pt x="1785543" y="0"/>
                  </a:lnTo>
                  <a:lnTo>
                    <a:pt x="1785543" y="32448"/>
                  </a:lnTo>
                  <a:lnTo>
                    <a:pt x="1915401" y="32448"/>
                  </a:lnTo>
                  <a:lnTo>
                    <a:pt x="1915401" y="0"/>
                  </a:lnTo>
                  <a:close/>
                </a:path>
                <a:path w="10356215" h="33020">
                  <a:moveTo>
                    <a:pt x="2077720" y="0"/>
                  </a:moveTo>
                  <a:lnTo>
                    <a:pt x="1947862" y="0"/>
                  </a:lnTo>
                  <a:lnTo>
                    <a:pt x="1947862" y="32448"/>
                  </a:lnTo>
                  <a:lnTo>
                    <a:pt x="2077720" y="32448"/>
                  </a:lnTo>
                  <a:lnTo>
                    <a:pt x="2077720" y="0"/>
                  </a:lnTo>
                  <a:close/>
                </a:path>
                <a:path w="10356215" h="33020">
                  <a:moveTo>
                    <a:pt x="2240051" y="0"/>
                  </a:moveTo>
                  <a:lnTo>
                    <a:pt x="2110194" y="0"/>
                  </a:lnTo>
                  <a:lnTo>
                    <a:pt x="2110194" y="32448"/>
                  </a:lnTo>
                  <a:lnTo>
                    <a:pt x="2240051" y="32448"/>
                  </a:lnTo>
                  <a:lnTo>
                    <a:pt x="2240051" y="0"/>
                  </a:lnTo>
                  <a:close/>
                </a:path>
                <a:path w="10356215" h="33020">
                  <a:moveTo>
                    <a:pt x="2402370" y="0"/>
                  </a:moveTo>
                  <a:lnTo>
                    <a:pt x="2272512" y="0"/>
                  </a:lnTo>
                  <a:lnTo>
                    <a:pt x="2272512" y="32448"/>
                  </a:lnTo>
                  <a:lnTo>
                    <a:pt x="2402370" y="32448"/>
                  </a:lnTo>
                  <a:lnTo>
                    <a:pt x="2402370" y="0"/>
                  </a:lnTo>
                  <a:close/>
                </a:path>
                <a:path w="10356215" h="33020">
                  <a:moveTo>
                    <a:pt x="2564688" y="0"/>
                  </a:moveTo>
                  <a:lnTo>
                    <a:pt x="2434831" y="0"/>
                  </a:lnTo>
                  <a:lnTo>
                    <a:pt x="2434831" y="32448"/>
                  </a:lnTo>
                  <a:lnTo>
                    <a:pt x="2564688" y="32448"/>
                  </a:lnTo>
                  <a:lnTo>
                    <a:pt x="2564688" y="0"/>
                  </a:lnTo>
                  <a:close/>
                </a:path>
                <a:path w="10356215" h="33020">
                  <a:moveTo>
                    <a:pt x="2727007" y="0"/>
                  </a:moveTo>
                  <a:lnTo>
                    <a:pt x="2597150" y="0"/>
                  </a:lnTo>
                  <a:lnTo>
                    <a:pt x="2597150" y="32448"/>
                  </a:lnTo>
                  <a:lnTo>
                    <a:pt x="2727007" y="32448"/>
                  </a:lnTo>
                  <a:lnTo>
                    <a:pt x="2727007" y="0"/>
                  </a:lnTo>
                  <a:close/>
                </a:path>
                <a:path w="10356215" h="33020">
                  <a:moveTo>
                    <a:pt x="2889339" y="0"/>
                  </a:moveTo>
                  <a:lnTo>
                    <a:pt x="2759481" y="0"/>
                  </a:lnTo>
                  <a:lnTo>
                    <a:pt x="2759481" y="32448"/>
                  </a:lnTo>
                  <a:lnTo>
                    <a:pt x="2889339" y="32448"/>
                  </a:lnTo>
                  <a:lnTo>
                    <a:pt x="2889339" y="0"/>
                  </a:lnTo>
                  <a:close/>
                </a:path>
                <a:path w="10356215" h="33020">
                  <a:moveTo>
                    <a:pt x="3051657" y="0"/>
                  </a:moveTo>
                  <a:lnTo>
                    <a:pt x="2921800" y="0"/>
                  </a:lnTo>
                  <a:lnTo>
                    <a:pt x="2921800" y="32448"/>
                  </a:lnTo>
                  <a:lnTo>
                    <a:pt x="3051657" y="32448"/>
                  </a:lnTo>
                  <a:lnTo>
                    <a:pt x="3051657" y="0"/>
                  </a:lnTo>
                  <a:close/>
                </a:path>
                <a:path w="10356215" h="33020">
                  <a:moveTo>
                    <a:pt x="3213976" y="0"/>
                  </a:moveTo>
                  <a:lnTo>
                    <a:pt x="3084118" y="0"/>
                  </a:lnTo>
                  <a:lnTo>
                    <a:pt x="3084118" y="32448"/>
                  </a:lnTo>
                  <a:lnTo>
                    <a:pt x="3213976" y="32448"/>
                  </a:lnTo>
                  <a:lnTo>
                    <a:pt x="3213976" y="0"/>
                  </a:lnTo>
                  <a:close/>
                </a:path>
                <a:path w="10356215" h="33020">
                  <a:moveTo>
                    <a:pt x="3376295" y="0"/>
                  </a:moveTo>
                  <a:lnTo>
                    <a:pt x="3246437" y="0"/>
                  </a:lnTo>
                  <a:lnTo>
                    <a:pt x="3246437" y="32448"/>
                  </a:lnTo>
                  <a:lnTo>
                    <a:pt x="3376295" y="32448"/>
                  </a:lnTo>
                  <a:lnTo>
                    <a:pt x="3376295" y="0"/>
                  </a:lnTo>
                  <a:close/>
                </a:path>
                <a:path w="10356215" h="33020">
                  <a:moveTo>
                    <a:pt x="3538626" y="0"/>
                  </a:moveTo>
                  <a:lnTo>
                    <a:pt x="3408769" y="0"/>
                  </a:lnTo>
                  <a:lnTo>
                    <a:pt x="3408769" y="32448"/>
                  </a:lnTo>
                  <a:lnTo>
                    <a:pt x="3538626" y="32448"/>
                  </a:lnTo>
                  <a:lnTo>
                    <a:pt x="3538626" y="0"/>
                  </a:lnTo>
                  <a:close/>
                </a:path>
                <a:path w="10356215" h="33020">
                  <a:moveTo>
                    <a:pt x="3700945" y="0"/>
                  </a:moveTo>
                  <a:lnTo>
                    <a:pt x="3571087" y="0"/>
                  </a:lnTo>
                  <a:lnTo>
                    <a:pt x="3571087" y="32448"/>
                  </a:lnTo>
                  <a:lnTo>
                    <a:pt x="3700945" y="32448"/>
                  </a:lnTo>
                  <a:lnTo>
                    <a:pt x="3700945" y="0"/>
                  </a:lnTo>
                  <a:close/>
                </a:path>
                <a:path w="10356215" h="33020">
                  <a:moveTo>
                    <a:pt x="3863263" y="0"/>
                  </a:moveTo>
                  <a:lnTo>
                    <a:pt x="3733406" y="0"/>
                  </a:lnTo>
                  <a:lnTo>
                    <a:pt x="3733406" y="32448"/>
                  </a:lnTo>
                  <a:lnTo>
                    <a:pt x="3863263" y="32448"/>
                  </a:lnTo>
                  <a:lnTo>
                    <a:pt x="3863263" y="0"/>
                  </a:lnTo>
                  <a:close/>
                </a:path>
                <a:path w="10356215" h="33020">
                  <a:moveTo>
                    <a:pt x="4025582" y="0"/>
                  </a:moveTo>
                  <a:lnTo>
                    <a:pt x="3895725" y="0"/>
                  </a:lnTo>
                  <a:lnTo>
                    <a:pt x="3895725" y="32448"/>
                  </a:lnTo>
                  <a:lnTo>
                    <a:pt x="4025582" y="32448"/>
                  </a:lnTo>
                  <a:lnTo>
                    <a:pt x="4025582" y="0"/>
                  </a:lnTo>
                  <a:close/>
                </a:path>
                <a:path w="10356215" h="33020">
                  <a:moveTo>
                    <a:pt x="4187914" y="0"/>
                  </a:moveTo>
                  <a:lnTo>
                    <a:pt x="4058056" y="0"/>
                  </a:lnTo>
                  <a:lnTo>
                    <a:pt x="4058056" y="32448"/>
                  </a:lnTo>
                  <a:lnTo>
                    <a:pt x="4187914" y="32448"/>
                  </a:lnTo>
                  <a:lnTo>
                    <a:pt x="4187914" y="0"/>
                  </a:lnTo>
                  <a:close/>
                </a:path>
                <a:path w="10356215" h="33020">
                  <a:moveTo>
                    <a:pt x="4350232" y="0"/>
                  </a:moveTo>
                  <a:lnTo>
                    <a:pt x="4220375" y="0"/>
                  </a:lnTo>
                  <a:lnTo>
                    <a:pt x="4220375" y="32448"/>
                  </a:lnTo>
                  <a:lnTo>
                    <a:pt x="4350232" y="32448"/>
                  </a:lnTo>
                  <a:lnTo>
                    <a:pt x="4350232" y="0"/>
                  </a:lnTo>
                  <a:close/>
                </a:path>
                <a:path w="10356215" h="33020">
                  <a:moveTo>
                    <a:pt x="4512551" y="0"/>
                  </a:moveTo>
                  <a:lnTo>
                    <a:pt x="4382694" y="0"/>
                  </a:lnTo>
                  <a:lnTo>
                    <a:pt x="4382694" y="32448"/>
                  </a:lnTo>
                  <a:lnTo>
                    <a:pt x="4512551" y="32448"/>
                  </a:lnTo>
                  <a:lnTo>
                    <a:pt x="4512551" y="0"/>
                  </a:lnTo>
                  <a:close/>
                </a:path>
                <a:path w="10356215" h="33020">
                  <a:moveTo>
                    <a:pt x="4674870" y="0"/>
                  </a:moveTo>
                  <a:lnTo>
                    <a:pt x="4545012" y="0"/>
                  </a:lnTo>
                  <a:lnTo>
                    <a:pt x="4545012" y="32448"/>
                  </a:lnTo>
                  <a:lnTo>
                    <a:pt x="4674870" y="32448"/>
                  </a:lnTo>
                  <a:lnTo>
                    <a:pt x="4674870" y="0"/>
                  </a:lnTo>
                  <a:close/>
                </a:path>
                <a:path w="10356215" h="33020">
                  <a:moveTo>
                    <a:pt x="4837188" y="0"/>
                  </a:moveTo>
                  <a:lnTo>
                    <a:pt x="4707344" y="0"/>
                  </a:lnTo>
                  <a:lnTo>
                    <a:pt x="4707344" y="32448"/>
                  </a:lnTo>
                  <a:lnTo>
                    <a:pt x="4837188" y="32448"/>
                  </a:lnTo>
                  <a:lnTo>
                    <a:pt x="4837188" y="0"/>
                  </a:lnTo>
                  <a:close/>
                </a:path>
                <a:path w="10356215" h="33020">
                  <a:moveTo>
                    <a:pt x="4999520" y="0"/>
                  </a:moveTo>
                  <a:lnTo>
                    <a:pt x="4869662" y="0"/>
                  </a:lnTo>
                  <a:lnTo>
                    <a:pt x="4869662" y="32448"/>
                  </a:lnTo>
                  <a:lnTo>
                    <a:pt x="4999520" y="32448"/>
                  </a:lnTo>
                  <a:lnTo>
                    <a:pt x="4999520" y="0"/>
                  </a:lnTo>
                  <a:close/>
                </a:path>
                <a:path w="10356215" h="33020">
                  <a:moveTo>
                    <a:pt x="5161839" y="0"/>
                  </a:moveTo>
                  <a:lnTo>
                    <a:pt x="5031981" y="0"/>
                  </a:lnTo>
                  <a:lnTo>
                    <a:pt x="5031981" y="32448"/>
                  </a:lnTo>
                  <a:lnTo>
                    <a:pt x="5161839" y="32448"/>
                  </a:lnTo>
                  <a:lnTo>
                    <a:pt x="5161839" y="0"/>
                  </a:lnTo>
                  <a:close/>
                </a:path>
                <a:path w="10356215" h="33020">
                  <a:moveTo>
                    <a:pt x="5324157" y="0"/>
                  </a:moveTo>
                  <a:lnTo>
                    <a:pt x="5194300" y="0"/>
                  </a:lnTo>
                  <a:lnTo>
                    <a:pt x="5194300" y="32448"/>
                  </a:lnTo>
                  <a:lnTo>
                    <a:pt x="5324157" y="32448"/>
                  </a:lnTo>
                  <a:lnTo>
                    <a:pt x="5324157" y="0"/>
                  </a:lnTo>
                  <a:close/>
                </a:path>
                <a:path w="10356215" h="33020">
                  <a:moveTo>
                    <a:pt x="5486476" y="0"/>
                  </a:moveTo>
                  <a:lnTo>
                    <a:pt x="5356631" y="0"/>
                  </a:lnTo>
                  <a:lnTo>
                    <a:pt x="5356631" y="32448"/>
                  </a:lnTo>
                  <a:lnTo>
                    <a:pt x="5486476" y="32448"/>
                  </a:lnTo>
                  <a:lnTo>
                    <a:pt x="5486476" y="0"/>
                  </a:lnTo>
                  <a:close/>
                </a:path>
                <a:path w="10356215" h="33020">
                  <a:moveTo>
                    <a:pt x="5648807" y="0"/>
                  </a:moveTo>
                  <a:lnTo>
                    <a:pt x="5518950" y="0"/>
                  </a:lnTo>
                  <a:lnTo>
                    <a:pt x="5518950" y="32448"/>
                  </a:lnTo>
                  <a:lnTo>
                    <a:pt x="5648807" y="32448"/>
                  </a:lnTo>
                  <a:lnTo>
                    <a:pt x="5648807" y="0"/>
                  </a:lnTo>
                  <a:close/>
                </a:path>
                <a:path w="10356215" h="33020">
                  <a:moveTo>
                    <a:pt x="5811126" y="0"/>
                  </a:moveTo>
                  <a:lnTo>
                    <a:pt x="5681269" y="0"/>
                  </a:lnTo>
                  <a:lnTo>
                    <a:pt x="5681269" y="32448"/>
                  </a:lnTo>
                  <a:lnTo>
                    <a:pt x="5811126" y="32448"/>
                  </a:lnTo>
                  <a:lnTo>
                    <a:pt x="5811126" y="0"/>
                  </a:lnTo>
                  <a:close/>
                </a:path>
                <a:path w="10356215" h="33020">
                  <a:moveTo>
                    <a:pt x="5973445" y="0"/>
                  </a:moveTo>
                  <a:lnTo>
                    <a:pt x="5843587" y="0"/>
                  </a:lnTo>
                  <a:lnTo>
                    <a:pt x="5843587" y="32448"/>
                  </a:lnTo>
                  <a:lnTo>
                    <a:pt x="5973445" y="32448"/>
                  </a:lnTo>
                  <a:lnTo>
                    <a:pt x="5973445" y="0"/>
                  </a:lnTo>
                  <a:close/>
                </a:path>
                <a:path w="10356215" h="33020">
                  <a:moveTo>
                    <a:pt x="6135763" y="0"/>
                  </a:moveTo>
                  <a:lnTo>
                    <a:pt x="6005919" y="0"/>
                  </a:lnTo>
                  <a:lnTo>
                    <a:pt x="6005919" y="32448"/>
                  </a:lnTo>
                  <a:lnTo>
                    <a:pt x="6135763" y="32448"/>
                  </a:lnTo>
                  <a:lnTo>
                    <a:pt x="6135763" y="0"/>
                  </a:lnTo>
                  <a:close/>
                </a:path>
                <a:path w="10356215" h="33020">
                  <a:moveTo>
                    <a:pt x="6298095" y="0"/>
                  </a:moveTo>
                  <a:lnTo>
                    <a:pt x="6168237" y="0"/>
                  </a:lnTo>
                  <a:lnTo>
                    <a:pt x="6168237" y="32448"/>
                  </a:lnTo>
                  <a:lnTo>
                    <a:pt x="6298095" y="32448"/>
                  </a:lnTo>
                  <a:lnTo>
                    <a:pt x="6298095" y="0"/>
                  </a:lnTo>
                  <a:close/>
                </a:path>
                <a:path w="10356215" h="33020">
                  <a:moveTo>
                    <a:pt x="6460414" y="0"/>
                  </a:moveTo>
                  <a:lnTo>
                    <a:pt x="6330556" y="0"/>
                  </a:lnTo>
                  <a:lnTo>
                    <a:pt x="6330556" y="32448"/>
                  </a:lnTo>
                  <a:lnTo>
                    <a:pt x="6460414" y="32448"/>
                  </a:lnTo>
                  <a:lnTo>
                    <a:pt x="6460414" y="0"/>
                  </a:lnTo>
                  <a:close/>
                </a:path>
                <a:path w="10356215" h="33020">
                  <a:moveTo>
                    <a:pt x="6622732" y="0"/>
                  </a:moveTo>
                  <a:lnTo>
                    <a:pt x="6492875" y="0"/>
                  </a:lnTo>
                  <a:lnTo>
                    <a:pt x="6492875" y="32448"/>
                  </a:lnTo>
                  <a:lnTo>
                    <a:pt x="6622732" y="32448"/>
                  </a:lnTo>
                  <a:lnTo>
                    <a:pt x="6622732" y="0"/>
                  </a:lnTo>
                  <a:close/>
                </a:path>
                <a:path w="10356215" h="33020">
                  <a:moveTo>
                    <a:pt x="6785051" y="0"/>
                  </a:moveTo>
                  <a:lnTo>
                    <a:pt x="6655206" y="0"/>
                  </a:lnTo>
                  <a:lnTo>
                    <a:pt x="6655206" y="32448"/>
                  </a:lnTo>
                  <a:lnTo>
                    <a:pt x="6785051" y="32448"/>
                  </a:lnTo>
                  <a:lnTo>
                    <a:pt x="6785051" y="0"/>
                  </a:lnTo>
                  <a:close/>
                </a:path>
                <a:path w="10356215" h="33020">
                  <a:moveTo>
                    <a:pt x="6947382" y="0"/>
                  </a:moveTo>
                  <a:lnTo>
                    <a:pt x="6817525" y="0"/>
                  </a:lnTo>
                  <a:lnTo>
                    <a:pt x="6817525" y="32448"/>
                  </a:lnTo>
                  <a:lnTo>
                    <a:pt x="6947382" y="32448"/>
                  </a:lnTo>
                  <a:lnTo>
                    <a:pt x="6947382" y="0"/>
                  </a:lnTo>
                  <a:close/>
                </a:path>
                <a:path w="10356215" h="33020">
                  <a:moveTo>
                    <a:pt x="7109701" y="0"/>
                  </a:moveTo>
                  <a:lnTo>
                    <a:pt x="6979844" y="0"/>
                  </a:lnTo>
                  <a:lnTo>
                    <a:pt x="6979844" y="32448"/>
                  </a:lnTo>
                  <a:lnTo>
                    <a:pt x="7109701" y="32448"/>
                  </a:lnTo>
                  <a:lnTo>
                    <a:pt x="7109701" y="0"/>
                  </a:lnTo>
                  <a:close/>
                </a:path>
                <a:path w="10356215" h="33020">
                  <a:moveTo>
                    <a:pt x="7272020" y="0"/>
                  </a:moveTo>
                  <a:lnTo>
                    <a:pt x="7142162" y="0"/>
                  </a:lnTo>
                  <a:lnTo>
                    <a:pt x="7142162" y="32448"/>
                  </a:lnTo>
                  <a:lnTo>
                    <a:pt x="7272020" y="32448"/>
                  </a:lnTo>
                  <a:lnTo>
                    <a:pt x="7272020" y="0"/>
                  </a:lnTo>
                  <a:close/>
                </a:path>
                <a:path w="10356215" h="33020">
                  <a:moveTo>
                    <a:pt x="7434339" y="0"/>
                  </a:moveTo>
                  <a:lnTo>
                    <a:pt x="7304494" y="0"/>
                  </a:lnTo>
                  <a:lnTo>
                    <a:pt x="7304494" y="32448"/>
                  </a:lnTo>
                  <a:lnTo>
                    <a:pt x="7434339" y="32448"/>
                  </a:lnTo>
                  <a:lnTo>
                    <a:pt x="7434339" y="0"/>
                  </a:lnTo>
                  <a:close/>
                </a:path>
                <a:path w="10356215" h="33020">
                  <a:moveTo>
                    <a:pt x="7596670" y="0"/>
                  </a:moveTo>
                  <a:lnTo>
                    <a:pt x="7466812" y="0"/>
                  </a:lnTo>
                  <a:lnTo>
                    <a:pt x="7466812" y="32448"/>
                  </a:lnTo>
                  <a:lnTo>
                    <a:pt x="7596670" y="32448"/>
                  </a:lnTo>
                  <a:lnTo>
                    <a:pt x="7596670" y="0"/>
                  </a:lnTo>
                  <a:close/>
                </a:path>
                <a:path w="10356215" h="33020">
                  <a:moveTo>
                    <a:pt x="7758989" y="0"/>
                  </a:moveTo>
                  <a:lnTo>
                    <a:pt x="7629131" y="0"/>
                  </a:lnTo>
                  <a:lnTo>
                    <a:pt x="7629131" y="32448"/>
                  </a:lnTo>
                  <a:lnTo>
                    <a:pt x="7758989" y="32448"/>
                  </a:lnTo>
                  <a:lnTo>
                    <a:pt x="7758989" y="0"/>
                  </a:lnTo>
                  <a:close/>
                </a:path>
                <a:path w="10356215" h="33020">
                  <a:moveTo>
                    <a:pt x="7921307" y="0"/>
                  </a:moveTo>
                  <a:lnTo>
                    <a:pt x="7791450" y="0"/>
                  </a:lnTo>
                  <a:lnTo>
                    <a:pt x="7791450" y="32448"/>
                  </a:lnTo>
                  <a:lnTo>
                    <a:pt x="7921307" y="32448"/>
                  </a:lnTo>
                  <a:lnTo>
                    <a:pt x="7921307" y="0"/>
                  </a:lnTo>
                  <a:close/>
                </a:path>
                <a:path w="10356215" h="33020">
                  <a:moveTo>
                    <a:pt x="8083626" y="0"/>
                  </a:moveTo>
                  <a:lnTo>
                    <a:pt x="7953781" y="0"/>
                  </a:lnTo>
                  <a:lnTo>
                    <a:pt x="7953781" y="32448"/>
                  </a:lnTo>
                  <a:lnTo>
                    <a:pt x="8083626" y="32448"/>
                  </a:lnTo>
                  <a:lnTo>
                    <a:pt x="8083626" y="0"/>
                  </a:lnTo>
                  <a:close/>
                </a:path>
                <a:path w="10356215" h="33020">
                  <a:moveTo>
                    <a:pt x="8245957" y="0"/>
                  </a:moveTo>
                  <a:lnTo>
                    <a:pt x="8116100" y="0"/>
                  </a:lnTo>
                  <a:lnTo>
                    <a:pt x="8116100" y="32448"/>
                  </a:lnTo>
                  <a:lnTo>
                    <a:pt x="8245957" y="32448"/>
                  </a:lnTo>
                  <a:lnTo>
                    <a:pt x="8245957" y="0"/>
                  </a:lnTo>
                  <a:close/>
                </a:path>
                <a:path w="10356215" h="33020">
                  <a:moveTo>
                    <a:pt x="8408276" y="0"/>
                  </a:moveTo>
                  <a:lnTo>
                    <a:pt x="8278419" y="0"/>
                  </a:lnTo>
                  <a:lnTo>
                    <a:pt x="8278419" y="32448"/>
                  </a:lnTo>
                  <a:lnTo>
                    <a:pt x="8408276" y="32448"/>
                  </a:lnTo>
                  <a:lnTo>
                    <a:pt x="8408276" y="0"/>
                  </a:lnTo>
                  <a:close/>
                </a:path>
                <a:path w="10356215" h="33020">
                  <a:moveTo>
                    <a:pt x="8570595" y="0"/>
                  </a:moveTo>
                  <a:lnTo>
                    <a:pt x="8440737" y="0"/>
                  </a:lnTo>
                  <a:lnTo>
                    <a:pt x="8440737" y="32448"/>
                  </a:lnTo>
                  <a:lnTo>
                    <a:pt x="8570595" y="32448"/>
                  </a:lnTo>
                  <a:lnTo>
                    <a:pt x="8570595" y="0"/>
                  </a:lnTo>
                  <a:close/>
                </a:path>
                <a:path w="10356215" h="33020">
                  <a:moveTo>
                    <a:pt x="8732914" y="0"/>
                  </a:moveTo>
                  <a:lnTo>
                    <a:pt x="8603069" y="0"/>
                  </a:lnTo>
                  <a:lnTo>
                    <a:pt x="8603069" y="32448"/>
                  </a:lnTo>
                  <a:lnTo>
                    <a:pt x="8732914" y="32448"/>
                  </a:lnTo>
                  <a:lnTo>
                    <a:pt x="8732914" y="0"/>
                  </a:lnTo>
                  <a:close/>
                </a:path>
                <a:path w="10356215" h="33020">
                  <a:moveTo>
                    <a:pt x="8895245" y="0"/>
                  </a:moveTo>
                  <a:lnTo>
                    <a:pt x="8765388" y="0"/>
                  </a:lnTo>
                  <a:lnTo>
                    <a:pt x="8765388" y="32448"/>
                  </a:lnTo>
                  <a:lnTo>
                    <a:pt x="8895245" y="32448"/>
                  </a:lnTo>
                  <a:lnTo>
                    <a:pt x="8895245" y="0"/>
                  </a:lnTo>
                  <a:close/>
                </a:path>
                <a:path w="10356215" h="33020">
                  <a:moveTo>
                    <a:pt x="9057564" y="0"/>
                  </a:moveTo>
                  <a:lnTo>
                    <a:pt x="8927706" y="0"/>
                  </a:lnTo>
                  <a:lnTo>
                    <a:pt x="8927706" y="32448"/>
                  </a:lnTo>
                  <a:lnTo>
                    <a:pt x="9057564" y="32448"/>
                  </a:lnTo>
                  <a:lnTo>
                    <a:pt x="9057564" y="0"/>
                  </a:lnTo>
                  <a:close/>
                </a:path>
                <a:path w="10356215" h="33020">
                  <a:moveTo>
                    <a:pt x="9219882" y="0"/>
                  </a:moveTo>
                  <a:lnTo>
                    <a:pt x="9090025" y="0"/>
                  </a:lnTo>
                  <a:lnTo>
                    <a:pt x="9090025" y="32448"/>
                  </a:lnTo>
                  <a:lnTo>
                    <a:pt x="9219882" y="32448"/>
                  </a:lnTo>
                  <a:lnTo>
                    <a:pt x="9219882" y="0"/>
                  </a:lnTo>
                  <a:close/>
                </a:path>
                <a:path w="10356215" h="33020">
                  <a:moveTo>
                    <a:pt x="9382201" y="0"/>
                  </a:moveTo>
                  <a:lnTo>
                    <a:pt x="9252356" y="0"/>
                  </a:lnTo>
                  <a:lnTo>
                    <a:pt x="9252356" y="32448"/>
                  </a:lnTo>
                  <a:lnTo>
                    <a:pt x="9382201" y="32448"/>
                  </a:lnTo>
                  <a:lnTo>
                    <a:pt x="9382201" y="0"/>
                  </a:lnTo>
                  <a:close/>
                </a:path>
                <a:path w="10356215" h="33020">
                  <a:moveTo>
                    <a:pt x="9544533" y="0"/>
                  </a:moveTo>
                  <a:lnTo>
                    <a:pt x="9414675" y="0"/>
                  </a:lnTo>
                  <a:lnTo>
                    <a:pt x="9414675" y="32448"/>
                  </a:lnTo>
                  <a:lnTo>
                    <a:pt x="9544533" y="32448"/>
                  </a:lnTo>
                  <a:lnTo>
                    <a:pt x="9544533" y="0"/>
                  </a:lnTo>
                  <a:close/>
                </a:path>
                <a:path w="10356215" h="33020">
                  <a:moveTo>
                    <a:pt x="9706851" y="0"/>
                  </a:moveTo>
                  <a:lnTo>
                    <a:pt x="9576994" y="0"/>
                  </a:lnTo>
                  <a:lnTo>
                    <a:pt x="9576994" y="32448"/>
                  </a:lnTo>
                  <a:lnTo>
                    <a:pt x="9706851" y="32448"/>
                  </a:lnTo>
                  <a:lnTo>
                    <a:pt x="9706851" y="0"/>
                  </a:lnTo>
                  <a:close/>
                </a:path>
                <a:path w="10356215" h="33020">
                  <a:moveTo>
                    <a:pt x="9869170" y="0"/>
                  </a:moveTo>
                  <a:lnTo>
                    <a:pt x="9739312" y="0"/>
                  </a:lnTo>
                  <a:lnTo>
                    <a:pt x="9739312" y="32448"/>
                  </a:lnTo>
                  <a:lnTo>
                    <a:pt x="9869170" y="32448"/>
                  </a:lnTo>
                  <a:lnTo>
                    <a:pt x="9869170" y="0"/>
                  </a:lnTo>
                  <a:close/>
                </a:path>
                <a:path w="10356215" h="33020">
                  <a:moveTo>
                    <a:pt x="10031489" y="0"/>
                  </a:moveTo>
                  <a:lnTo>
                    <a:pt x="9901644" y="0"/>
                  </a:lnTo>
                  <a:lnTo>
                    <a:pt x="9901644" y="32448"/>
                  </a:lnTo>
                  <a:lnTo>
                    <a:pt x="10031489" y="32448"/>
                  </a:lnTo>
                  <a:lnTo>
                    <a:pt x="10031489" y="0"/>
                  </a:lnTo>
                  <a:close/>
                </a:path>
                <a:path w="10356215" h="33020">
                  <a:moveTo>
                    <a:pt x="10193820" y="0"/>
                  </a:moveTo>
                  <a:lnTo>
                    <a:pt x="10063963" y="0"/>
                  </a:lnTo>
                  <a:lnTo>
                    <a:pt x="10063963" y="32448"/>
                  </a:lnTo>
                  <a:lnTo>
                    <a:pt x="10193820" y="32448"/>
                  </a:lnTo>
                  <a:lnTo>
                    <a:pt x="10193820" y="0"/>
                  </a:lnTo>
                  <a:close/>
                </a:path>
                <a:path w="10356215" h="33020">
                  <a:moveTo>
                    <a:pt x="10356139" y="0"/>
                  </a:moveTo>
                  <a:lnTo>
                    <a:pt x="10226281" y="0"/>
                  </a:lnTo>
                  <a:lnTo>
                    <a:pt x="10226281" y="32448"/>
                  </a:lnTo>
                  <a:lnTo>
                    <a:pt x="10356139" y="32448"/>
                  </a:lnTo>
                  <a:lnTo>
                    <a:pt x="103561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16422" y="5211389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70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4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7" y="4706"/>
                  </a:lnTo>
                  <a:lnTo>
                    <a:pt x="1933735" y="5770"/>
                  </a:lnTo>
                  <a:lnTo>
                    <a:pt x="1929700" y="5770"/>
                  </a:lnTo>
                  <a:lnTo>
                    <a:pt x="1926242" y="5194"/>
                  </a:lnTo>
                  <a:lnTo>
                    <a:pt x="1922785" y="4039"/>
                  </a:lnTo>
                  <a:lnTo>
                    <a:pt x="1915426" y="2010"/>
                  </a:lnTo>
                  <a:lnTo>
                    <a:pt x="1908016" y="793"/>
                  </a:lnTo>
                  <a:lnTo>
                    <a:pt x="1900496" y="1198"/>
                  </a:lnTo>
                  <a:lnTo>
                    <a:pt x="1892815" y="4039"/>
                  </a:lnTo>
                  <a:lnTo>
                    <a:pt x="1888727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9" y="10388"/>
                  </a:lnTo>
                  <a:lnTo>
                    <a:pt x="1862936" y="9081"/>
                  </a:lnTo>
                  <a:lnTo>
                    <a:pt x="1839126" y="5600"/>
                  </a:lnTo>
                  <a:lnTo>
                    <a:pt x="1827113" y="4616"/>
                  </a:lnTo>
                  <a:lnTo>
                    <a:pt x="1814056" y="4914"/>
                  </a:lnTo>
                  <a:lnTo>
                    <a:pt x="1800890" y="5699"/>
                  </a:lnTo>
                  <a:lnTo>
                    <a:pt x="1787725" y="5509"/>
                  </a:lnTo>
                  <a:lnTo>
                    <a:pt x="1774667" y="2885"/>
                  </a:lnTo>
                  <a:lnTo>
                    <a:pt x="1771209" y="2885"/>
                  </a:lnTo>
                  <a:lnTo>
                    <a:pt x="1758395" y="6131"/>
                  </a:lnTo>
                  <a:lnTo>
                    <a:pt x="1745634" y="9812"/>
                  </a:lnTo>
                  <a:lnTo>
                    <a:pt x="1732550" y="11327"/>
                  </a:lnTo>
                  <a:lnTo>
                    <a:pt x="1718763" y="8079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5" y="12120"/>
                  </a:lnTo>
                  <a:lnTo>
                    <a:pt x="1702625" y="12697"/>
                  </a:lnTo>
                  <a:lnTo>
                    <a:pt x="1661410" y="12453"/>
                  </a:lnTo>
                  <a:lnTo>
                    <a:pt x="1643841" y="12697"/>
                  </a:lnTo>
                  <a:lnTo>
                    <a:pt x="1639229" y="16737"/>
                  </a:lnTo>
                  <a:lnTo>
                    <a:pt x="1634042" y="16737"/>
                  </a:lnTo>
                  <a:lnTo>
                    <a:pt x="1615366" y="17766"/>
                  </a:lnTo>
                  <a:lnTo>
                    <a:pt x="1577795" y="19173"/>
                  </a:lnTo>
                  <a:lnTo>
                    <a:pt x="1559119" y="20200"/>
                  </a:lnTo>
                  <a:lnTo>
                    <a:pt x="1543649" y="21346"/>
                  </a:lnTo>
                  <a:lnTo>
                    <a:pt x="1497451" y="25972"/>
                  </a:lnTo>
                  <a:lnTo>
                    <a:pt x="1493417" y="26549"/>
                  </a:lnTo>
                  <a:lnTo>
                    <a:pt x="1489383" y="26549"/>
                  </a:lnTo>
                  <a:lnTo>
                    <a:pt x="1480027" y="22410"/>
                  </a:lnTo>
                  <a:lnTo>
                    <a:pt x="1475191" y="22438"/>
                  </a:lnTo>
                  <a:lnTo>
                    <a:pt x="1470680" y="24088"/>
                  </a:lnTo>
                  <a:lnTo>
                    <a:pt x="1466330" y="26549"/>
                  </a:lnTo>
                  <a:lnTo>
                    <a:pt x="1465177" y="27703"/>
                  </a:lnTo>
                  <a:lnTo>
                    <a:pt x="1464025" y="29436"/>
                  </a:lnTo>
                  <a:lnTo>
                    <a:pt x="1462872" y="29436"/>
                  </a:lnTo>
                  <a:lnTo>
                    <a:pt x="1433479" y="24241"/>
                  </a:lnTo>
                  <a:lnTo>
                    <a:pt x="1431174" y="24241"/>
                  </a:lnTo>
                  <a:lnTo>
                    <a:pt x="1413217" y="27659"/>
                  </a:lnTo>
                  <a:lnTo>
                    <a:pt x="1408120" y="28281"/>
                  </a:lnTo>
                  <a:lnTo>
                    <a:pt x="1388237" y="29390"/>
                  </a:lnTo>
                  <a:lnTo>
                    <a:pt x="1328587" y="31744"/>
                  </a:lnTo>
                  <a:lnTo>
                    <a:pt x="1320797" y="32367"/>
                  </a:lnTo>
                  <a:lnTo>
                    <a:pt x="1296889" y="35208"/>
                  </a:lnTo>
                  <a:lnTo>
                    <a:pt x="1293431" y="34053"/>
                  </a:lnTo>
                  <a:lnTo>
                    <a:pt x="1289396" y="33475"/>
                  </a:lnTo>
                  <a:lnTo>
                    <a:pt x="1285938" y="33475"/>
                  </a:lnTo>
                  <a:lnTo>
                    <a:pt x="1277978" y="34333"/>
                  </a:lnTo>
                  <a:lnTo>
                    <a:pt x="1269801" y="35568"/>
                  </a:lnTo>
                  <a:lnTo>
                    <a:pt x="1261625" y="36479"/>
                  </a:lnTo>
                  <a:lnTo>
                    <a:pt x="1247621" y="36254"/>
                  </a:lnTo>
                  <a:lnTo>
                    <a:pt x="1241633" y="36795"/>
                  </a:lnTo>
                  <a:lnTo>
                    <a:pt x="1235753" y="37985"/>
                  </a:lnTo>
                  <a:lnTo>
                    <a:pt x="1230034" y="39824"/>
                  </a:lnTo>
                  <a:lnTo>
                    <a:pt x="1223020" y="41548"/>
                  </a:lnTo>
                  <a:lnTo>
                    <a:pt x="1215842" y="42350"/>
                  </a:lnTo>
                  <a:lnTo>
                    <a:pt x="1208557" y="42179"/>
                  </a:lnTo>
                  <a:lnTo>
                    <a:pt x="1201218" y="40979"/>
                  </a:lnTo>
                  <a:lnTo>
                    <a:pt x="1192141" y="38310"/>
                  </a:lnTo>
                  <a:lnTo>
                    <a:pt x="1187602" y="38139"/>
                  </a:lnTo>
                  <a:lnTo>
                    <a:pt x="1182199" y="40402"/>
                  </a:lnTo>
                  <a:lnTo>
                    <a:pt x="1177641" y="41692"/>
                  </a:lnTo>
                  <a:lnTo>
                    <a:pt x="1172113" y="41629"/>
                  </a:lnTo>
                  <a:lnTo>
                    <a:pt x="1166152" y="40808"/>
                  </a:lnTo>
                  <a:lnTo>
                    <a:pt x="1136470" y="35441"/>
                  </a:lnTo>
                  <a:lnTo>
                    <a:pt x="1128600" y="34630"/>
                  </a:lnTo>
                  <a:lnTo>
                    <a:pt x="1118649" y="34739"/>
                  </a:lnTo>
                  <a:lnTo>
                    <a:pt x="1098532" y="36254"/>
                  </a:lnTo>
                  <a:lnTo>
                    <a:pt x="1088257" y="36362"/>
                  </a:lnTo>
                  <a:lnTo>
                    <a:pt x="1077883" y="35641"/>
                  </a:lnTo>
                  <a:lnTo>
                    <a:pt x="1067508" y="34486"/>
                  </a:lnTo>
                  <a:lnTo>
                    <a:pt x="1046760" y="31744"/>
                  </a:lnTo>
                  <a:lnTo>
                    <a:pt x="1040422" y="31744"/>
                  </a:lnTo>
                  <a:lnTo>
                    <a:pt x="1039268" y="41556"/>
                  </a:lnTo>
                  <a:lnTo>
                    <a:pt x="1036963" y="40402"/>
                  </a:lnTo>
                  <a:lnTo>
                    <a:pt x="1032929" y="39824"/>
                  </a:lnTo>
                  <a:lnTo>
                    <a:pt x="1032929" y="38671"/>
                  </a:lnTo>
                  <a:lnTo>
                    <a:pt x="1031777" y="30012"/>
                  </a:lnTo>
                  <a:lnTo>
                    <a:pt x="1024860" y="31744"/>
                  </a:lnTo>
                  <a:lnTo>
                    <a:pt x="1019674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4" y="36939"/>
                  </a:lnTo>
                  <a:lnTo>
                    <a:pt x="892799" y="39969"/>
                  </a:lnTo>
                  <a:lnTo>
                    <a:pt x="890647" y="42133"/>
                  </a:lnTo>
                  <a:lnTo>
                    <a:pt x="887307" y="42133"/>
                  </a:lnTo>
                  <a:lnTo>
                    <a:pt x="882506" y="38671"/>
                  </a:lnTo>
                  <a:lnTo>
                    <a:pt x="880201" y="37517"/>
                  </a:lnTo>
                  <a:lnTo>
                    <a:pt x="877319" y="36939"/>
                  </a:lnTo>
                  <a:lnTo>
                    <a:pt x="855077" y="36695"/>
                  </a:lnTo>
                  <a:lnTo>
                    <a:pt x="848503" y="36939"/>
                  </a:lnTo>
                  <a:lnTo>
                    <a:pt x="802397" y="39824"/>
                  </a:lnTo>
                  <a:lnTo>
                    <a:pt x="792797" y="41349"/>
                  </a:lnTo>
                  <a:lnTo>
                    <a:pt x="783089" y="42495"/>
                  </a:lnTo>
                  <a:lnTo>
                    <a:pt x="773381" y="43315"/>
                  </a:lnTo>
                  <a:lnTo>
                    <a:pt x="763783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3"/>
                  </a:lnTo>
                  <a:lnTo>
                    <a:pt x="699234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5"/>
                  </a:lnTo>
                  <a:lnTo>
                    <a:pt x="677909" y="45596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5" y="47562"/>
                  </a:lnTo>
                  <a:lnTo>
                    <a:pt x="623733" y="57717"/>
                  </a:lnTo>
                  <a:lnTo>
                    <a:pt x="622005" y="57717"/>
                  </a:lnTo>
                  <a:lnTo>
                    <a:pt x="615403" y="53018"/>
                  </a:lnTo>
                  <a:lnTo>
                    <a:pt x="610262" y="51584"/>
                  </a:lnTo>
                  <a:lnTo>
                    <a:pt x="604796" y="51775"/>
                  </a:lnTo>
                  <a:lnTo>
                    <a:pt x="588488" y="55509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8" y="61758"/>
                  </a:lnTo>
                  <a:lnTo>
                    <a:pt x="459479" y="69261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9" y="77965"/>
                  </a:lnTo>
                  <a:lnTo>
                    <a:pt x="324043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6" y="83113"/>
                  </a:lnTo>
                  <a:lnTo>
                    <a:pt x="277360" y="86000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3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3"/>
                  </a:lnTo>
                  <a:lnTo>
                    <a:pt x="221023" y="98455"/>
                  </a:lnTo>
                  <a:lnTo>
                    <a:pt x="205894" y="100430"/>
                  </a:lnTo>
                  <a:lnTo>
                    <a:pt x="195943" y="102116"/>
                  </a:lnTo>
                  <a:lnTo>
                    <a:pt x="185938" y="104397"/>
                  </a:lnTo>
                  <a:lnTo>
                    <a:pt x="165552" y="109664"/>
                  </a:lnTo>
                  <a:lnTo>
                    <a:pt x="166127" y="120054"/>
                  </a:lnTo>
                  <a:lnTo>
                    <a:pt x="147684" y="117168"/>
                  </a:lnTo>
                  <a:lnTo>
                    <a:pt x="155754" y="131597"/>
                  </a:lnTo>
                  <a:lnTo>
                    <a:pt x="146334" y="132148"/>
                  </a:lnTo>
                  <a:lnTo>
                    <a:pt x="135293" y="136432"/>
                  </a:lnTo>
                  <a:lnTo>
                    <a:pt x="125117" y="143205"/>
                  </a:lnTo>
                  <a:lnTo>
                    <a:pt x="118291" y="151222"/>
                  </a:lnTo>
                  <a:lnTo>
                    <a:pt x="110223" y="146604"/>
                  </a:lnTo>
                  <a:lnTo>
                    <a:pt x="106243" y="155533"/>
                  </a:lnTo>
                  <a:lnTo>
                    <a:pt x="99129" y="158725"/>
                  </a:lnTo>
                  <a:lnTo>
                    <a:pt x="90934" y="159753"/>
                  </a:lnTo>
                  <a:lnTo>
                    <a:pt x="83712" y="162189"/>
                  </a:lnTo>
                  <a:lnTo>
                    <a:pt x="63855" y="195864"/>
                  </a:lnTo>
                  <a:lnTo>
                    <a:pt x="58858" y="200715"/>
                  </a:lnTo>
                  <a:lnTo>
                    <a:pt x="55048" y="206650"/>
                  </a:lnTo>
                  <a:lnTo>
                    <a:pt x="52590" y="213558"/>
                  </a:lnTo>
                  <a:lnTo>
                    <a:pt x="48826" y="216029"/>
                  </a:lnTo>
                  <a:lnTo>
                    <a:pt x="45385" y="219041"/>
                  </a:lnTo>
                  <a:lnTo>
                    <a:pt x="42378" y="222487"/>
                  </a:lnTo>
                  <a:lnTo>
                    <a:pt x="39911" y="226256"/>
                  </a:lnTo>
                  <a:lnTo>
                    <a:pt x="38759" y="228565"/>
                  </a:lnTo>
                  <a:lnTo>
                    <a:pt x="43369" y="233760"/>
                  </a:lnTo>
                  <a:lnTo>
                    <a:pt x="45674" y="238954"/>
                  </a:lnTo>
                  <a:lnTo>
                    <a:pt x="43945" y="239532"/>
                  </a:lnTo>
                  <a:lnTo>
                    <a:pt x="41640" y="241841"/>
                  </a:lnTo>
                  <a:lnTo>
                    <a:pt x="34147" y="245880"/>
                  </a:lnTo>
                  <a:lnTo>
                    <a:pt x="29537" y="248767"/>
                  </a:lnTo>
                  <a:lnTo>
                    <a:pt x="19739" y="253384"/>
                  </a:lnTo>
                  <a:lnTo>
                    <a:pt x="16857" y="253960"/>
                  </a:lnTo>
                  <a:lnTo>
                    <a:pt x="7924" y="256757"/>
                  </a:lnTo>
                  <a:lnTo>
                    <a:pt x="2449" y="261175"/>
                  </a:lnTo>
                  <a:lnTo>
                    <a:pt x="0" y="267760"/>
                  </a:lnTo>
                  <a:lnTo>
                    <a:pt x="144" y="277047"/>
                  </a:lnTo>
                  <a:lnTo>
                    <a:pt x="720" y="278202"/>
                  </a:lnTo>
                  <a:lnTo>
                    <a:pt x="1296" y="278780"/>
                  </a:lnTo>
                  <a:lnTo>
                    <a:pt x="1873" y="279934"/>
                  </a:lnTo>
                  <a:lnTo>
                    <a:pt x="4178" y="275316"/>
                  </a:lnTo>
                  <a:lnTo>
                    <a:pt x="18586" y="286283"/>
                  </a:lnTo>
                  <a:lnTo>
                    <a:pt x="6483" y="292055"/>
                  </a:lnTo>
                  <a:lnTo>
                    <a:pt x="22621" y="309948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1"/>
                  </a:lnTo>
                  <a:lnTo>
                    <a:pt x="15706" y="332747"/>
                  </a:lnTo>
                  <a:lnTo>
                    <a:pt x="19613" y="337743"/>
                  </a:lnTo>
                  <a:lnTo>
                    <a:pt x="21468" y="342847"/>
                  </a:lnTo>
                  <a:lnTo>
                    <a:pt x="24376" y="353048"/>
                  </a:lnTo>
                  <a:lnTo>
                    <a:pt x="30041" y="358648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30" y="374016"/>
                  </a:lnTo>
                  <a:lnTo>
                    <a:pt x="62108" y="384505"/>
                  </a:lnTo>
                  <a:lnTo>
                    <a:pt x="67936" y="389961"/>
                  </a:lnTo>
                  <a:lnTo>
                    <a:pt x="76031" y="390330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2" y="386137"/>
                  </a:lnTo>
                  <a:lnTo>
                    <a:pt x="90628" y="386137"/>
                  </a:lnTo>
                  <a:lnTo>
                    <a:pt x="83712" y="398834"/>
                  </a:lnTo>
                  <a:lnTo>
                    <a:pt x="90727" y="397987"/>
                  </a:lnTo>
                  <a:lnTo>
                    <a:pt x="94879" y="394651"/>
                  </a:lnTo>
                  <a:lnTo>
                    <a:pt x="96761" y="388932"/>
                  </a:lnTo>
                  <a:lnTo>
                    <a:pt x="96967" y="380942"/>
                  </a:lnTo>
                  <a:lnTo>
                    <a:pt x="99849" y="384404"/>
                  </a:lnTo>
                  <a:lnTo>
                    <a:pt x="101578" y="387868"/>
                  </a:lnTo>
                  <a:lnTo>
                    <a:pt x="101003" y="389600"/>
                  </a:lnTo>
                  <a:lnTo>
                    <a:pt x="106451" y="399782"/>
                  </a:lnTo>
                  <a:lnTo>
                    <a:pt x="116060" y="406988"/>
                  </a:lnTo>
                  <a:lnTo>
                    <a:pt x="127505" y="409972"/>
                  </a:lnTo>
                  <a:lnTo>
                    <a:pt x="138464" y="407493"/>
                  </a:lnTo>
                  <a:lnTo>
                    <a:pt x="144705" y="405193"/>
                  </a:lnTo>
                  <a:lnTo>
                    <a:pt x="149918" y="405112"/>
                  </a:lnTo>
                  <a:lnTo>
                    <a:pt x="154593" y="407087"/>
                  </a:lnTo>
                  <a:lnTo>
                    <a:pt x="159212" y="410955"/>
                  </a:lnTo>
                  <a:lnTo>
                    <a:pt x="162093" y="413842"/>
                  </a:lnTo>
                  <a:lnTo>
                    <a:pt x="166128" y="416151"/>
                  </a:lnTo>
                  <a:lnTo>
                    <a:pt x="170163" y="416727"/>
                  </a:lnTo>
                  <a:lnTo>
                    <a:pt x="178808" y="416934"/>
                  </a:lnTo>
                  <a:lnTo>
                    <a:pt x="187453" y="416655"/>
                  </a:lnTo>
                  <a:lnTo>
                    <a:pt x="196098" y="415834"/>
                  </a:lnTo>
                  <a:lnTo>
                    <a:pt x="204743" y="414418"/>
                  </a:lnTo>
                  <a:lnTo>
                    <a:pt x="213179" y="412534"/>
                  </a:lnTo>
                  <a:lnTo>
                    <a:pt x="221240" y="411894"/>
                  </a:lnTo>
                  <a:lnTo>
                    <a:pt x="228974" y="413525"/>
                  </a:lnTo>
                  <a:lnTo>
                    <a:pt x="236440" y="418459"/>
                  </a:lnTo>
                  <a:lnTo>
                    <a:pt x="239899" y="420190"/>
                  </a:lnTo>
                  <a:lnTo>
                    <a:pt x="243932" y="420190"/>
                  </a:lnTo>
                  <a:lnTo>
                    <a:pt x="255082" y="417169"/>
                  </a:lnTo>
                  <a:lnTo>
                    <a:pt x="262087" y="414924"/>
                  </a:lnTo>
                  <a:lnTo>
                    <a:pt x="269525" y="413435"/>
                  </a:lnTo>
                  <a:lnTo>
                    <a:pt x="277936" y="413842"/>
                  </a:lnTo>
                  <a:lnTo>
                    <a:pt x="287275" y="414644"/>
                  </a:lnTo>
                  <a:lnTo>
                    <a:pt x="296882" y="414202"/>
                  </a:lnTo>
                  <a:lnTo>
                    <a:pt x="306383" y="413435"/>
                  </a:lnTo>
                  <a:lnTo>
                    <a:pt x="315398" y="413264"/>
                  </a:lnTo>
                  <a:lnTo>
                    <a:pt x="323926" y="413644"/>
                  </a:lnTo>
                  <a:lnTo>
                    <a:pt x="332183" y="413264"/>
                  </a:lnTo>
                  <a:lnTo>
                    <a:pt x="340117" y="411154"/>
                  </a:lnTo>
                  <a:lnTo>
                    <a:pt x="347672" y="406339"/>
                  </a:lnTo>
                  <a:lnTo>
                    <a:pt x="348824" y="404606"/>
                  </a:lnTo>
                  <a:lnTo>
                    <a:pt x="351707" y="405184"/>
                  </a:lnTo>
                  <a:lnTo>
                    <a:pt x="390897" y="403452"/>
                  </a:lnTo>
                  <a:lnTo>
                    <a:pt x="435274" y="399989"/>
                  </a:lnTo>
                  <a:lnTo>
                    <a:pt x="457400" y="395201"/>
                  </a:lnTo>
                  <a:lnTo>
                    <a:pt x="467549" y="393063"/>
                  </a:lnTo>
                  <a:lnTo>
                    <a:pt x="471007" y="393063"/>
                  </a:lnTo>
                  <a:lnTo>
                    <a:pt x="473889" y="394218"/>
                  </a:lnTo>
                  <a:lnTo>
                    <a:pt x="483920" y="396905"/>
                  </a:lnTo>
                  <a:lnTo>
                    <a:pt x="494060" y="396670"/>
                  </a:lnTo>
                  <a:lnTo>
                    <a:pt x="504200" y="395353"/>
                  </a:lnTo>
                  <a:lnTo>
                    <a:pt x="531702" y="393686"/>
                  </a:lnTo>
                  <a:lnTo>
                    <a:pt x="566426" y="386922"/>
                  </a:lnTo>
                  <a:lnTo>
                    <a:pt x="584544" y="386137"/>
                  </a:lnTo>
                  <a:lnTo>
                    <a:pt x="600105" y="386570"/>
                  </a:lnTo>
                  <a:lnTo>
                    <a:pt x="615666" y="385704"/>
                  </a:lnTo>
                  <a:lnTo>
                    <a:pt x="646788" y="382673"/>
                  </a:lnTo>
                  <a:lnTo>
                    <a:pt x="656639" y="381889"/>
                  </a:lnTo>
                  <a:lnTo>
                    <a:pt x="676127" y="379670"/>
                  </a:lnTo>
                  <a:lnTo>
                    <a:pt x="685979" y="379210"/>
                  </a:lnTo>
                  <a:lnTo>
                    <a:pt x="698513" y="379652"/>
                  </a:lnTo>
                  <a:lnTo>
                    <a:pt x="723583" y="381402"/>
                  </a:lnTo>
                  <a:lnTo>
                    <a:pt x="736119" y="381519"/>
                  </a:lnTo>
                  <a:lnTo>
                    <a:pt x="752544" y="380716"/>
                  </a:lnTo>
                  <a:lnTo>
                    <a:pt x="785395" y="378029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3" y="378597"/>
                  </a:lnTo>
                  <a:lnTo>
                    <a:pt x="854177" y="376938"/>
                  </a:lnTo>
                  <a:lnTo>
                    <a:pt x="864641" y="376325"/>
                  </a:lnTo>
                  <a:lnTo>
                    <a:pt x="888343" y="375892"/>
                  </a:lnTo>
                  <a:lnTo>
                    <a:pt x="912477" y="376325"/>
                  </a:lnTo>
                  <a:lnTo>
                    <a:pt x="919906" y="376929"/>
                  </a:lnTo>
                  <a:lnTo>
                    <a:pt x="927389" y="378128"/>
                  </a:lnTo>
                  <a:lnTo>
                    <a:pt x="934764" y="379003"/>
                  </a:lnTo>
                  <a:lnTo>
                    <a:pt x="954909" y="377903"/>
                  </a:lnTo>
                  <a:lnTo>
                    <a:pt x="967948" y="378416"/>
                  </a:lnTo>
                  <a:lnTo>
                    <a:pt x="980772" y="377741"/>
                  </a:lnTo>
                  <a:lnTo>
                    <a:pt x="993162" y="373438"/>
                  </a:lnTo>
                  <a:lnTo>
                    <a:pt x="994316" y="372861"/>
                  </a:lnTo>
                  <a:lnTo>
                    <a:pt x="996044" y="374016"/>
                  </a:lnTo>
                  <a:lnTo>
                    <a:pt x="997774" y="374016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9"/>
                  </a:lnTo>
                  <a:lnTo>
                    <a:pt x="1047913" y="377191"/>
                  </a:lnTo>
                  <a:lnTo>
                    <a:pt x="1063475" y="376758"/>
                  </a:lnTo>
                  <a:lnTo>
                    <a:pt x="1079036" y="379788"/>
                  </a:lnTo>
                  <a:lnTo>
                    <a:pt x="1084691" y="380483"/>
                  </a:lnTo>
                  <a:lnTo>
                    <a:pt x="1090994" y="379716"/>
                  </a:lnTo>
                  <a:lnTo>
                    <a:pt x="1097514" y="378407"/>
                  </a:lnTo>
                  <a:lnTo>
                    <a:pt x="1103819" y="377479"/>
                  </a:lnTo>
                  <a:lnTo>
                    <a:pt x="1109338" y="377407"/>
                  </a:lnTo>
                  <a:lnTo>
                    <a:pt x="1119946" y="378128"/>
                  </a:lnTo>
                  <a:lnTo>
                    <a:pt x="1125143" y="378056"/>
                  </a:lnTo>
                  <a:lnTo>
                    <a:pt x="1138885" y="378715"/>
                  </a:lnTo>
                  <a:lnTo>
                    <a:pt x="1152518" y="381158"/>
                  </a:lnTo>
                  <a:lnTo>
                    <a:pt x="1166152" y="382196"/>
                  </a:lnTo>
                  <a:lnTo>
                    <a:pt x="1179894" y="378633"/>
                  </a:lnTo>
                  <a:lnTo>
                    <a:pt x="1182776" y="376901"/>
                  </a:lnTo>
                  <a:lnTo>
                    <a:pt x="1187386" y="379788"/>
                  </a:lnTo>
                  <a:lnTo>
                    <a:pt x="1191421" y="380365"/>
                  </a:lnTo>
                  <a:lnTo>
                    <a:pt x="1202659" y="382818"/>
                  </a:lnTo>
                  <a:lnTo>
                    <a:pt x="1208277" y="383773"/>
                  </a:lnTo>
                  <a:lnTo>
                    <a:pt x="1213897" y="384404"/>
                  </a:lnTo>
                  <a:lnTo>
                    <a:pt x="1229549" y="383981"/>
                  </a:lnTo>
                  <a:lnTo>
                    <a:pt x="1245308" y="383179"/>
                  </a:lnTo>
                  <a:lnTo>
                    <a:pt x="1261066" y="382700"/>
                  </a:lnTo>
                  <a:lnTo>
                    <a:pt x="1276718" y="383251"/>
                  </a:lnTo>
                  <a:lnTo>
                    <a:pt x="1287749" y="383900"/>
                  </a:lnTo>
                  <a:lnTo>
                    <a:pt x="1298402" y="383684"/>
                  </a:lnTo>
                  <a:lnTo>
                    <a:pt x="1308731" y="381952"/>
                  </a:lnTo>
                  <a:lnTo>
                    <a:pt x="1318790" y="378056"/>
                  </a:lnTo>
                  <a:lnTo>
                    <a:pt x="1321671" y="377479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2" y="384044"/>
                  </a:lnTo>
                  <a:lnTo>
                    <a:pt x="1347030" y="382673"/>
                  </a:lnTo>
                  <a:lnTo>
                    <a:pt x="1360087" y="381257"/>
                  </a:lnTo>
                  <a:lnTo>
                    <a:pt x="1373253" y="380437"/>
                  </a:lnTo>
                  <a:lnTo>
                    <a:pt x="1386419" y="380157"/>
                  </a:lnTo>
                  <a:lnTo>
                    <a:pt x="1399476" y="380365"/>
                  </a:lnTo>
                  <a:lnTo>
                    <a:pt x="1420583" y="382818"/>
                  </a:lnTo>
                  <a:lnTo>
                    <a:pt x="1431328" y="382962"/>
                  </a:lnTo>
                  <a:lnTo>
                    <a:pt x="1442124" y="380942"/>
                  </a:lnTo>
                  <a:lnTo>
                    <a:pt x="1447312" y="379760"/>
                  </a:lnTo>
                  <a:lnTo>
                    <a:pt x="1452499" y="378849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7" y="379760"/>
                  </a:lnTo>
                  <a:lnTo>
                    <a:pt x="1481891" y="379788"/>
                  </a:lnTo>
                  <a:lnTo>
                    <a:pt x="1496947" y="376829"/>
                  </a:lnTo>
                  <a:lnTo>
                    <a:pt x="1512004" y="373438"/>
                  </a:lnTo>
                  <a:lnTo>
                    <a:pt x="1527277" y="372645"/>
                  </a:lnTo>
                  <a:lnTo>
                    <a:pt x="1547017" y="378633"/>
                  </a:lnTo>
                  <a:lnTo>
                    <a:pt x="1551051" y="378056"/>
                  </a:lnTo>
                  <a:lnTo>
                    <a:pt x="1572952" y="370264"/>
                  </a:lnTo>
                  <a:lnTo>
                    <a:pt x="1622588" y="369831"/>
                  </a:lnTo>
                  <a:lnTo>
                    <a:pt x="1638320" y="368839"/>
                  </a:lnTo>
                  <a:lnTo>
                    <a:pt x="1654214" y="365358"/>
                  </a:lnTo>
                  <a:lnTo>
                    <a:pt x="1665588" y="363157"/>
                  </a:lnTo>
                  <a:lnTo>
                    <a:pt x="1677772" y="362905"/>
                  </a:lnTo>
                  <a:lnTo>
                    <a:pt x="1702626" y="364780"/>
                  </a:lnTo>
                  <a:lnTo>
                    <a:pt x="1720321" y="364338"/>
                  </a:lnTo>
                  <a:lnTo>
                    <a:pt x="1737854" y="362111"/>
                  </a:lnTo>
                  <a:lnTo>
                    <a:pt x="1755063" y="358044"/>
                  </a:lnTo>
                  <a:lnTo>
                    <a:pt x="1771785" y="352083"/>
                  </a:lnTo>
                  <a:lnTo>
                    <a:pt x="1775820" y="350928"/>
                  </a:lnTo>
                  <a:lnTo>
                    <a:pt x="1780430" y="350928"/>
                  </a:lnTo>
                  <a:lnTo>
                    <a:pt x="1785040" y="352083"/>
                  </a:lnTo>
                  <a:lnTo>
                    <a:pt x="1809680" y="355735"/>
                  </a:lnTo>
                  <a:lnTo>
                    <a:pt x="1817891" y="356701"/>
                  </a:lnTo>
                  <a:lnTo>
                    <a:pt x="1828455" y="355086"/>
                  </a:lnTo>
                  <a:lnTo>
                    <a:pt x="1838855" y="352010"/>
                  </a:lnTo>
                  <a:lnTo>
                    <a:pt x="1849582" y="350126"/>
                  </a:lnTo>
                  <a:lnTo>
                    <a:pt x="1861117" y="352083"/>
                  </a:lnTo>
                  <a:lnTo>
                    <a:pt x="1865908" y="352705"/>
                  </a:lnTo>
                  <a:lnTo>
                    <a:pt x="1871347" y="351866"/>
                  </a:lnTo>
                  <a:lnTo>
                    <a:pt x="1877002" y="350702"/>
                  </a:lnTo>
                  <a:lnTo>
                    <a:pt x="1882440" y="350351"/>
                  </a:lnTo>
                  <a:lnTo>
                    <a:pt x="1902252" y="352371"/>
                  </a:lnTo>
                  <a:lnTo>
                    <a:pt x="1912023" y="351975"/>
                  </a:lnTo>
                  <a:lnTo>
                    <a:pt x="1923361" y="348620"/>
                  </a:lnTo>
                  <a:lnTo>
                    <a:pt x="1925666" y="349774"/>
                  </a:lnTo>
                  <a:lnTo>
                    <a:pt x="1927395" y="350351"/>
                  </a:lnTo>
                  <a:lnTo>
                    <a:pt x="1936275" y="351533"/>
                  </a:lnTo>
                  <a:lnTo>
                    <a:pt x="1943100" y="349846"/>
                  </a:lnTo>
                  <a:lnTo>
                    <a:pt x="1947981" y="345238"/>
                  </a:lnTo>
                  <a:lnTo>
                    <a:pt x="1951024" y="337653"/>
                  </a:lnTo>
                  <a:lnTo>
                    <a:pt x="1957301" y="339538"/>
                  </a:lnTo>
                  <a:lnTo>
                    <a:pt x="1958877" y="343641"/>
                  </a:lnTo>
                  <a:lnTo>
                    <a:pt x="1958399" y="348935"/>
                  </a:lnTo>
                  <a:lnTo>
                    <a:pt x="1958517" y="354392"/>
                  </a:lnTo>
                  <a:lnTo>
                    <a:pt x="1989648" y="345022"/>
                  </a:lnTo>
                  <a:lnTo>
                    <a:pt x="1995474" y="342775"/>
                  </a:lnTo>
                  <a:lnTo>
                    <a:pt x="2000976" y="341288"/>
                  </a:lnTo>
                  <a:lnTo>
                    <a:pt x="2005775" y="341693"/>
                  </a:lnTo>
                  <a:lnTo>
                    <a:pt x="2015573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6" y="348042"/>
                  </a:lnTo>
                  <a:lnTo>
                    <a:pt x="2060285" y="346924"/>
                  </a:lnTo>
                  <a:lnTo>
                    <a:pt x="2074143" y="347320"/>
                  </a:lnTo>
                  <a:lnTo>
                    <a:pt x="2102023" y="349196"/>
                  </a:lnTo>
                  <a:lnTo>
                    <a:pt x="2108840" y="349900"/>
                  </a:lnTo>
                  <a:lnTo>
                    <a:pt x="2122043" y="351957"/>
                  </a:lnTo>
                  <a:lnTo>
                    <a:pt x="2128535" y="352659"/>
                  </a:lnTo>
                  <a:lnTo>
                    <a:pt x="2146283" y="352534"/>
                  </a:lnTo>
                  <a:lnTo>
                    <a:pt x="2164195" y="350351"/>
                  </a:lnTo>
                  <a:lnTo>
                    <a:pt x="2182430" y="348602"/>
                  </a:lnTo>
                  <a:lnTo>
                    <a:pt x="2201152" y="349774"/>
                  </a:lnTo>
                  <a:lnTo>
                    <a:pt x="2201152" y="346311"/>
                  </a:lnTo>
                  <a:lnTo>
                    <a:pt x="2199999" y="339962"/>
                  </a:lnTo>
                  <a:lnTo>
                    <a:pt x="2207258" y="338581"/>
                  </a:lnTo>
                  <a:lnTo>
                    <a:pt x="2212679" y="340178"/>
                  </a:lnTo>
                  <a:lnTo>
                    <a:pt x="2216370" y="344263"/>
                  </a:lnTo>
                  <a:lnTo>
                    <a:pt x="2218442" y="350351"/>
                  </a:lnTo>
                  <a:lnTo>
                    <a:pt x="2220172" y="358432"/>
                  </a:lnTo>
                  <a:lnTo>
                    <a:pt x="2224205" y="357277"/>
                  </a:lnTo>
                  <a:lnTo>
                    <a:pt x="2237893" y="354581"/>
                  </a:lnTo>
                  <a:lnTo>
                    <a:pt x="2259938" y="350928"/>
                  </a:lnTo>
                  <a:lnTo>
                    <a:pt x="2265126" y="349774"/>
                  </a:lnTo>
                  <a:lnTo>
                    <a:pt x="2274923" y="348620"/>
                  </a:lnTo>
                  <a:lnTo>
                    <a:pt x="2287125" y="347944"/>
                  </a:lnTo>
                  <a:lnTo>
                    <a:pt x="2325640" y="346887"/>
                  </a:lnTo>
                  <a:lnTo>
                    <a:pt x="2327368" y="348620"/>
                  </a:lnTo>
                  <a:lnTo>
                    <a:pt x="2330827" y="350351"/>
                  </a:lnTo>
                  <a:lnTo>
                    <a:pt x="2332555" y="350928"/>
                  </a:lnTo>
                  <a:lnTo>
                    <a:pt x="2334861" y="350928"/>
                  </a:lnTo>
                  <a:lnTo>
                    <a:pt x="2374249" y="347276"/>
                  </a:lnTo>
                  <a:lnTo>
                    <a:pt x="2392494" y="345156"/>
                  </a:lnTo>
                  <a:lnTo>
                    <a:pt x="2399411" y="340539"/>
                  </a:lnTo>
                  <a:lnTo>
                    <a:pt x="2402292" y="342271"/>
                  </a:lnTo>
                  <a:lnTo>
                    <a:pt x="2409793" y="345508"/>
                  </a:lnTo>
                  <a:lnTo>
                    <a:pt x="2416916" y="345660"/>
                  </a:lnTo>
                  <a:lnTo>
                    <a:pt x="2423930" y="343975"/>
                  </a:lnTo>
                  <a:lnTo>
                    <a:pt x="2431108" y="341693"/>
                  </a:lnTo>
                  <a:lnTo>
                    <a:pt x="2437250" y="340593"/>
                  </a:lnTo>
                  <a:lnTo>
                    <a:pt x="2443500" y="339817"/>
                  </a:lnTo>
                  <a:lnTo>
                    <a:pt x="2455891" y="338808"/>
                  </a:lnTo>
                  <a:lnTo>
                    <a:pt x="2469723" y="335344"/>
                  </a:lnTo>
                  <a:lnTo>
                    <a:pt x="2477503" y="335615"/>
                  </a:lnTo>
                  <a:lnTo>
                    <a:pt x="2493064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2" y="334153"/>
                  </a:lnTo>
                  <a:lnTo>
                    <a:pt x="2523322" y="333612"/>
                  </a:lnTo>
                  <a:lnTo>
                    <a:pt x="2531111" y="333550"/>
                  </a:lnTo>
                  <a:lnTo>
                    <a:pt x="2546906" y="334505"/>
                  </a:lnTo>
                  <a:lnTo>
                    <a:pt x="2566041" y="335199"/>
                  </a:lnTo>
                  <a:lnTo>
                    <a:pt x="2570985" y="334766"/>
                  </a:lnTo>
                  <a:lnTo>
                    <a:pt x="2574038" y="333035"/>
                  </a:lnTo>
                  <a:lnTo>
                    <a:pt x="2579883" y="327652"/>
                  </a:lnTo>
                  <a:lnTo>
                    <a:pt x="2586645" y="325027"/>
                  </a:lnTo>
                  <a:lnTo>
                    <a:pt x="2593733" y="323377"/>
                  </a:lnTo>
                  <a:lnTo>
                    <a:pt x="2600549" y="320915"/>
                  </a:lnTo>
                  <a:lnTo>
                    <a:pt x="2604584" y="319760"/>
                  </a:lnTo>
                  <a:lnTo>
                    <a:pt x="2608619" y="319760"/>
                  </a:lnTo>
                  <a:lnTo>
                    <a:pt x="2612652" y="320915"/>
                  </a:lnTo>
                  <a:lnTo>
                    <a:pt x="2615534" y="321491"/>
                  </a:lnTo>
                  <a:lnTo>
                    <a:pt x="2619569" y="323223"/>
                  </a:lnTo>
                  <a:lnTo>
                    <a:pt x="2621297" y="322069"/>
                  </a:lnTo>
                  <a:lnTo>
                    <a:pt x="2627520" y="319048"/>
                  </a:lnTo>
                  <a:lnTo>
                    <a:pt x="2634336" y="317812"/>
                  </a:lnTo>
                  <a:lnTo>
                    <a:pt x="2640830" y="317117"/>
                  </a:lnTo>
                  <a:lnTo>
                    <a:pt x="2646079" y="315720"/>
                  </a:lnTo>
                  <a:lnTo>
                    <a:pt x="2657642" y="310445"/>
                  </a:lnTo>
                  <a:lnTo>
                    <a:pt x="2669421" y="305548"/>
                  </a:lnTo>
                  <a:lnTo>
                    <a:pt x="2691033" y="289746"/>
                  </a:lnTo>
                  <a:lnTo>
                    <a:pt x="2708296" y="258579"/>
                  </a:lnTo>
                  <a:lnTo>
                    <a:pt x="2711206" y="247035"/>
                  </a:lnTo>
                  <a:lnTo>
                    <a:pt x="2720534" y="245645"/>
                  </a:lnTo>
                  <a:lnTo>
                    <a:pt x="2724892" y="243283"/>
                  </a:lnTo>
                  <a:lnTo>
                    <a:pt x="2725145" y="238756"/>
                  </a:lnTo>
                  <a:lnTo>
                    <a:pt x="2721002" y="227411"/>
                  </a:lnTo>
                  <a:lnTo>
                    <a:pt x="2721002" y="220484"/>
                  </a:lnTo>
                  <a:lnTo>
                    <a:pt x="2731376" y="216444"/>
                  </a:lnTo>
                  <a:lnTo>
                    <a:pt x="2722154" y="173155"/>
                  </a:lnTo>
                  <a:lnTo>
                    <a:pt x="2718121" y="173155"/>
                  </a:lnTo>
                  <a:lnTo>
                    <a:pt x="2706594" y="171424"/>
                  </a:lnTo>
                  <a:lnTo>
                    <a:pt x="2697373" y="168537"/>
                  </a:lnTo>
                  <a:lnTo>
                    <a:pt x="2704622" y="160907"/>
                  </a:lnTo>
                  <a:lnTo>
                    <a:pt x="2713007" y="154252"/>
                  </a:lnTo>
                  <a:lnTo>
                    <a:pt x="2720633" y="146947"/>
                  </a:lnTo>
                  <a:lnTo>
                    <a:pt x="2726189" y="136215"/>
                  </a:lnTo>
                  <a:lnTo>
                    <a:pt x="2729071" y="135638"/>
                  </a:lnTo>
                  <a:lnTo>
                    <a:pt x="2730800" y="135060"/>
                  </a:lnTo>
                  <a:lnTo>
                    <a:pt x="2731376" y="136792"/>
                  </a:lnTo>
                  <a:lnTo>
                    <a:pt x="2731952" y="142565"/>
                  </a:lnTo>
                  <a:lnTo>
                    <a:pt x="2735411" y="137369"/>
                  </a:lnTo>
                  <a:lnTo>
                    <a:pt x="2738869" y="134484"/>
                  </a:lnTo>
                  <a:lnTo>
                    <a:pt x="2738869" y="124094"/>
                  </a:lnTo>
                  <a:lnTo>
                    <a:pt x="2742904" y="123517"/>
                  </a:lnTo>
                  <a:lnTo>
                    <a:pt x="2761922" y="123517"/>
                  </a:lnTo>
                  <a:lnTo>
                    <a:pt x="2763075" y="115436"/>
                  </a:lnTo>
                  <a:lnTo>
                    <a:pt x="2763075" y="114282"/>
                  </a:lnTo>
                  <a:lnTo>
                    <a:pt x="2765957" y="113705"/>
                  </a:lnTo>
                  <a:lnTo>
                    <a:pt x="2767110" y="112551"/>
                  </a:lnTo>
                  <a:lnTo>
                    <a:pt x="2758465" y="107933"/>
                  </a:lnTo>
                  <a:lnTo>
                    <a:pt x="2759663" y="98165"/>
                  </a:lnTo>
                  <a:lnTo>
                    <a:pt x="2762498" y="69838"/>
                  </a:lnTo>
                  <a:lnTo>
                    <a:pt x="2768118" y="67457"/>
                  </a:lnTo>
                  <a:lnTo>
                    <a:pt x="2771143" y="63778"/>
                  </a:lnTo>
                  <a:lnTo>
                    <a:pt x="2771575" y="58799"/>
                  </a:lnTo>
                  <a:lnTo>
                    <a:pt x="2769415" y="52523"/>
                  </a:lnTo>
                  <a:lnTo>
                    <a:pt x="2767326" y="45561"/>
                  </a:lnTo>
                  <a:lnTo>
                    <a:pt x="2765668" y="37950"/>
                  </a:lnTo>
                  <a:lnTo>
                    <a:pt x="2741678" y="19696"/>
                  </a:lnTo>
                  <a:lnTo>
                    <a:pt x="2711206" y="9739"/>
                  </a:lnTo>
                  <a:lnTo>
                    <a:pt x="2705225" y="8143"/>
                  </a:lnTo>
                  <a:lnTo>
                    <a:pt x="2699679" y="5194"/>
                  </a:lnTo>
                  <a:lnTo>
                    <a:pt x="2696796" y="4039"/>
                  </a:lnTo>
                  <a:lnTo>
                    <a:pt x="2693338" y="3462"/>
                  </a:lnTo>
                  <a:lnTo>
                    <a:pt x="2676337" y="6203"/>
                  </a:lnTo>
                  <a:lnTo>
                    <a:pt x="2662793" y="9234"/>
                  </a:lnTo>
                  <a:lnTo>
                    <a:pt x="2656138" y="9776"/>
                  </a:lnTo>
                  <a:lnTo>
                    <a:pt x="2643262" y="7611"/>
                  </a:lnTo>
                  <a:lnTo>
                    <a:pt x="2636282" y="7503"/>
                  </a:lnTo>
                  <a:lnTo>
                    <a:pt x="2622261" y="8638"/>
                  </a:lnTo>
                  <a:lnTo>
                    <a:pt x="2607970" y="8368"/>
                  </a:lnTo>
                  <a:lnTo>
                    <a:pt x="2593571" y="7665"/>
                  </a:lnTo>
                  <a:lnTo>
                    <a:pt x="2579225" y="7503"/>
                  </a:lnTo>
                  <a:lnTo>
                    <a:pt x="2568726" y="7881"/>
                  </a:lnTo>
                  <a:lnTo>
                    <a:pt x="2534847" y="10966"/>
                  </a:lnTo>
                  <a:lnTo>
                    <a:pt x="2530219" y="7927"/>
                  </a:lnTo>
                  <a:lnTo>
                    <a:pt x="2525482" y="6565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8"/>
                  </a:lnTo>
                  <a:lnTo>
                    <a:pt x="2499116" y="10388"/>
                  </a:lnTo>
                  <a:lnTo>
                    <a:pt x="2460266" y="12364"/>
                  </a:lnTo>
                  <a:lnTo>
                    <a:pt x="2445517" y="12120"/>
                  </a:lnTo>
                  <a:lnTo>
                    <a:pt x="2436340" y="12653"/>
                  </a:lnTo>
                  <a:lnTo>
                    <a:pt x="2408055" y="15006"/>
                  </a:lnTo>
                  <a:lnTo>
                    <a:pt x="2396825" y="16296"/>
                  </a:lnTo>
                  <a:lnTo>
                    <a:pt x="2385650" y="16666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11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3" y="14069"/>
                  </a:lnTo>
                  <a:lnTo>
                    <a:pt x="2272284" y="15556"/>
                  </a:lnTo>
                  <a:lnTo>
                    <a:pt x="2255326" y="19046"/>
                  </a:lnTo>
                  <a:lnTo>
                    <a:pt x="2251293" y="20200"/>
                  </a:lnTo>
                  <a:lnTo>
                    <a:pt x="2247258" y="20200"/>
                  </a:lnTo>
                  <a:lnTo>
                    <a:pt x="2243223" y="19046"/>
                  </a:lnTo>
                  <a:lnTo>
                    <a:pt x="2233094" y="16765"/>
                  </a:lnTo>
                  <a:lnTo>
                    <a:pt x="2212183" y="15232"/>
                  </a:lnTo>
                  <a:lnTo>
                    <a:pt x="2201729" y="13274"/>
                  </a:lnTo>
                  <a:lnTo>
                    <a:pt x="2192373" y="11912"/>
                  </a:lnTo>
                  <a:lnTo>
                    <a:pt x="2182637" y="12336"/>
                  </a:lnTo>
                  <a:lnTo>
                    <a:pt x="2172794" y="13519"/>
                  </a:lnTo>
                  <a:lnTo>
                    <a:pt x="2163114" y="14428"/>
                  </a:lnTo>
                  <a:lnTo>
                    <a:pt x="2158476" y="13933"/>
                  </a:lnTo>
                  <a:lnTo>
                    <a:pt x="2153677" y="13058"/>
                  </a:lnTo>
                  <a:lnTo>
                    <a:pt x="2149417" y="12724"/>
                  </a:lnTo>
                  <a:lnTo>
                    <a:pt x="2146401" y="13851"/>
                  </a:lnTo>
                  <a:lnTo>
                    <a:pt x="2139953" y="17811"/>
                  </a:lnTo>
                  <a:lnTo>
                    <a:pt x="2136747" y="16088"/>
                  </a:lnTo>
                  <a:lnTo>
                    <a:pt x="2135055" y="11661"/>
                  </a:lnTo>
                  <a:lnTo>
                    <a:pt x="2133145" y="7503"/>
                  </a:lnTo>
                  <a:lnTo>
                    <a:pt x="2121042" y="11543"/>
                  </a:lnTo>
                  <a:lnTo>
                    <a:pt x="2118737" y="9234"/>
                  </a:lnTo>
                  <a:lnTo>
                    <a:pt x="2117008" y="5770"/>
                  </a:lnTo>
                  <a:lnTo>
                    <a:pt x="2102213" y="5121"/>
                  </a:lnTo>
                  <a:lnTo>
                    <a:pt x="2088984" y="4906"/>
                  </a:lnTo>
                  <a:lnTo>
                    <a:pt x="2075647" y="5121"/>
                  </a:lnTo>
                  <a:lnTo>
                    <a:pt x="2062256" y="5770"/>
                  </a:lnTo>
                  <a:lnTo>
                    <a:pt x="2055872" y="5347"/>
                  </a:lnTo>
                  <a:lnTo>
                    <a:pt x="2049217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6268" y="1688252"/>
              <a:ext cx="1869946" cy="11489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6758" y="3048643"/>
              <a:ext cx="2532219" cy="12711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44564" y="3536223"/>
              <a:ext cx="2051747" cy="128523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02975" y="5193858"/>
              <a:ext cx="1785539" cy="12787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0544" y="5290308"/>
              <a:ext cx="1519331" cy="129173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37679" y="1606627"/>
              <a:ext cx="1447910" cy="125927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557386" y="3243134"/>
            <a:ext cx="157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Life</a:t>
            </a:r>
            <a:r>
              <a:rPr sz="18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seniors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54982" y="5270054"/>
            <a:ext cx="1308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5" dirty="0">
                <a:solidFill>
                  <a:srgbClr val="FFFFFF"/>
                </a:solidFill>
                <a:latin typeface="Calibri"/>
                <a:cs typeface="Calibri"/>
              </a:rPr>
              <a:t>Self-</a:t>
            </a:r>
            <a:r>
              <a:rPr sz="1800" b="1" spc="-80" dirty="0">
                <a:solidFill>
                  <a:srgbClr val="FFFFFF"/>
                </a:solidFill>
                <a:latin typeface="Calibri"/>
                <a:cs typeface="Calibri"/>
              </a:rPr>
              <a:t>recognized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5848" y="2452167"/>
            <a:ext cx="7778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Equality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954" y="4439463"/>
            <a:ext cx="21424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Living</a:t>
            </a: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5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rebuchet MS"/>
                <a:cs typeface="Trebuchet MS"/>
              </a:rPr>
              <a:t>nursing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house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27913" y="3814562"/>
            <a:ext cx="1767205" cy="8242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61290">
              <a:lnSpc>
                <a:spcPct val="116700"/>
              </a:lnSpc>
              <a:spcBef>
                <a:spcPts val="85"/>
              </a:spcBef>
              <a:tabLst>
                <a:tab pos="480059" algn="l"/>
              </a:tabLst>
            </a:pPr>
            <a:r>
              <a:rPr sz="1500" spc="65" dirty="0">
                <a:latin typeface="Trebuchet MS"/>
                <a:cs typeface="Trebuchet MS"/>
              </a:rPr>
              <a:t>Living</a:t>
            </a:r>
            <a:r>
              <a:rPr sz="1500" spc="2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together with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children </a:t>
            </a:r>
            <a:r>
              <a:rPr sz="1500" spc="-25" dirty="0">
                <a:latin typeface="Trebuchet MS"/>
                <a:cs typeface="Trebuchet MS"/>
              </a:rPr>
              <a:t>and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40" dirty="0">
                <a:latin typeface="Trebuchet MS"/>
                <a:cs typeface="Trebuchet MS"/>
              </a:rPr>
              <a:t>grandchildren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1556" y="6189016"/>
            <a:ext cx="11601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80" dirty="0">
                <a:solidFill>
                  <a:srgbClr val="FFFFFF"/>
                </a:solidFill>
                <a:latin typeface="Trebuchet MS"/>
                <a:cs typeface="Trebuchet MS"/>
              </a:rPr>
              <a:t>Self-</a:t>
            </a:r>
            <a:r>
              <a:rPr sz="1500" spc="70" dirty="0">
                <a:solidFill>
                  <a:srgbClr val="FFFFFF"/>
                </a:solidFill>
                <a:latin typeface="Trebuchet MS"/>
                <a:cs typeface="Trebuchet MS"/>
              </a:rPr>
              <a:t>esteem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83473" y="6222543"/>
            <a:ext cx="7734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05" dirty="0">
                <a:latin typeface="Trebuchet MS"/>
                <a:cs typeface="Trebuchet MS"/>
              </a:rPr>
              <a:t>Humble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0062" y="1082480"/>
            <a:ext cx="1637544" cy="696535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4234416" y="1261933"/>
            <a:ext cx="6210935" cy="1026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Social</a:t>
            </a:r>
            <a:r>
              <a:rPr sz="1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Family</a:t>
            </a:r>
            <a:r>
              <a:rPr sz="1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Hierarchy</a:t>
            </a:r>
            <a:endParaRPr sz="1800">
              <a:latin typeface="Calibri"/>
              <a:cs typeface="Calibri"/>
            </a:endParaRPr>
          </a:p>
          <a:p>
            <a:pPr marL="3417570" algn="ctr">
              <a:lnSpc>
                <a:spcPct val="100000"/>
              </a:lnSpc>
              <a:spcBef>
                <a:spcPts val="1810"/>
              </a:spcBef>
            </a:pPr>
            <a:r>
              <a:rPr sz="1500" spc="80" dirty="0">
                <a:latin typeface="Trebuchet MS"/>
                <a:cs typeface="Trebuchet MS"/>
              </a:rPr>
              <a:t>Younger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supposed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to</a:t>
            </a:r>
            <a:endParaRPr sz="1500">
              <a:latin typeface="Trebuchet MS"/>
              <a:cs typeface="Trebuchet MS"/>
            </a:endParaRPr>
          </a:p>
          <a:p>
            <a:pPr marL="3407410" algn="ctr">
              <a:lnSpc>
                <a:spcPct val="100000"/>
              </a:lnSpc>
              <a:spcBef>
                <a:spcPts val="310"/>
              </a:spcBef>
            </a:pPr>
            <a:r>
              <a:rPr sz="1500" spc="55" dirty="0">
                <a:latin typeface="Trebuchet MS"/>
                <a:cs typeface="Trebuchet MS"/>
              </a:rPr>
              <a:t>respect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elder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&amp;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shouldn’t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69453" y="2299767"/>
            <a:ext cx="19589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argue</a:t>
            </a:r>
            <a:r>
              <a:rPr sz="1500" spc="3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with</a:t>
            </a:r>
            <a:r>
              <a:rPr sz="1500" spc="3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32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elder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74199" y="1075208"/>
            <a:ext cx="10367010" cy="3996054"/>
            <a:chOff x="174199" y="1075208"/>
            <a:chExt cx="10367010" cy="3996054"/>
          </a:xfrm>
        </p:grpSpPr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97446" y="1075208"/>
              <a:ext cx="1604285" cy="72856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84644" y="2883237"/>
              <a:ext cx="4941731" cy="1263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8081" y="2830716"/>
              <a:ext cx="10265224" cy="30350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4199" y="4873270"/>
              <a:ext cx="5180169" cy="311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86833" y="4845071"/>
              <a:ext cx="5154166" cy="13189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9043" y="4767309"/>
              <a:ext cx="10265224" cy="3035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50900"/>
            <a:ext cx="10388600" cy="5842000"/>
            <a:chOff x="152400" y="850900"/>
            <a:chExt cx="10388600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50900"/>
              <a:ext cx="10388600" cy="5842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53846" y="1092742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69">
                  <a:moveTo>
                    <a:pt x="1986756" y="0"/>
                  </a:moveTo>
                  <a:lnTo>
                    <a:pt x="1986756" y="10966"/>
                  </a:lnTo>
                  <a:lnTo>
                    <a:pt x="1974654" y="4039"/>
                  </a:lnTo>
                  <a:lnTo>
                    <a:pt x="1967738" y="13274"/>
                  </a:lnTo>
                  <a:lnTo>
                    <a:pt x="1964855" y="12120"/>
                  </a:lnTo>
                  <a:lnTo>
                    <a:pt x="1964855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6" y="4706"/>
                  </a:lnTo>
                  <a:lnTo>
                    <a:pt x="1933733" y="5770"/>
                  </a:lnTo>
                  <a:lnTo>
                    <a:pt x="1929700" y="5770"/>
                  </a:lnTo>
                  <a:lnTo>
                    <a:pt x="1926242" y="5194"/>
                  </a:lnTo>
                  <a:lnTo>
                    <a:pt x="1922783" y="4039"/>
                  </a:lnTo>
                  <a:lnTo>
                    <a:pt x="1915426" y="2010"/>
                  </a:lnTo>
                  <a:lnTo>
                    <a:pt x="1908014" y="792"/>
                  </a:lnTo>
                  <a:lnTo>
                    <a:pt x="1900496" y="1198"/>
                  </a:lnTo>
                  <a:lnTo>
                    <a:pt x="1892814" y="4039"/>
                  </a:lnTo>
                  <a:lnTo>
                    <a:pt x="1888726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7" y="10388"/>
                  </a:lnTo>
                  <a:lnTo>
                    <a:pt x="1862935" y="9081"/>
                  </a:lnTo>
                  <a:lnTo>
                    <a:pt x="1839125" y="5600"/>
                  </a:lnTo>
                  <a:lnTo>
                    <a:pt x="1827112" y="4616"/>
                  </a:lnTo>
                  <a:lnTo>
                    <a:pt x="1814055" y="4914"/>
                  </a:lnTo>
                  <a:lnTo>
                    <a:pt x="1800889" y="5698"/>
                  </a:lnTo>
                  <a:lnTo>
                    <a:pt x="1787724" y="5509"/>
                  </a:lnTo>
                  <a:lnTo>
                    <a:pt x="1774666" y="2885"/>
                  </a:lnTo>
                  <a:lnTo>
                    <a:pt x="1771208" y="2885"/>
                  </a:lnTo>
                  <a:lnTo>
                    <a:pt x="1758395" y="6131"/>
                  </a:lnTo>
                  <a:lnTo>
                    <a:pt x="1745634" y="9812"/>
                  </a:lnTo>
                  <a:lnTo>
                    <a:pt x="1732549" y="11327"/>
                  </a:lnTo>
                  <a:lnTo>
                    <a:pt x="1718762" y="8079"/>
                  </a:lnTo>
                  <a:lnTo>
                    <a:pt x="1715303" y="6348"/>
                  </a:lnTo>
                  <a:lnTo>
                    <a:pt x="1709541" y="10966"/>
                  </a:lnTo>
                  <a:lnTo>
                    <a:pt x="1704353" y="12120"/>
                  </a:lnTo>
                  <a:lnTo>
                    <a:pt x="1702625" y="12697"/>
                  </a:lnTo>
                  <a:lnTo>
                    <a:pt x="1661408" y="12453"/>
                  </a:lnTo>
                  <a:lnTo>
                    <a:pt x="1643839" y="12697"/>
                  </a:lnTo>
                  <a:lnTo>
                    <a:pt x="1639228" y="16737"/>
                  </a:lnTo>
                  <a:lnTo>
                    <a:pt x="1634041" y="16737"/>
                  </a:lnTo>
                  <a:lnTo>
                    <a:pt x="1615365" y="17766"/>
                  </a:lnTo>
                  <a:lnTo>
                    <a:pt x="1577795" y="19173"/>
                  </a:lnTo>
                  <a:lnTo>
                    <a:pt x="1559119" y="20200"/>
                  </a:lnTo>
                  <a:lnTo>
                    <a:pt x="1543648" y="21346"/>
                  </a:lnTo>
                  <a:lnTo>
                    <a:pt x="1497451" y="25972"/>
                  </a:lnTo>
                  <a:lnTo>
                    <a:pt x="1493417" y="26549"/>
                  </a:lnTo>
                  <a:lnTo>
                    <a:pt x="1489382" y="26549"/>
                  </a:lnTo>
                  <a:lnTo>
                    <a:pt x="1480026" y="22410"/>
                  </a:lnTo>
                  <a:lnTo>
                    <a:pt x="1475190" y="22437"/>
                  </a:lnTo>
                  <a:lnTo>
                    <a:pt x="1470679" y="24088"/>
                  </a:lnTo>
                  <a:lnTo>
                    <a:pt x="1466329" y="26549"/>
                  </a:lnTo>
                  <a:lnTo>
                    <a:pt x="1465177" y="27703"/>
                  </a:lnTo>
                  <a:lnTo>
                    <a:pt x="1464024" y="29436"/>
                  </a:lnTo>
                  <a:lnTo>
                    <a:pt x="1462871" y="29436"/>
                  </a:lnTo>
                  <a:lnTo>
                    <a:pt x="1433478" y="24241"/>
                  </a:lnTo>
                  <a:lnTo>
                    <a:pt x="1431173" y="24241"/>
                  </a:lnTo>
                  <a:lnTo>
                    <a:pt x="1413216" y="27659"/>
                  </a:lnTo>
                  <a:lnTo>
                    <a:pt x="1408120" y="28281"/>
                  </a:lnTo>
                  <a:lnTo>
                    <a:pt x="1388237" y="29390"/>
                  </a:lnTo>
                  <a:lnTo>
                    <a:pt x="1328586" y="31744"/>
                  </a:lnTo>
                  <a:lnTo>
                    <a:pt x="1320797" y="32367"/>
                  </a:lnTo>
                  <a:lnTo>
                    <a:pt x="1296888" y="35208"/>
                  </a:lnTo>
                  <a:lnTo>
                    <a:pt x="1293430" y="34053"/>
                  </a:lnTo>
                  <a:lnTo>
                    <a:pt x="1289396" y="33475"/>
                  </a:lnTo>
                  <a:lnTo>
                    <a:pt x="1285938" y="33475"/>
                  </a:lnTo>
                  <a:lnTo>
                    <a:pt x="1277978" y="34333"/>
                  </a:lnTo>
                  <a:lnTo>
                    <a:pt x="1269800" y="35568"/>
                  </a:lnTo>
                  <a:lnTo>
                    <a:pt x="1261624" y="36479"/>
                  </a:lnTo>
                  <a:lnTo>
                    <a:pt x="1247621" y="36253"/>
                  </a:lnTo>
                  <a:lnTo>
                    <a:pt x="1241632" y="36794"/>
                  </a:lnTo>
                  <a:lnTo>
                    <a:pt x="1235751" y="37985"/>
                  </a:lnTo>
                  <a:lnTo>
                    <a:pt x="1230034" y="39824"/>
                  </a:lnTo>
                  <a:lnTo>
                    <a:pt x="1223018" y="41548"/>
                  </a:lnTo>
                  <a:lnTo>
                    <a:pt x="1215842" y="42350"/>
                  </a:lnTo>
                  <a:lnTo>
                    <a:pt x="1208556" y="42179"/>
                  </a:lnTo>
                  <a:lnTo>
                    <a:pt x="1201216" y="40979"/>
                  </a:lnTo>
                  <a:lnTo>
                    <a:pt x="1192140" y="38309"/>
                  </a:lnTo>
                  <a:lnTo>
                    <a:pt x="1187601" y="38139"/>
                  </a:lnTo>
                  <a:lnTo>
                    <a:pt x="1182198" y="40402"/>
                  </a:lnTo>
                  <a:lnTo>
                    <a:pt x="1177641" y="41691"/>
                  </a:lnTo>
                  <a:lnTo>
                    <a:pt x="1172112" y="41629"/>
                  </a:lnTo>
                  <a:lnTo>
                    <a:pt x="1166150" y="40808"/>
                  </a:lnTo>
                  <a:lnTo>
                    <a:pt x="1136470" y="35441"/>
                  </a:lnTo>
                  <a:lnTo>
                    <a:pt x="1128599" y="34630"/>
                  </a:lnTo>
                  <a:lnTo>
                    <a:pt x="1118649" y="34739"/>
                  </a:lnTo>
                  <a:lnTo>
                    <a:pt x="1098532" y="36253"/>
                  </a:lnTo>
                  <a:lnTo>
                    <a:pt x="1088256" y="36362"/>
                  </a:lnTo>
                  <a:lnTo>
                    <a:pt x="1077882" y="35640"/>
                  </a:lnTo>
                  <a:lnTo>
                    <a:pt x="1067508" y="34485"/>
                  </a:lnTo>
                  <a:lnTo>
                    <a:pt x="1046760" y="31744"/>
                  </a:lnTo>
                  <a:lnTo>
                    <a:pt x="1040420" y="31744"/>
                  </a:lnTo>
                  <a:lnTo>
                    <a:pt x="1039267" y="41556"/>
                  </a:lnTo>
                  <a:lnTo>
                    <a:pt x="1036962" y="40402"/>
                  </a:lnTo>
                  <a:lnTo>
                    <a:pt x="1032929" y="39824"/>
                  </a:lnTo>
                  <a:lnTo>
                    <a:pt x="1032929" y="38671"/>
                  </a:lnTo>
                  <a:lnTo>
                    <a:pt x="1031775" y="30012"/>
                  </a:lnTo>
                  <a:lnTo>
                    <a:pt x="1024859" y="31744"/>
                  </a:lnTo>
                  <a:lnTo>
                    <a:pt x="1019672" y="31744"/>
                  </a:lnTo>
                  <a:lnTo>
                    <a:pt x="979905" y="34053"/>
                  </a:lnTo>
                  <a:lnTo>
                    <a:pt x="923695" y="35397"/>
                  </a:lnTo>
                  <a:lnTo>
                    <a:pt x="894033" y="36939"/>
                  </a:lnTo>
                  <a:lnTo>
                    <a:pt x="892798" y="39969"/>
                  </a:lnTo>
                  <a:lnTo>
                    <a:pt x="890647" y="42133"/>
                  </a:lnTo>
                  <a:lnTo>
                    <a:pt x="887305" y="42133"/>
                  </a:lnTo>
                  <a:lnTo>
                    <a:pt x="882506" y="38671"/>
                  </a:lnTo>
                  <a:lnTo>
                    <a:pt x="880200" y="37517"/>
                  </a:lnTo>
                  <a:lnTo>
                    <a:pt x="877319" y="36939"/>
                  </a:lnTo>
                  <a:lnTo>
                    <a:pt x="855075" y="36695"/>
                  </a:lnTo>
                  <a:lnTo>
                    <a:pt x="848502" y="36939"/>
                  </a:lnTo>
                  <a:lnTo>
                    <a:pt x="802396" y="39824"/>
                  </a:lnTo>
                  <a:lnTo>
                    <a:pt x="792796" y="41349"/>
                  </a:lnTo>
                  <a:lnTo>
                    <a:pt x="783089" y="42495"/>
                  </a:lnTo>
                  <a:lnTo>
                    <a:pt x="773381" y="43315"/>
                  </a:lnTo>
                  <a:lnTo>
                    <a:pt x="763781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3"/>
                  </a:lnTo>
                  <a:lnTo>
                    <a:pt x="699232" y="49637"/>
                  </a:lnTo>
                  <a:lnTo>
                    <a:pt x="696351" y="50792"/>
                  </a:lnTo>
                  <a:lnTo>
                    <a:pt x="691741" y="48483"/>
                  </a:lnTo>
                  <a:lnTo>
                    <a:pt x="687706" y="47905"/>
                  </a:lnTo>
                  <a:lnTo>
                    <a:pt x="677908" y="45596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5" y="47562"/>
                  </a:lnTo>
                  <a:lnTo>
                    <a:pt x="623733" y="57717"/>
                  </a:lnTo>
                  <a:lnTo>
                    <a:pt x="622005" y="57717"/>
                  </a:lnTo>
                  <a:lnTo>
                    <a:pt x="615403" y="53018"/>
                  </a:lnTo>
                  <a:lnTo>
                    <a:pt x="610261" y="51584"/>
                  </a:lnTo>
                  <a:lnTo>
                    <a:pt x="604795" y="51774"/>
                  </a:lnTo>
                  <a:lnTo>
                    <a:pt x="588487" y="55507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7" y="61758"/>
                  </a:lnTo>
                  <a:lnTo>
                    <a:pt x="459479" y="69261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8" y="77965"/>
                  </a:lnTo>
                  <a:lnTo>
                    <a:pt x="324041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6" y="83113"/>
                  </a:lnTo>
                  <a:lnTo>
                    <a:pt x="277359" y="86000"/>
                  </a:lnTo>
                  <a:lnTo>
                    <a:pt x="276205" y="86577"/>
                  </a:lnTo>
                  <a:lnTo>
                    <a:pt x="275629" y="88886"/>
                  </a:lnTo>
                  <a:lnTo>
                    <a:pt x="274477" y="89463"/>
                  </a:lnTo>
                  <a:lnTo>
                    <a:pt x="272171" y="91194"/>
                  </a:lnTo>
                  <a:lnTo>
                    <a:pt x="269290" y="92925"/>
                  </a:lnTo>
                  <a:lnTo>
                    <a:pt x="266409" y="93503"/>
                  </a:lnTo>
                  <a:lnTo>
                    <a:pt x="221023" y="98454"/>
                  </a:lnTo>
                  <a:lnTo>
                    <a:pt x="205893" y="100430"/>
                  </a:lnTo>
                  <a:lnTo>
                    <a:pt x="195943" y="102116"/>
                  </a:lnTo>
                  <a:lnTo>
                    <a:pt x="185938" y="104397"/>
                  </a:lnTo>
                  <a:lnTo>
                    <a:pt x="165550" y="109664"/>
                  </a:lnTo>
                  <a:lnTo>
                    <a:pt x="166127" y="120053"/>
                  </a:lnTo>
                  <a:lnTo>
                    <a:pt x="147684" y="117167"/>
                  </a:lnTo>
                  <a:lnTo>
                    <a:pt x="155752" y="131597"/>
                  </a:lnTo>
                  <a:lnTo>
                    <a:pt x="146333" y="132147"/>
                  </a:lnTo>
                  <a:lnTo>
                    <a:pt x="135293" y="136432"/>
                  </a:lnTo>
                  <a:lnTo>
                    <a:pt x="125116" y="143203"/>
                  </a:lnTo>
                  <a:lnTo>
                    <a:pt x="118291" y="151221"/>
                  </a:lnTo>
                  <a:lnTo>
                    <a:pt x="110222" y="146603"/>
                  </a:lnTo>
                  <a:lnTo>
                    <a:pt x="106241" y="155533"/>
                  </a:lnTo>
                  <a:lnTo>
                    <a:pt x="99128" y="158724"/>
                  </a:lnTo>
                  <a:lnTo>
                    <a:pt x="90933" y="159753"/>
                  </a:lnTo>
                  <a:lnTo>
                    <a:pt x="83712" y="162187"/>
                  </a:lnTo>
                  <a:lnTo>
                    <a:pt x="63855" y="195863"/>
                  </a:lnTo>
                  <a:lnTo>
                    <a:pt x="58856" y="200715"/>
                  </a:lnTo>
                  <a:lnTo>
                    <a:pt x="55048" y="206649"/>
                  </a:lnTo>
                  <a:lnTo>
                    <a:pt x="52589" y="213558"/>
                  </a:lnTo>
                  <a:lnTo>
                    <a:pt x="48825" y="216028"/>
                  </a:lnTo>
                  <a:lnTo>
                    <a:pt x="45385" y="219040"/>
                  </a:lnTo>
                  <a:lnTo>
                    <a:pt x="42377" y="222486"/>
                  </a:lnTo>
                  <a:lnTo>
                    <a:pt x="39911" y="226255"/>
                  </a:lnTo>
                  <a:lnTo>
                    <a:pt x="38757" y="228564"/>
                  </a:lnTo>
                  <a:lnTo>
                    <a:pt x="43367" y="233760"/>
                  </a:lnTo>
                  <a:lnTo>
                    <a:pt x="45673" y="238954"/>
                  </a:lnTo>
                  <a:lnTo>
                    <a:pt x="43944" y="239530"/>
                  </a:lnTo>
                  <a:lnTo>
                    <a:pt x="41639" y="241839"/>
                  </a:lnTo>
                  <a:lnTo>
                    <a:pt x="34147" y="245880"/>
                  </a:lnTo>
                  <a:lnTo>
                    <a:pt x="29536" y="248766"/>
                  </a:lnTo>
                  <a:lnTo>
                    <a:pt x="19738" y="253384"/>
                  </a:lnTo>
                  <a:lnTo>
                    <a:pt x="16857" y="253960"/>
                  </a:lnTo>
                  <a:lnTo>
                    <a:pt x="7924" y="256757"/>
                  </a:lnTo>
                  <a:lnTo>
                    <a:pt x="2448" y="261175"/>
                  </a:lnTo>
                  <a:lnTo>
                    <a:pt x="0" y="267759"/>
                  </a:lnTo>
                  <a:lnTo>
                    <a:pt x="143" y="277047"/>
                  </a:lnTo>
                  <a:lnTo>
                    <a:pt x="720" y="278202"/>
                  </a:lnTo>
                  <a:lnTo>
                    <a:pt x="1296" y="278778"/>
                  </a:lnTo>
                  <a:lnTo>
                    <a:pt x="1871" y="279933"/>
                  </a:lnTo>
                  <a:lnTo>
                    <a:pt x="4178" y="275316"/>
                  </a:lnTo>
                  <a:lnTo>
                    <a:pt x="18586" y="286283"/>
                  </a:lnTo>
                  <a:lnTo>
                    <a:pt x="6483" y="292054"/>
                  </a:lnTo>
                  <a:lnTo>
                    <a:pt x="22619" y="309947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0"/>
                  </a:lnTo>
                  <a:lnTo>
                    <a:pt x="15704" y="332746"/>
                  </a:lnTo>
                  <a:lnTo>
                    <a:pt x="19612" y="337742"/>
                  </a:lnTo>
                  <a:lnTo>
                    <a:pt x="21468" y="342846"/>
                  </a:lnTo>
                  <a:lnTo>
                    <a:pt x="24376" y="353047"/>
                  </a:lnTo>
                  <a:lnTo>
                    <a:pt x="30040" y="358647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6" y="365935"/>
                  </a:lnTo>
                  <a:lnTo>
                    <a:pt x="58929" y="374014"/>
                  </a:lnTo>
                  <a:lnTo>
                    <a:pt x="62108" y="384503"/>
                  </a:lnTo>
                  <a:lnTo>
                    <a:pt x="67934" y="389959"/>
                  </a:lnTo>
                  <a:lnTo>
                    <a:pt x="76029" y="390329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2" y="386135"/>
                  </a:lnTo>
                  <a:lnTo>
                    <a:pt x="90627" y="386135"/>
                  </a:lnTo>
                  <a:lnTo>
                    <a:pt x="83712" y="398834"/>
                  </a:lnTo>
                  <a:lnTo>
                    <a:pt x="90726" y="397986"/>
                  </a:lnTo>
                  <a:lnTo>
                    <a:pt x="94877" y="394649"/>
                  </a:lnTo>
                  <a:lnTo>
                    <a:pt x="96760" y="388932"/>
                  </a:lnTo>
                  <a:lnTo>
                    <a:pt x="96967" y="380941"/>
                  </a:lnTo>
                  <a:lnTo>
                    <a:pt x="99848" y="384404"/>
                  </a:lnTo>
                  <a:lnTo>
                    <a:pt x="101577" y="387868"/>
                  </a:lnTo>
                  <a:lnTo>
                    <a:pt x="101001" y="389599"/>
                  </a:lnTo>
                  <a:lnTo>
                    <a:pt x="106450" y="399780"/>
                  </a:lnTo>
                  <a:lnTo>
                    <a:pt x="116058" y="406986"/>
                  </a:lnTo>
                  <a:lnTo>
                    <a:pt x="127504" y="409972"/>
                  </a:lnTo>
                  <a:lnTo>
                    <a:pt x="138463" y="407492"/>
                  </a:lnTo>
                  <a:lnTo>
                    <a:pt x="144703" y="405192"/>
                  </a:lnTo>
                  <a:lnTo>
                    <a:pt x="149918" y="405110"/>
                  </a:lnTo>
                  <a:lnTo>
                    <a:pt x="154592" y="407085"/>
                  </a:lnTo>
                  <a:lnTo>
                    <a:pt x="159212" y="410955"/>
                  </a:lnTo>
                  <a:lnTo>
                    <a:pt x="162093" y="413840"/>
                  </a:lnTo>
                  <a:lnTo>
                    <a:pt x="166127" y="416149"/>
                  </a:lnTo>
                  <a:lnTo>
                    <a:pt x="170162" y="416727"/>
                  </a:lnTo>
                  <a:lnTo>
                    <a:pt x="178807" y="416934"/>
                  </a:lnTo>
                  <a:lnTo>
                    <a:pt x="187452" y="416655"/>
                  </a:lnTo>
                  <a:lnTo>
                    <a:pt x="196096" y="415834"/>
                  </a:lnTo>
                  <a:lnTo>
                    <a:pt x="204741" y="414418"/>
                  </a:lnTo>
                  <a:lnTo>
                    <a:pt x="213179" y="412532"/>
                  </a:lnTo>
                  <a:lnTo>
                    <a:pt x="221239" y="411892"/>
                  </a:lnTo>
                  <a:lnTo>
                    <a:pt x="228974" y="413525"/>
                  </a:lnTo>
                  <a:lnTo>
                    <a:pt x="236439" y="418458"/>
                  </a:lnTo>
                  <a:lnTo>
                    <a:pt x="239897" y="420190"/>
                  </a:lnTo>
                  <a:lnTo>
                    <a:pt x="243932" y="420190"/>
                  </a:lnTo>
                  <a:lnTo>
                    <a:pt x="255080" y="417168"/>
                  </a:lnTo>
                  <a:lnTo>
                    <a:pt x="262087" y="414922"/>
                  </a:lnTo>
                  <a:lnTo>
                    <a:pt x="269524" y="413435"/>
                  </a:lnTo>
                  <a:lnTo>
                    <a:pt x="277935" y="413840"/>
                  </a:lnTo>
                  <a:lnTo>
                    <a:pt x="287274" y="414643"/>
                  </a:lnTo>
                  <a:lnTo>
                    <a:pt x="296882" y="414201"/>
                  </a:lnTo>
                  <a:lnTo>
                    <a:pt x="306383" y="413435"/>
                  </a:lnTo>
                  <a:lnTo>
                    <a:pt x="315396" y="413264"/>
                  </a:lnTo>
                  <a:lnTo>
                    <a:pt x="323924" y="413642"/>
                  </a:lnTo>
                  <a:lnTo>
                    <a:pt x="332182" y="413264"/>
                  </a:lnTo>
                  <a:lnTo>
                    <a:pt x="340116" y="411153"/>
                  </a:lnTo>
                  <a:lnTo>
                    <a:pt x="347671" y="406337"/>
                  </a:lnTo>
                  <a:lnTo>
                    <a:pt x="348824" y="404606"/>
                  </a:lnTo>
                  <a:lnTo>
                    <a:pt x="351706" y="405183"/>
                  </a:lnTo>
                  <a:lnTo>
                    <a:pt x="390897" y="403452"/>
                  </a:lnTo>
                  <a:lnTo>
                    <a:pt x="435273" y="399989"/>
                  </a:lnTo>
                  <a:lnTo>
                    <a:pt x="457399" y="395199"/>
                  </a:lnTo>
                  <a:lnTo>
                    <a:pt x="467549" y="393062"/>
                  </a:lnTo>
                  <a:lnTo>
                    <a:pt x="471006" y="393062"/>
                  </a:lnTo>
                  <a:lnTo>
                    <a:pt x="473887" y="394216"/>
                  </a:lnTo>
                  <a:lnTo>
                    <a:pt x="483919" y="396904"/>
                  </a:lnTo>
                  <a:lnTo>
                    <a:pt x="494059" y="396669"/>
                  </a:lnTo>
                  <a:lnTo>
                    <a:pt x="504198" y="395353"/>
                  </a:lnTo>
                  <a:lnTo>
                    <a:pt x="531700" y="393684"/>
                  </a:lnTo>
                  <a:lnTo>
                    <a:pt x="566425" y="386920"/>
                  </a:lnTo>
                  <a:lnTo>
                    <a:pt x="584544" y="386135"/>
                  </a:lnTo>
                  <a:lnTo>
                    <a:pt x="600104" y="386568"/>
                  </a:lnTo>
                  <a:lnTo>
                    <a:pt x="615665" y="385702"/>
                  </a:lnTo>
                  <a:lnTo>
                    <a:pt x="646788" y="382673"/>
                  </a:lnTo>
                  <a:lnTo>
                    <a:pt x="656639" y="381888"/>
                  </a:lnTo>
                  <a:lnTo>
                    <a:pt x="676126" y="379670"/>
                  </a:lnTo>
                  <a:lnTo>
                    <a:pt x="685977" y="379210"/>
                  </a:lnTo>
                  <a:lnTo>
                    <a:pt x="698512" y="379651"/>
                  </a:lnTo>
                  <a:lnTo>
                    <a:pt x="723583" y="381401"/>
                  </a:lnTo>
                  <a:lnTo>
                    <a:pt x="736118" y="381519"/>
                  </a:lnTo>
                  <a:lnTo>
                    <a:pt x="752543" y="380716"/>
                  </a:lnTo>
                  <a:lnTo>
                    <a:pt x="785394" y="378028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2" y="378597"/>
                  </a:lnTo>
                  <a:lnTo>
                    <a:pt x="854176" y="376937"/>
                  </a:lnTo>
                  <a:lnTo>
                    <a:pt x="864641" y="376323"/>
                  </a:lnTo>
                  <a:lnTo>
                    <a:pt x="888342" y="375890"/>
                  </a:lnTo>
                  <a:lnTo>
                    <a:pt x="912475" y="376323"/>
                  </a:lnTo>
                  <a:lnTo>
                    <a:pt x="919905" y="376928"/>
                  </a:lnTo>
                  <a:lnTo>
                    <a:pt x="927389" y="378128"/>
                  </a:lnTo>
                  <a:lnTo>
                    <a:pt x="934764" y="379003"/>
                  </a:lnTo>
                  <a:lnTo>
                    <a:pt x="954907" y="377902"/>
                  </a:lnTo>
                  <a:lnTo>
                    <a:pt x="967948" y="378416"/>
                  </a:lnTo>
                  <a:lnTo>
                    <a:pt x="980771" y="377739"/>
                  </a:lnTo>
                  <a:lnTo>
                    <a:pt x="993162" y="373438"/>
                  </a:lnTo>
                  <a:lnTo>
                    <a:pt x="994314" y="372860"/>
                  </a:lnTo>
                  <a:lnTo>
                    <a:pt x="996044" y="374014"/>
                  </a:lnTo>
                  <a:lnTo>
                    <a:pt x="997772" y="374014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7"/>
                  </a:lnTo>
                  <a:lnTo>
                    <a:pt x="1047913" y="377189"/>
                  </a:lnTo>
                  <a:lnTo>
                    <a:pt x="1063475" y="376756"/>
                  </a:lnTo>
                  <a:lnTo>
                    <a:pt x="1079036" y="379787"/>
                  </a:lnTo>
                  <a:lnTo>
                    <a:pt x="1084690" y="380481"/>
                  </a:lnTo>
                  <a:lnTo>
                    <a:pt x="1090994" y="379714"/>
                  </a:lnTo>
                  <a:lnTo>
                    <a:pt x="1097514" y="378407"/>
                  </a:lnTo>
                  <a:lnTo>
                    <a:pt x="1103817" y="377478"/>
                  </a:lnTo>
                  <a:lnTo>
                    <a:pt x="1109338" y="377405"/>
                  </a:lnTo>
                  <a:lnTo>
                    <a:pt x="1119945" y="378128"/>
                  </a:lnTo>
                  <a:lnTo>
                    <a:pt x="1125142" y="378056"/>
                  </a:lnTo>
                  <a:lnTo>
                    <a:pt x="1138883" y="378713"/>
                  </a:lnTo>
                  <a:lnTo>
                    <a:pt x="1152518" y="381157"/>
                  </a:lnTo>
                  <a:lnTo>
                    <a:pt x="1166152" y="382195"/>
                  </a:lnTo>
                  <a:lnTo>
                    <a:pt x="1179893" y="378632"/>
                  </a:lnTo>
                  <a:lnTo>
                    <a:pt x="1182775" y="376901"/>
                  </a:lnTo>
                  <a:lnTo>
                    <a:pt x="1187386" y="379787"/>
                  </a:lnTo>
                  <a:lnTo>
                    <a:pt x="1191420" y="380364"/>
                  </a:lnTo>
                  <a:lnTo>
                    <a:pt x="1202659" y="382817"/>
                  </a:lnTo>
                  <a:lnTo>
                    <a:pt x="1208278" y="383773"/>
                  </a:lnTo>
                  <a:lnTo>
                    <a:pt x="1213897" y="384404"/>
                  </a:lnTo>
                  <a:lnTo>
                    <a:pt x="1229547" y="383980"/>
                  </a:lnTo>
                  <a:lnTo>
                    <a:pt x="1245307" y="383178"/>
                  </a:lnTo>
                  <a:lnTo>
                    <a:pt x="1261065" y="382700"/>
                  </a:lnTo>
                  <a:lnTo>
                    <a:pt x="1276717" y="383250"/>
                  </a:lnTo>
                  <a:lnTo>
                    <a:pt x="1287748" y="383899"/>
                  </a:lnTo>
                  <a:lnTo>
                    <a:pt x="1298402" y="383683"/>
                  </a:lnTo>
                  <a:lnTo>
                    <a:pt x="1308731" y="381951"/>
                  </a:lnTo>
                  <a:lnTo>
                    <a:pt x="1318789" y="378056"/>
                  </a:lnTo>
                  <a:lnTo>
                    <a:pt x="1321671" y="377478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1" y="384044"/>
                  </a:lnTo>
                  <a:lnTo>
                    <a:pt x="1347029" y="382673"/>
                  </a:lnTo>
                  <a:lnTo>
                    <a:pt x="1360087" y="381257"/>
                  </a:lnTo>
                  <a:lnTo>
                    <a:pt x="1373252" y="380437"/>
                  </a:lnTo>
                  <a:lnTo>
                    <a:pt x="1386418" y="380156"/>
                  </a:lnTo>
                  <a:lnTo>
                    <a:pt x="1399475" y="380364"/>
                  </a:lnTo>
                  <a:lnTo>
                    <a:pt x="1420583" y="382817"/>
                  </a:lnTo>
                  <a:lnTo>
                    <a:pt x="1431326" y="382962"/>
                  </a:lnTo>
                  <a:lnTo>
                    <a:pt x="1442124" y="380941"/>
                  </a:lnTo>
                  <a:lnTo>
                    <a:pt x="1447311" y="379760"/>
                  </a:lnTo>
                  <a:lnTo>
                    <a:pt x="1452497" y="378848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5" y="379760"/>
                  </a:lnTo>
                  <a:lnTo>
                    <a:pt x="1481891" y="379787"/>
                  </a:lnTo>
                  <a:lnTo>
                    <a:pt x="1496947" y="376829"/>
                  </a:lnTo>
                  <a:lnTo>
                    <a:pt x="1512003" y="373438"/>
                  </a:lnTo>
                  <a:lnTo>
                    <a:pt x="1527277" y="372644"/>
                  </a:lnTo>
                  <a:lnTo>
                    <a:pt x="1547016" y="378632"/>
                  </a:lnTo>
                  <a:lnTo>
                    <a:pt x="1551051" y="378056"/>
                  </a:lnTo>
                  <a:lnTo>
                    <a:pt x="1572950" y="370263"/>
                  </a:lnTo>
                  <a:lnTo>
                    <a:pt x="1622587" y="369830"/>
                  </a:lnTo>
                  <a:lnTo>
                    <a:pt x="1638319" y="368838"/>
                  </a:lnTo>
                  <a:lnTo>
                    <a:pt x="1654214" y="365357"/>
                  </a:lnTo>
                  <a:lnTo>
                    <a:pt x="1665587" y="363157"/>
                  </a:lnTo>
                  <a:lnTo>
                    <a:pt x="1677771" y="362903"/>
                  </a:lnTo>
                  <a:lnTo>
                    <a:pt x="1702625" y="364780"/>
                  </a:lnTo>
                  <a:lnTo>
                    <a:pt x="1720320" y="364337"/>
                  </a:lnTo>
                  <a:lnTo>
                    <a:pt x="1737854" y="362111"/>
                  </a:lnTo>
                  <a:lnTo>
                    <a:pt x="1755062" y="358043"/>
                  </a:lnTo>
                  <a:lnTo>
                    <a:pt x="1771784" y="352082"/>
                  </a:lnTo>
                  <a:lnTo>
                    <a:pt x="1775819" y="350927"/>
                  </a:lnTo>
                  <a:lnTo>
                    <a:pt x="1780430" y="350927"/>
                  </a:lnTo>
                  <a:lnTo>
                    <a:pt x="1785040" y="352082"/>
                  </a:lnTo>
                  <a:lnTo>
                    <a:pt x="1809678" y="355734"/>
                  </a:lnTo>
                  <a:lnTo>
                    <a:pt x="1817891" y="356699"/>
                  </a:lnTo>
                  <a:lnTo>
                    <a:pt x="1828454" y="355085"/>
                  </a:lnTo>
                  <a:lnTo>
                    <a:pt x="1838855" y="352009"/>
                  </a:lnTo>
                  <a:lnTo>
                    <a:pt x="1849581" y="350125"/>
                  </a:lnTo>
                  <a:lnTo>
                    <a:pt x="1861116" y="352082"/>
                  </a:lnTo>
                  <a:lnTo>
                    <a:pt x="1865908" y="352704"/>
                  </a:lnTo>
                  <a:lnTo>
                    <a:pt x="1871346" y="351866"/>
                  </a:lnTo>
                  <a:lnTo>
                    <a:pt x="1877001" y="350702"/>
                  </a:lnTo>
                  <a:lnTo>
                    <a:pt x="1882440" y="350351"/>
                  </a:lnTo>
                  <a:lnTo>
                    <a:pt x="1902251" y="352370"/>
                  </a:lnTo>
                  <a:lnTo>
                    <a:pt x="1912023" y="351974"/>
                  </a:lnTo>
                  <a:lnTo>
                    <a:pt x="1923360" y="348618"/>
                  </a:lnTo>
                  <a:lnTo>
                    <a:pt x="1925665" y="349773"/>
                  </a:lnTo>
                  <a:lnTo>
                    <a:pt x="1927395" y="350351"/>
                  </a:lnTo>
                  <a:lnTo>
                    <a:pt x="1936273" y="351532"/>
                  </a:lnTo>
                  <a:lnTo>
                    <a:pt x="1943100" y="349845"/>
                  </a:lnTo>
                  <a:lnTo>
                    <a:pt x="1947980" y="345238"/>
                  </a:lnTo>
                  <a:lnTo>
                    <a:pt x="1951024" y="337652"/>
                  </a:lnTo>
                  <a:lnTo>
                    <a:pt x="1957301" y="339538"/>
                  </a:lnTo>
                  <a:lnTo>
                    <a:pt x="1958877" y="343640"/>
                  </a:lnTo>
                  <a:lnTo>
                    <a:pt x="1958399" y="348935"/>
                  </a:lnTo>
                  <a:lnTo>
                    <a:pt x="1958516" y="354390"/>
                  </a:lnTo>
                  <a:lnTo>
                    <a:pt x="1989646" y="345020"/>
                  </a:lnTo>
                  <a:lnTo>
                    <a:pt x="1995473" y="342775"/>
                  </a:lnTo>
                  <a:lnTo>
                    <a:pt x="2000975" y="341287"/>
                  </a:lnTo>
                  <a:lnTo>
                    <a:pt x="2005775" y="341693"/>
                  </a:lnTo>
                  <a:lnTo>
                    <a:pt x="2015572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5" y="348042"/>
                  </a:lnTo>
                  <a:lnTo>
                    <a:pt x="2060284" y="346923"/>
                  </a:lnTo>
                  <a:lnTo>
                    <a:pt x="2074143" y="347320"/>
                  </a:lnTo>
                  <a:lnTo>
                    <a:pt x="2102022" y="349196"/>
                  </a:lnTo>
                  <a:lnTo>
                    <a:pt x="2108840" y="349900"/>
                  </a:lnTo>
                  <a:lnTo>
                    <a:pt x="2122041" y="351956"/>
                  </a:lnTo>
                  <a:lnTo>
                    <a:pt x="2128533" y="352659"/>
                  </a:lnTo>
                  <a:lnTo>
                    <a:pt x="2146283" y="352532"/>
                  </a:lnTo>
                  <a:lnTo>
                    <a:pt x="2164194" y="350351"/>
                  </a:lnTo>
                  <a:lnTo>
                    <a:pt x="2182430" y="348601"/>
                  </a:lnTo>
                  <a:lnTo>
                    <a:pt x="2201151" y="349773"/>
                  </a:lnTo>
                  <a:lnTo>
                    <a:pt x="2201151" y="346309"/>
                  </a:lnTo>
                  <a:lnTo>
                    <a:pt x="2199999" y="339961"/>
                  </a:lnTo>
                  <a:lnTo>
                    <a:pt x="2207257" y="338581"/>
                  </a:lnTo>
                  <a:lnTo>
                    <a:pt x="2212679" y="340177"/>
                  </a:lnTo>
                  <a:lnTo>
                    <a:pt x="2216370" y="344262"/>
                  </a:lnTo>
                  <a:lnTo>
                    <a:pt x="2218442" y="350351"/>
                  </a:lnTo>
                  <a:lnTo>
                    <a:pt x="2220170" y="358430"/>
                  </a:lnTo>
                  <a:lnTo>
                    <a:pt x="2224205" y="357276"/>
                  </a:lnTo>
                  <a:lnTo>
                    <a:pt x="2237893" y="354580"/>
                  </a:lnTo>
                  <a:lnTo>
                    <a:pt x="2259937" y="350927"/>
                  </a:lnTo>
                  <a:lnTo>
                    <a:pt x="2265125" y="349773"/>
                  </a:lnTo>
                  <a:lnTo>
                    <a:pt x="2274923" y="348618"/>
                  </a:lnTo>
                  <a:lnTo>
                    <a:pt x="2287123" y="347943"/>
                  </a:lnTo>
                  <a:lnTo>
                    <a:pt x="2325639" y="346887"/>
                  </a:lnTo>
                  <a:lnTo>
                    <a:pt x="2327368" y="348618"/>
                  </a:lnTo>
                  <a:lnTo>
                    <a:pt x="2330827" y="350351"/>
                  </a:lnTo>
                  <a:lnTo>
                    <a:pt x="2332555" y="350927"/>
                  </a:lnTo>
                  <a:lnTo>
                    <a:pt x="2334860" y="350927"/>
                  </a:lnTo>
                  <a:lnTo>
                    <a:pt x="2374249" y="347275"/>
                  </a:lnTo>
                  <a:lnTo>
                    <a:pt x="2392493" y="345155"/>
                  </a:lnTo>
                  <a:lnTo>
                    <a:pt x="2399409" y="340539"/>
                  </a:lnTo>
                  <a:lnTo>
                    <a:pt x="2402291" y="342270"/>
                  </a:lnTo>
                  <a:lnTo>
                    <a:pt x="2409793" y="345508"/>
                  </a:lnTo>
                  <a:lnTo>
                    <a:pt x="2416915" y="345660"/>
                  </a:lnTo>
                  <a:lnTo>
                    <a:pt x="2423930" y="343974"/>
                  </a:lnTo>
                  <a:lnTo>
                    <a:pt x="2431107" y="341693"/>
                  </a:lnTo>
                  <a:lnTo>
                    <a:pt x="2437249" y="340592"/>
                  </a:lnTo>
                  <a:lnTo>
                    <a:pt x="2443499" y="339817"/>
                  </a:lnTo>
                  <a:lnTo>
                    <a:pt x="2455890" y="338806"/>
                  </a:lnTo>
                  <a:lnTo>
                    <a:pt x="2469722" y="335343"/>
                  </a:lnTo>
                  <a:lnTo>
                    <a:pt x="2477503" y="335614"/>
                  </a:lnTo>
                  <a:lnTo>
                    <a:pt x="2493063" y="336805"/>
                  </a:lnTo>
                  <a:lnTo>
                    <a:pt x="2500843" y="337075"/>
                  </a:lnTo>
                  <a:lnTo>
                    <a:pt x="2506463" y="336534"/>
                  </a:lnTo>
                  <a:lnTo>
                    <a:pt x="2517701" y="334153"/>
                  </a:lnTo>
                  <a:lnTo>
                    <a:pt x="2523321" y="333612"/>
                  </a:lnTo>
                  <a:lnTo>
                    <a:pt x="2531110" y="333548"/>
                  </a:lnTo>
                  <a:lnTo>
                    <a:pt x="2546904" y="334505"/>
                  </a:lnTo>
                  <a:lnTo>
                    <a:pt x="2566041" y="335199"/>
                  </a:lnTo>
                  <a:lnTo>
                    <a:pt x="2570985" y="334766"/>
                  </a:lnTo>
                  <a:lnTo>
                    <a:pt x="2574037" y="333034"/>
                  </a:lnTo>
                  <a:lnTo>
                    <a:pt x="2579883" y="327651"/>
                  </a:lnTo>
                  <a:lnTo>
                    <a:pt x="2586645" y="325027"/>
                  </a:lnTo>
                  <a:lnTo>
                    <a:pt x="2593732" y="323376"/>
                  </a:lnTo>
                  <a:lnTo>
                    <a:pt x="2600549" y="320913"/>
                  </a:lnTo>
                  <a:lnTo>
                    <a:pt x="2604584" y="319759"/>
                  </a:lnTo>
                  <a:lnTo>
                    <a:pt x="2608618" y="319759"/>
                  </a:lnTo>
                  <a:lnTo>
                    <a:pt x="2612652" y="320913"/>
                  </a:lnTo>
                  <a:lnTo>
                    <a:pt x="2615533" y="321491"/>
                  </a:lnTo>
                  <a:lnTo>
                    <a:pt x="2619568" y="323222"/>
                  </a:lnTo>
                  <a:lnTo>
                    <a:pt x="2621297" y="322068"/>
                  </a:lnTo>
                  <a:lnTo>
                    <a:pt x="2627519" y="319048"/>
                  </a:lnTo>
                  <a:lnTo>
                    <a:pt x="2634336" y="317812"/>
                  </a:lnTo>
                  <a:lnTo>
                    <a:pt x="2640829" y="317117"/>
                  </a:lnTo>
                  <a:lnTo>
                    <a:pt x="2646079" y="315719"/>
                  </a:lnTo>
                  <a:lnTo>
                    <a:pt x="2657642" y="310443"/>
                  </a:lnTo>
                  <a:lnTo>
                    <a:pt x="2669420" y="305546"/>
                  </a:lnTo>
                  <a:lnTo>
                    <a:pt x="2691033" y="289746"/>
                  </a:lnTo>
                  <a:lnTo>
                    <a:pt x="2708296" y="258578"/>
                  </a:lnTo>
                  <a:lnTo>
                    <a:pt x="2711204" y="247035"/>
                  </a:lnTo>
                  <a:lnTo>
                    <a:pt x="2720534" y="245645"/>
                  </a:lnTo>
                  <a:lnTo>
                    <a:pt x="2724892" y="243283"/>
                  </a:lnTo>
                  <a:lnTo>
                    <a:pt x="2725144" y="238754"/>
                  </a:lnTo>
                  <a:lnTo>
                    <a:pt x="2721002" y="227410"/>
                  </a:lnTo>
                  <a:lnTo>
                    <a:pt x="2721002" y="220484"/>
                  </a:lnTo>
                  <a:lnTo>
                    <a:pt x="2731376" y="216443"/>
                  </a:lnTo>
                  <a:lnTo>
                    <a:pt x="2722154" y="173154"/>
                  </a:lnTo>
                  <a:lnTo>
                    <a:pt x="2718120" y="173154"/>
                  </a:lnTo>
                  <a:lnTo>
                    <a:pt x="2706593" y="171423"/>
                  </a:lnTo>
                  <a:lnTo>
                    <a:pt x="2697372" y="168537"/>
                  </a:lnTo>
                  <a:lnTo>
                    <a:pt x="2704622" y="160907"/>
                  </a:lnTo>
                  <a:lnTo>
                    <a:pt x="2713005" y="154252"/>
                  </a:lnTo>
                  <a:lnTo>
                    <a:pt x="2720633" y="146946"/>
                  </a:lnTo>
                  <a:lnTo>
                    <a:pt x="2726189" y="136215"/>
                  </a:lnTo>
                  <a:lnTo>
                    <a:pt x="2729071" y="135637"/>
                  </a:lnTo>
                  <a:lnTo>
                    <a:pt x="2730799" y="135060"/>
                  </a:lnTo>
                  <a:lnTo>
                    <a:pt x="2731376" y="136791"/>
                  </a:lnTo>
                  <a:lnTo>
                    <a:pt x="2731952" y="142563"/>
                  </a:lnTo>
                  <a:lnTo>
                    <a:pt x="2735411" y="137369"/>
                  </a:lnTo>
                  <a:lnTo>
                    <a:pt x="2738868" y="134482"/>
                  </a:lnTo>
                  <a:lnTo>
                    <a:pt x="2738868" y="124094"/>
                  </a:lnTo>
                  <a:lnTo>
                    <a:pt x="2742902" y="123516"/>
                  </a:lnTo>
                  <a:lnTo>
                    <a:pt x="2761921" y="123516"/>
                  </a:lnTo>
                  <a:lnTo>
                    <a:pt x="2763074" y="115436"/>
                  </a:lnTo>
                  <a:lnTo>
                    <a:pt x="2763074" y="114282"/>
                  </a:lnTo>
                  <a:lnTo>
                    <a:pt x="2765955" y="113704"/>
                  </a:lnTo>
                  <a:lnTo>
                    <a:pt x="2767109" y="112549"/>
                  </a:lnTo>
                  <a:lnTo>
                    <a:pt x="2758464" y="107932"/>
                  </a:lnTo>
                  <a:lnTo>
                    <a:pt x="2759661" y="98165"/>
                  </a:lnTo>
                  <a:lnTo>
                    <a:pt x="2762497" y="69838"/>
                  </a:lnTo>
                  <a:lnTo>
                    <a:pt x="2768117" y="67457"/>
                  </a:lnTo>
                  <a:lnTo>
                    <a:pt x="2771143" y="63778"/>
                  </a:lnTo>
                  <a:lnTo>
                    <a:pt x="2771575" y="58799"/>
                  </a:lnTo>
                  <a:lnTo>
                    <a:pt x="2769414" y="52523"/>
                  </a:lnTo>
                  <a:lnTo>
                    <a:pt x="2767324" y="45561"/>
                  </a:lnTo>
                  <a:lnTo>
                    <a:pt x="2765667" y="37948"/>
                  </a:lnTo>
                  <a:lnTo>
                    <a:pt x="2741678" y="19696"/>
                  </a:lnTo>
                  <a:lnTo>
                    <a:pt x="2711204" y="9739"/>
                  </a:lnTo>
                  <a:lnTo>
                    <a:pt x="2705225" y="8143"/>
                  </a:lnTo>
                  <a:lnTo>
                    <a:pt x="2699678" y="5194"/>
                  </a:lnTo>
                  <a:lnTo>
                    <a:pt x="2696796" y="4039"/>
                  </a:lnTo>
                  <a:lnTo>
                    <a:pt x="2693338" y="3462"/>
                  </a:lnTo>
                  <a:lnTo>
                    <a:pt x="2676337" y="6203"/>
                  </a:lnTo>
                  <a:lnTo>
                    <a:pt x="2662792" y="9234"/>
                  </a:lnTo>
                  <a:lnTo>
                    <a:pt x="2656138" y="9775"/>
                  </a:lnTo>
                  <a:lnTo>
                    <a:pt x="2643261" y="7611"/>
                  </a:lnTo>
                  <a:lnTo>
                    <a:pt x="2636281" y="7503"/>
                  </a:lnTo>
                  <a:lnTo>
                    <a:pt x="2622260" y="8638"/>
                  </a:lnTo>
                  <a:lnTo>
                    <a:pt x="2607969" y="8368"/>
                  </a:lnTo>
                  <a:lnTo>
                    <a:pt x="2593569" y="7665"/>
                  </a:lnTo>
                  <a:lnTo>
                    <a:pt x="2579225" y="7503"/>
                  </a:lnTo>
                  <a:lnTo>
                    <a:pt x="2568724" y="7881"/>
                  </a:lnTo>
                  <a:lnTo>
                    <a:pt x="2534847" y="10966"/>
                  </a:lnTo>
                  <a:lnTo>
                    <a:pt x="2530218" y="7927"/>
                  </a:lnTo>
                  <a:lnTo>
                    <a:pt x="2525482" y="6564"/>
                  </a:lnTo>
                  <a:lnTo>
                    <a:pt x="2520096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4" y="10388"/>
                  </a:lnTo>
                  <a:lnTo>
                    <a:pt x="2499114" y="10388"/>
                  </a:lnTo>
                  <a:lnTo>
                    <a:pt x="2460266" y="12363"/>
                  </a:lnTo>
                  <a:lnTo>
                    <a:pt x="2445517" y="12120"/>
                  </a:lnTo>
                  <a:lnTo>
                    <a:pt x="2436340" y="12651"/>
                  </a:lnTo>
                  <a:lnTo>
                    <a:pt x="2408054" y="15006"/>
                  </a:lnTo>
                  <a:lnTo>
                    <a:pt x="2396825" y="16296"/>
                  </a:lnTo>
                  <a:lnTo>
                    <a:pt x="2385649" y="16664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09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2" y="14067"/>
                  </a:lnTo>
                  <a:lnTo>
                    <a:pt x="2272284" y="15556"/>
                  </a:lnTo>
                  <a:lnTo>
                    <a:pt x="2255326" y="19046"/>
                  </a:lnTo>
                  <a:lnTo>
                    <a:pt x="2251292" y="20200"/>
                  </a:lnTo>
                  <a:lnTo>
                    <a:pt x="2247258" y="20200"/>
                  </a:lnTo>
                  <a:lnTo>
                    <a:pt x="2243223" y="19046"/>
                  </a:lnTo>
                  <a:lnTo>
                    <a:pt x="2233093" y="16765"/>
                  </a:lnTo>
                  <a:lnTo>
                    <a:pt x="2212183" y="15231"/>
                  </a:lnTo>
                  <a:lnTo>
                    <a:pt x="2201727" y="13274"/>
                  </a:lnTo>
                  <a:lnTo>
                    <a:pt x="2192371" y="11912"/>
                  </a:lnTo>
                  <a:lnTo>
                    <a:pt x="2182637" y="12336"/>
                  </a:lnTo>
                  <a:lnTo>
                    <a:pt x="2163113" y="14428"/>
                  </a:lnTo>
                  <a:lnTo>
                    <a:pt x="2158476" y="13933"/>
                  </a:lnTo>
                  <a:lnTo>
                    <a:pt x="2153676" y="13058"/>
                  </a:lnTo>
                  <a:lnTo>
                    <a:pt x="2149416" y="12724"/>
                  </a:lnTo>
                  <a:lnTo>
                    <a:pt x="2146400" y="13851"/>
                  </a:lnTo>
                  <a:lnTo>
                    <a:pt x="2139952" y="17810"/>
                  </a:lnTo>
                  <a:lnTo>
                    <a:pt x="2136747" y="16088"/>
                  </a:lnTo>
                  <a:lnTo>
                    <a:pt x="2135054" y="11661"/>
                  </a:lnTo>
                  <a:lnTo>
                    <a:pt x="2133145" y="7503"/>
                  </a:lnTo>
                  <a:lnTo>
                    <a:pt x="2121042" y="11543"/>
                  </a:lnTo>
                  <a:lnTo>
                    <a:pt x="2118735" y="9234"/>
                  </a:lnTo>
                  <a:lnTo>
                    <a:pt x="2117007" y="5770"/>
                  </a:lnTo>
                  <a:lnTo>
                    <a:pt x="2102211" y="5121"/>
                  </a:lnTo>
                  <a:lnTo>
                    <a:pt x="2088983" y="4906"/>
                  </a:lnTo>
                  <a:lnTo>
                    <a:pt x="2075647" y="5121"/>
                  </a:lnTo>
                  <a:lnTo>
                    <a:pt x="2062256" y="5770"/>
                  </a:lnTo>
                  <a:lnTo>
                    <a:pt x="2055870" y="5347"/>
                  </a:lnTo>
                  <a:lnTo>
                    <a:pt x="2049216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6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05866" y="2894901"/>
              <a:ext cx="3701415" cy="33020"/>
            </a:xfrm>
            <a:custGeom>
              <a:avLst/>
              <a:gdLst/>
              <a:ahLst/>
              <a:cxnLst/>
              <a:rect l="l" t="t" r="r" b="b"/>
              <a:pathLst>
                <a:path w="3701415" h="33019">
                  <a:moveTo>
                    <a:pt x="129857" y="0"/>
                  </a:moveTo>
                  <a:lnTo>
                    <a:pt x="0" y="0"/>
                  </a:lnTo>
                  <a:lnTo>
                    <a:pt x="0" y="32448"/>
                  </a:lnTo>
                  <a:lnTo>
                    <a:pt x="129857" y="32448"/>
                  </a:lnTo>
                  <a:lnTo>
                    <a:pt x="129857" y="0"/>
                  </a:lnTo>
                  <a:close/>
                </a:path>
                <a:path w="3701415" h="33019">
                  <a:moveTo>
                    <a:pt x="292176" y="0"/>
                  </a:moveTo>
                  <a:lnTo>
                    <a:pt x="162318" y="0"/>
                  </a:lnTo>
                  <a:lnTo>
                    <a:pt x="162318" y="32448"/>
                  </a:lnTo>
                  <a:lnTo>
                    <a:pt x="292176" y="32448"/>
                  </a:lnTo>
                  <a:lnTo>
                    <a:pt x="292176" y="0"/>
                  </a:lnTo>
                  <a:close/>
                </a:path>
                <a:path w="3701415" h="33019">
                  <a:moveTo>
                    <a:pt x="454494" y="0"/>
                  </a:moveTo>
                  <a:lnTo>
                    <a:pt x="324637" y="0"/>
                  </a:lnTo>
                  <a:lnTo>
                    <a:pt x="324637" y="32448"/>
                  </a:lnTo>
                  <a:lnTo>
                    <a:pt x="454494" y="32448"/>
                  </a:lnTo>
                  <a:lnTo>
                    <a:pt x="454494" y="0"/>
                  </a:lnTo>
                  <a:close/>
                </a:path>
                <a:path w="3701415" h="33019">
                  <a:moveTo>
                    <a:pt x="616813" y="0"/>
                  </a:moveTo>
                  <a:lnTo>
                    <a:pt x="486968" y="0"/>
                  </a:lnTo>
                  <a:lnTo>
                    <a:pt x="486968" y="32448"/>
                  </a:lnTo>
                  <a:lnTo>
                    <a:pt x="616813" y="32448"/>
                  </a:lnTo>
                  <a:lnTo>
                    <a:pt x="616813" y="0"/>
                  </a:lnTo>
                  <a:close/>
                </a:path>
                <a:path w="3701415" h="33019">
                  <a:moveTo>
                    <a:pt x="779145" y="0"/>
                  </a:moveTo>
                  <a:lnTo>
                    <a:pt x="649287" y="0"/>
                  </a:lnTo>
                  <a:lnTo>
                    <a:pt x="649287" y="32448"/>
                  </a:lnTo>
                  <a:lnTo>
                    <a:pt x="779145" y="32448"/>
                  </a:lnTo>
                  <a:lnTo>
                    <a:pt x="779145" y="0"/>
                  </a:lnTo>
                  <a:close/>
                </a:path>
                <a:path w="3701415" h="33019">
                  <a:moveTo>
                    <a:pt x="941463" y="0"/>
                  </a:moveTo>
                  <a:lnTo>
                    <a:pt x="811606" y="0"/>
                  </a:lnTo>
                  <a:lnTo>
                    <a:pt x="811606" y="32448"/>
                  </a:lnTo>
                  <a:lnTo>
                    <a:pt x="941463" y="32448"/>
                  </a:lnTo>
                  <a:lnTo>
                    <a:pt x="941463" y="0"/>
                  </a:lnTo>
                  <a:close/>
                </a:path>
                <a:path w="3701415" h="33019">
                  <a:moveTo>
                    <a:pt x="1103782" y="0"/>
                  </a:moveTo>
                  <a:lnTo>
                    <a:pt x="973924" y="0"/>
                  </a:lnTo>
                  <a:lnTo>
                    <a:pt x="973924" y="32448"/>
                  </a:lnTo>
                  <a:lnTo>
                    <a:pt x="1103782" y="32448"/>
                  </a:lnTo>
                  <a:lnTo>
                    <a:pt x="1103782" y="0"/>
                  </a:lnTo>
                  <a:close/>
                </a:path>
                <a:path w="3701415" h="33019">
                  <a:moveTo>
                    <a:pt x="1266101" y="0"/>
                  </a:moveTo>
                  <a:lnTo>
                    <a:pt x="1136256" y="0"/>
                  </a:lnTo>
                  <a:lnTo>
                    <a:pt x="1136256" y="32448"/>
                  </a:lnTo>
                  <a:lnTo>
                    <a:pt x="1266101" y="32448"/>
                  </a:lnTo>
                  <a:lnTo>
                    <a:pt x="1266101" y="0"/>
                  </a:lnTo>
                  <a:close/>
                </a:path>
                <a:path w="3701415" h="33019">
                  <a:moveTo>
                    <a:pt x="1428432" y="0"/>
                  </a:moveTo>
                  <a:lnTo>
                    <a:pt x="1298575" y="0"/>
                  </a:lnTo>
                  <a:lnTo>
                    <a:pt x="1298575" y="32448"/>
                  </a:lnTo>
                  <a:lnTo>
                    <a:pt x="1428432" y="32448"/>
                  </a:lnTo>
                  <a:lnTo>
                    <a:pt x="1428432" y="0"/>
                  </a:lnTo>
                  <a:close/>
                </a:path>
                <a:path w="3701415" h="33019">
                  <a:moveTo>
                    <a:pt x="1590751" y="0"/>
                  </a:moveTo>
                  <a:lnTo>
                    <a:pt x="1460893" y="0"/>
                  </a:lnTo>
                  <a:lnTo>
                    <a:pt x="1460893" y="32448"/>
                  </a:lnTo>
                  <a:lnTo>
                    <a:pt x="1590751" y="32448"/>
                  </a:lnTo>
                  <a:lnTo>
                    <a:pt x="1590751" y="0"/>
                  </a:lnTo>
                  <a:close/>
                </a:path>
                <a:path w="3701415" h="33019">
                  <a:moveTo>
                    <a:pt x="1753069" y="0"/>
                  </a:moveTo>
                  <a:lnTo>
                    <a:pt x="1623212" y="0"/>
                  </a:lnTo>
                  <a:lnTo>
                    <a:pt x="1623212" y="32448"/>
                  </a:lnTo>
                  <a:lnTo>
                    <a:pt x="1753069" y="32448"/>
                  </a:lnTo>
                  <a:lnTo>
                    <a:pt x="1753069" y="0"/>
                  </a:lnTo>
                  <a:close/>
                </a:path>
                <a:path w="3701415" h="33019">
                  <a:moveTo>
                    <a:pt x="1915388" y="0"/>
                  </a:moveTo>
                  <a:lnTo>
                    <a:pt x="1785543" y="0"/>
                  </a:lnTo>
                  <a:lnTo>
                    <a:pt x="1785543" y="32448"/>
                  </a:lnTo>
                  <a:lnTo>
                    <a:pt x="1915388" y="32448"/>
                  </a:lnTo>
                  <a:lnTo>
                    <a:pt x="1915388" y="0"/>
                  </a:lnTo>
                  <a:close/>
                </a:path>
                <a:path w="3701415" h="33019">
                  <a:moveTo>
                    <a:pt x="2077720" y="0"/>
                  </a:moveTo>
                  <a:lnTo>
                    <a:pt x="1947862" y="0"/>
                  </a:lnTo>
                  <a:lnTo>
                    <a:pt x="1947862" y="32448"/>
                  </a:lnTo>
                  <a:lnTo>
                    <a:pt x="2077720" y="32448"/>
                  </a:lnTo>
                  <a:lnTo>
                    <a:pt x="2077720" y="0"/>
                  </a:lnTo>
                  <a:close/>
                </a:path>
                <a:path w="3701415" h="33019">
                  <a:moveTo>
                    <a:pt x="2240038" y="0"/>
                  </a:moveTo>
                  <a:lnTo>
                    <a:pt x="2110181" y="0"/>
                  </a:lnTo>
                  <a:lnTo>
                    <a:pt x="2110181" y="32448"/>
                  </a:lnTo>
                  <a:lnTo>
                    <a:pt x="2240038" y="32448"/>
                  </a:lnTo>
                  <a:lnTo>
                    <a:pt x="2240038" y="0"/>
                  </a:lnTo>
                  <a:close/>
                </a:path>
                <a:path w="3701415" h="33019">
                  <a:moveTo>
                    <a:pt x="2402357" y="0"/>
                  </a:moveTo>
                  <a:lnTo>
                    <a:pt x="2272500" y="0"/>
                  </a:lnTo>
                  <a:lnTo>
                    <a:pt x="2272500" y="32448"/>
                  </a:lnTo>
                  <a:lnTo>
                    <a:pt x="2402357" y="32448"/>
                  </a:lnTo>
                  <a:lnTo>
                    <a:pt x="2402357" y="0"/>
                  </a:lnTo>
                  <a:close/>
                </a:path>
                <a:path w="3701415" h="33019">
                  <a:moveTo>
                    <a:pt x="2564688" y="0"/>
                  </a:moveTo>
                  <a:lnTo>
                    <a:pt x="2434831" y="0"/>
                  </a:lnTo>
                  <a:lnTo>
                    <a:pt x="2434831" y="32448"/>
                  </a:lnTo>
                  <a:lnTo>
                    <a:pt x="2564688" y="32448"/>
                  </a:lnTo>
                  <a:lnTo>
                    <a:pt x="2564688" y="0"/>
                  </a:lnTo>
                  <a:close/>
                </a:path>
                <a:path w="3701415" h="33019">
                  <a:moveTo>
                    <a:pt x="2727007" y="0"/>
                  </a:moveTo>
                  <a:lnTo>
                    <a:pt x="2597150" y="0"/>
                  </a:lnTo>
                  <a:lnTo>
                    <a:pt x="2597150" y="32448"/>
                  </a:lnTo>
                  <a:lnTo>
                    <a:pt x="2727007" y="32448"/>
                  </a:lnTo>
                  <a:lnTo>
                    <a:pt x="2727007" y="0"/>
                  </a:lnTo>
                  <a:close/>
                </a:path>
                <a:path w="3701415" h="33019">
                  <a:moveTo>
                    <a:pt x="2889326" y="0"/>
                  </a:moveTo>
                  <a:lnTo>
                    <a:pt x="2759468" y="0"/>
                  </a:lnTo>
                  <a:lnTo>
                    <a:pt x="2759468" y="32448"/>
                  </a:lnTo>
                  <a:lnTo>
                    <a:pt x="2889326" y="32448"/>
                  </a:lnTo>
                  <a:lnTo>
                    <a:pt x="2889326" y="0"/>
                  </a:lnTo>
                  <a:close/>
                </a:path>
                <a:path w="3701415" h="33019">
                  <a:moveTo>
                    <a:pt x="3051645" y="0"/>
                  </a:moveTo>
                  <a:lnTo>
                    <a:pt x="2921787" y="0"/>
                  </a:lnTo>
                  <a:lnTo>
                    <a:pt x="2921787" y="32448"/>
                  </a:lnTo>
                  <a:lnTo>
                    <a:pt x="3051645" y="32448"/>
                  </a:lnTo>
                  <a:lnTo>
                    <a:pt x="3051645" y="0"/>
                  </a:lnTo>
                  <a:close/>
                </a:path>
                <a:path w="3701415" h="33019">
                  <a:moveTo>
                    <a:pt x="3213976" y="0"/>
                  </a:moveTo>
                  <a:lnTo>
                    <a:pt x="3084118" y="0"/>
                  </a:lnTo>
                  <a:lnTo>
                    <a:pt x="3084118" y="32448"/>
                  </a:lnTo>
                  <a:lnTo>
                    <a:pt x="3213976" y="32448"/>
                  </a:lnTo>
                  <a:lnTo>
                    <a:pt x="3213976" y="0"/>
                  </a:lnTo>
                  <a:close/>
                </a:path>
                <a:path w="3701415" h="33019">
                  <a:moveTo>
                    <a:pt x="3376295" y="0"/>
                  </a:moveTo>
                  <a:lnTo>
                    <a:pt x="3246437" y="0"/>
                  </a:lnTo>
                  <a:lnTo>
                    <a:pt x="3246437" y="32448"/>
                  </a:lnTo>
                  <a:lnTo>
                    <a:pt x="3376295" y="32448"/>
                  </a:lnTo>
                  <a:lnTo>
                    <a:pt x="3376295" y="0"/>
                  </a:lnTo>
                  <a:close/>
                </a:path>
                <a:path w="3701415" h="33019">
                  <a:moveTo>
                    <a:pt x="3538613" y="0"/>
                  </a:moveTo>
                  <a:lnTo>
                    <a:pt x="3408756" y="0"/>
                  </a:lnTo>
                  <a:lnTo>
                    <a:pt x="3408756" y="32448"/>
                  </a:lnTo>
                  <a:lnTo>
                    <a:pt x="3538613" y="32448"/>
                  </a:lnTo>
                  <a:lnTo>
                    <a:pt x="3538613" y="0"/>
                  </a:lnTo>
                  <a:close/>
                </a:path>
                <a:path w="3701415" h="33019">
                  <a:moveTo>
                    <a:pt x="3700932" y="0"/>
                  </a:moveTo>
                  <a:lnTo>
                    <a:pt x="3571075" y="0"/>
                  </a:lnTo>
                  <a:lnTo>
                    <a:pt x="3571075" y="32448"/>
                  </a:lnTo>
                  <a:lnTo>
                    <a:pt x="3700932" y="32448"/>
                  </a:lnTo>
                  <a:lnTo>
                    <a:pt x="37009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14883" y="3139823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70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4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7"/>
                  </a:lnTo>
                  <a:lnTo>
                    <a:pt x="1941857" y="4706"/>
                  </a:lnTo>
                  <a:lnTo>
                    <a:pt x="1933735" y="5770"/>
                  </a:lnTo>
                  <a:lnTo>
                    <a:pt x="1929700" y="5770"/>
                  </a:lnTo>
                  <a:lnTo>
                    <a:pt x="1926242" y="5194"/>
                  </a:lnTo>
                  <a:lnTo>
                    <a:pt x="1922785" y="4039"/>
                  </a:lnTo>
                  <a:lnTo>
                    <a:pt x="1915426" y="2010"/>
                  </a:lnTo>
                  <a:lnTo>
                    <a:pt x="1908016" y="792"/>
                  </a:lnTo>
                  <a:lnTo>
                    <a:pt x="1900496" y="1198"/>
                  </a:lnTo>
                  <a:lnTo>
                    <a:pt x="1892815" y="4039"/>
                  </a:lnTo>
                  <a:lnTo>
                    <a:pt x="1888727" y="6412"/>
                  </a:lnTo>
                  <a:lnTo>
                    <a:pt x="1884314" y="8296"/>
                  </a:lnTo>
                  <a:lnTo>
                    <a:pt x="1879685" y="9639"/>
                  </a:lnTo>
                  <a:lnTo>
                    <a:pt x="1874949" y="10388"/>
                  </a:lnTo>
                  <a:lnTo>
                    <a:pt x="1862936" y="9080"/>
                  </a:lnTo>
                  <a:lnTo>
                    <a:pt x="1839126" y="5599"/>
                  </a:lnTo>
                  <a:lnTo>
                    <a:pt x="1827113" y="4616"/>
                  </a:lnTo>
                  <a:lnTo>
                    <a:pt x="1814056" y="4914"/>
                  </a:lnTo>
                  <a:lnTo>
                    <a:pt x="1800890" y="5698"/>
                  </a:lnTo>
                  <a:lnTo>
                    <a:pt x="1787725" y="5509"/>
                  </a:lnTo>
                  <a:lnTo>
                    <a:pt x="1774667" y="2885"/>
                  </a:lnTo>
                  <a:lnTo>
                    <a:pt x="1771209" y="2885"/>
                  </a:lnTo>
                  <a:lnTo>
                    <a:pt x="1758395" y="6131"/>
                  </a:lnTo>
                  <a:lnTo>
                    <a:pt x="1745634" y="9812"/>
                  </a:lnTo>
                  <a:lnTo>
                    <a:pt x="1732550" y="11325"/>
                  </a:lnTo>
                  <a:lnTo>
                    <a:pt x="1718763" y="8079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5" y="12120"/>
                  </a:lnTo>
                  <a:lnTo>
                    <a:pt x="1702625" y="12697"/>
                  </a:lnTo>
                  <a:lnTo>
                    <a:pt x="1661410" y="12453"/>
                  </a:lnTo>
                  <a:lnTo>
                    <a:pt x="1643841" y="12697"/>
                  </a:lnTo>
                  <a:lnTo>
                    <a:pt x="1639229" y="16737"/>
                  </a:lnTo>
                  <a:lnTo>
                    <a:pt x="1634042" y="16737"/>
                  </a:lnTo>
                  <a:lnTo>
                    <a:pt x="1615366" y="17766"/>
                  </a:lnTo>
                  <a:lnTo>
                    <a:pt x="1577795" y="19171"/>
                  </a:lnTo>
                  <a:lnTo>
                    <a:pt x="1559119" y="20200"/>
                  </a:lnTo>
                  <a:lnTo>
                    <a:pt x="1543649" y="21346"/>
                  </a:lnTo>
                  <a:lnTo>
                    <a:pt x="1497451" y="25972"/>
                  </a:lnTo>
                  <a:lnTo>
                    <a:pt x="1493417" y="26549"/>
                  </a:lnTo>
                  <a:lnTo>
                    <a:pt x="1489383" y="26549"/>
                  </a:lnTo>
                  <a:lnTo>
                    <a:pt x="1480027" y="22410"/>
                  </a:lnTo>
                  <a:lnTo>
                    <a:pt x="1475191" y="22437"/>
                  </a:lnTo>
                  <a:lnTo>
                    <a:pt x="1470680" y="24088"/>
                  </a:lnTo>
                  <a:lnTo>
                    <a:pt x="1466330" y="26549"/>
                  </a:lnTo>
                  <a:lnTo>
                    <a:pt x="1465177" y="27703"/>
                  </a:lnTo>
                  <a:lnTo>
                    <a:pt x="1464025" y="29436"/>
                  </a:lnTo>
                  <a:lnTo>
                    <a:pt x="1462872" y="29436"/>
                  </a:lnTo>
                  <a:lnTo>
                    <a:pt x="1433479" y="24241"/>
                  </a:lnTo>
                  <a:lnTo>
                    <a:pt x="1431174" y="24241"/>
                  </a:lnTo>
                  <a:lnTo>
                    <a:pt x="1413217" y="27659"/>
                  </a:lnTo>
                  <a:lnTo>
                    <a:pt x="1408121" y="28281"/>
                  </a:lnTo>
                  <a:lnTo>
                    <a:pt x="1388236" y="29390"/>
                  </a:lnTo>
                  <a:lnTo>
                    <a:pt x="1328587" y="31744"/>
                  </a:lnTo>
                  <a:lnTo>
                    <a:pt x="1320797" y="32365"/>
                  </a:lnTo>
                  <a:lnTo>
                    <a:pt x="1296889" y="35208"/>
                  </a:lnTo>
                  <a:lnTo>
                    <a:pt x="1293431" y="34053"/>
                  </a:lnTo>
                  <a:lnTo>
                    <a:pt x="1289396" y="33475"/>
                  </a:lnTo>
                  <a:lnTo>
                    <a:pt x="1285938" y="33475"/>
                  </a:lnTo>
                  <a:lnTo>
                    <a:pt x="1277978" y="34333"/>
                  </a:lnTo>
                  <a:lnTo>
                    <a:pt x="1269801" y="35567"/>
                  </a:lnTo>
                  <a:lnTo>
                    <a:pt x="1261625" y="36479"/>
                  </a:lnTo>
                  <a:lnTo>
                    <a:pt x="1247621" y="36253"/>
                  </a:lnTo>
                  <a:lnTo>
                    <a:pt x="1241633" y="36794"/>
                  </a:lnTo>
                  <a:lnTo>
                    <a:pt x="1235753" y="37985"/>
                  </a:lnTo>
                  <a:lnTo>
                    <a:pt x="1230034" y="39824"/>
                  </a:lnTo>
                  <a:lnTo>
                    <a:pt x="1223020" y="41548"/>
                  </a:lnTo>
                  <a:lnTo>
                    <a:pt x="1215842" y="42350"/>
                  </a:lnTo>
                  <a:lnTo>
                    <a:pt x="1208557" y="42177"/>
                  </a:lnTo>
                  <a:lnTo>
                    <a:pt x="1201218" y="40979"/>
                  </a:lnTo>
                  <a:lnTo>
                    <a:pt x="1192141" y="38309"/>
                  </a:lnTo>
                  <a:lnTo>
                    <a:pt x="1187602" y="38138"/>
                  </a:lnTo>
                  <a:lnTo>
                    <a:pt x="1182199" y="40402"/>
                  </a:lnTo>
                  <a:lnTo>
                    <a:pt x="1177643" y="41691"/>
                  </a:lnTo>
                  <a:lnTo>
                    <a:pt x="1172113" y="41628"/>
                  </a:lnTo>
                  <a:lnTo>
                    <a:pt x="1166152" y="40807"/>
                  </a:lnTo>
                  <a:lnTo>
                    <a:pt x="1136470" y="35441"/>
                  </a:lnTo>
                  <a:lnTo>
                    <a:pt x="1128600" y="34630"/>
                  </a:lnTo>
                  <a:lnTo>
                    <a:pt x="1118650" y="34738"/>
                  </a:lnTo>
                  <a:lnTo>
                    <a:pt x="1098532" y="36253"/>
                  </a:lnTo>
                  <a:lnTo>
                    <a:pt x="1088257" y="36362"/>
                  </a:lnTo>
                  <a:lnTo>
                    <a:pt x="1077883" y="35640"/>
                  </a:lnTo>
                  <a:lnTo>
                    <a:pt x="1067508" y="34485"/>
                  </a:lnTo>
                  <a:lnTo>
                    <a:pt x="1046760" y="31744"/>
                  </a:lnTo>
                  <a:lnTo>
                    <a:pt x="1040422" y="31744"/>
                  </a:lnTo>
                  <a:lnTo>
                    <a:pt x="1039268" y="41556"/>
                  </a:lnTo>
                  <a:lnTo>
                    <a:pt x="1036963" y="40402"/>
                  </a:lnTo>
                  <a:lnTo>
                    <a:pt x="1032929" y="39824"/>
                  </a:lnTo>
                  <a:lnTo>
                    <a:pt x="1032929" y="38671"/>
                  </a:lnTo>
                  <a:lnTo>
                    <a:pt x="1031777" y="30012"/>
                  </a:lnTo>
                  <a:lnTo>
                    <a:pt x="1024860" y="31744"/>
                  </a:lnTo>
                  <a:lnTo>
                    <a:pt x="1019674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4" y="36939"/>
                  </a:lnTo>
                  <a:lnTo>
                    <a:pt x="892799" y="39969"/>
                  </a:lnTo>
                  <a:lnTo>
                    <a:pt x="890648" y="42133"/>
                  </a:lnTo>
                  <a:lnTo>
                    <a:pt x="887307" y="42133"/>
                  </a:lnTo>
                  <a:lnTo>
                    <a:pt x="882506" y="38671"/>
                  </a:lnTo>
                  <a:lnTo>
                    <a:pt x="880201" y="37517"/>
                  </a:lnTo>
                  <a:lnTo>
                    <a:pt x="877319" y="36939"/>
                  </a:lnTo>
                  <a:lnTo>
                    <a:pt x="855077" y="36695"/>
                  </a:lnTo>
                  <a:lnTo>
                    <a:pt x="848503" y="36939"/>
                  </a:lnTo>
                  <a:lnTo>
                    <a:pt x="802397" y="39824"/>
                  </a:lnTo>
                  <a:lnTo>
                    <a:pt x="792797" y="41348"/>
                  </a:lnTo>
                  <a:lnTo>
                    <a:pt x="783089" y="42494"/>
                  </a:lnTo>
                  <a:lnTo>
                    <a:pt x="773381" y="43314"/>
                  </a:lnTo>
                  <a:lnTo>
                    <a:pt x="763783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3"/>
                  </a:lnTo>
                  <a:lnTo>
                    <a:pt x="699234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5"/>
                  </a:lnTo>
                  <a:lnTo>
                    <a:pt x="677909" y="45596"/>
                  </a:lnTo>
                  <a:lnTo>
                    <a:pt x="672956" y="44820"/>
                  </a:lnTo>
                  <a:lnTo>
                    <a:pt x="668111" y="45020"/>
                  </a:lnTo>
                  <a:lnTo>
                    <a:pt x="657396" y="47562"/>
                  </a:lnTo>
                  <a:lnTo>
                    <a:pt x="623733" y="57717"/>
                  </a:lnTo>
                  <a:lnTo>
                    <a:pt x="622005" y="57717"/>
                  </a:lnTo>
                  <a:lnTo>
                    <a:pt x="615403" y="53018"/>
                  </a:lnTo>
                  <a:lnTo>
                    <a:pt x="610262" y="51584"/>
                  </a:lnTo>
                  <a:lnTo>
                    <a:pt x="604796" y="51774"/>
                  </a:lnTo>
                  <a:lnTo>
                    <a:pt x="588488" y="55507"/>
                  </a:lnTo>
                  <a:lnTo>
                    <a:pt x="556879" y="61757"/>
                  </a:lnTo>
                  <a:lnTo>
                    <a:pt x="532673" y="61513"/>
                  </a:lnTo>
                  <a:lnTo>
                    <a:pt x="525758" y="61757"/>
                  </a:lnTo>
                  <a:lnTo>
                    <a:pt x="459479" y="69260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9" y="77964"/>
                  </a:lnTo>
                  <a:lnTo>
                    <a:pt x="324043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8" y="83113"/>
                  </a:lnTo>
                  <a:lnTo>
                    <a:pt x="277360" y="85999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2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2"/>
                  </a:lnTo>
                  <a:lnTo>
                    <a:pt x="221023" y="98454"/>
                  </a:lnTo>
                  <a:lnTo>
                    <a:pt x="205894" y="100429"/>
                  </a:lnTo>
                  <a:lnTo>
                    <a:pt x="195943" y="102115"/>
                  </a:lnTo>
                  <a:lnTo>
                    <a:pt x="185939" y="104397"/>
                  </a:lnTo>
                  <a:lnTo>
                    <a:pt x="165552" y="109664"/>
                  </a:lnTo>
                  <a:lnTo>
                    <a:pt x="166127" y="120053"/>
                  </a:lnTo>
                  <a:lnTo>
                    <a:pt x="147684" y="117167"/>
                  </a:lnTo>
                  <a:lnTo>
                    <a:pt x="155754" y="131597"/>
                  </a:lnTo>
                  <a:lnTo>
                    <a:pt x="146334" y="132147"/>
                  </a:lnTo>
                  <a:lnTo>
                    <a:pt x="135293" y="136431"/>
                  </a:lnTo>
                  <a:lnTo>
                    <a:pt x="125117" y="143203"/>
                  </a:lnTo>
                  <a:lnTo>
                    <a:pt x="118292" y="151221"/>
                  </a:lnTo>
                  <a:lnTo>
                    <a:pt x="110223" y="146603"/>
                  </a:lnTo>
                  <a:lnTo>
                    <a:pt x="106243" y="155533"/>
                  </a:lnTo>
                  <a:lnTo>
                    <a:pt x="99129" y="158724"/>
                  </a:lnTo>
                  <a:lnTo>
                    <a:pt x="90934" y="159753"/>
                  </a:lnTo>
                  <a:lnTo>
                    <a:pt x="83712" y="162187"/>
                  </a:lnTo>
                  <a:lnTo>
                    <a:pt x="63855" y="195863"/>
                  </a:lnTo>
                  <a:lnTo>
                    <a:pt x="58858" y="200715"/>
                  </a:lnTo>
                  <a:lnTo>
                    <a:pt x="55048" y="206649"/>
                  </a:lnTo>
                  <a:lnTo>
                    <a:pt x="52590" y="213556"/>
                  </a:lnTo>
                  <a:lnTo>
                    <a:pt x="48826" y="216028"/>
                  </a:lnTo>
                  <a:lnTo>
                    <a:pt x="45387" y="219040"/>
                  </a:lnTo>
                  <a:lnTo>
                    <a:pt x="42378" y="222486"/>
                  </a:lnTo>
                  <a:lnTo>
                    <a:pt x="39911" y="226255"/>
                  </a:lnTo>
                  <a:lnTo>
                    <a:pt x="38759" y="228564"/>
                  </a:lnTo>
                  <a:lnTo>
                    <a:pt x="43369" y="233758"/>
                  </a:lnTo>
                  <a:lnTo>
                    <a:pt x="45674" y="238953"/>
                  </a:lnTo>
                  <a:lnTo>
                    <a:pt x="43945" y="239530"/>
                  </a:lnTo>
                  <a:lnTo>
                    <a:pt x="41640" y="241839"/>
                  </a:lnTo>
                  <a:lnTo>
                    <a:pt x="34147" y="245879"/>
                  </a:lnTo>
                  <a:lnTo>
                    <a:pt x="29537" y="248766"/>
                  </a:lnTo>
                  <a:lnTo>
                    <a:pt x="19739" y="253382"/>
                  </a:lnTo>
                  <a:lnTo>
                    <a:pt x="16857" y="253960"/>
                  </a:lnTo>
                  <a:lnTo>
                    <a:pt x="7924" y="256757"/>
                  </a:lnTo>
                  <a:lnTo>
                    <a:pt x="2449" y="261175"/>
                  </a:lnTo>
                  <a:lnTo>
                    <a:pt x="0" y="267759"/>
                  </a:lnTo>
                  <a:lnTo>
                    <a:pt x="144" y="277047"/>
                  </a:lnTo>
                  <a:lnTo>
                    <a:pt x="720" y="278202"/>
                  </a:lnTo>
                  <a:lnTo>
                    <a:pt x="1296" y="278778"/>
                  </a:lnTo>
                  <a:lnTo>
                    <a:pt x="1873" y="279933"/>
                  </a:lnTo>
                  <a:lnTo>
                    <a:pt x="4178" y="275316"/>
                  </a:lnTo>
                  <a:lnTo>
                    <a:pt x="18586" y="286283"/>
                  </a:lnTo>
                  <a:lnTo>
                    <a:pt x="6483" y="292054"/>
                  </a:lnTo>
                  <a:lnTo>
                    <a:pt x="22621" y="309947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0"/>
                  </a:lnTo>
                  <a:lnTo>
                    <a:pt x="15706" y="332746"/>
                  </a:lnTo>
                  <a:lnTo>
                    <a:pt x="19613" y="337742"/>
                  </a:lnTo>
                  <a:lnTo>
                    <a:pt x="21468" y="342846"/>
                  </a:lnTo>
                  <a:lnTo>
                    <a:pt x="24376" y="353047"/>
                  </a:lnTo>
                  <a:lnTo>
                    <a:pt x="30041" y="358647"/>
                  </a:lnTo>
                  <a:lnTo>
                    <a:pt x="37758" y="361109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30" y="374014"/>
                  </a:lnTo>
                  <a:lnTo>
                    <a:pt x="62108" y="384503"/>
                  </a:lnTo>
                  <a:lnTo>
                    <a:pt x="67936" y="389959"/>
                  </a:lnTo>
                  <a:lnTo>
                    <a:pt x="76031" y="390329"/>
                  </a:lnTo>
                  <a:lnTo>
                    <a:pt x="86017" y="385558"/>
                  </a:lnTo>
                  <a:lnTo>
                    <a:pt x="86593" y="385558"/>
                  </a:lnTo>
                  <a:lnTo>
                    <a:pt x="88323" y="386135"/>
                  </a:lnTo>
                  <a:lnTo>
                    <a:pt x="90628" y="386135"/>
                  </a:lnTo>
                  <a:lnTo>
                    <a:pt x="83712" y="398833"/>
                  </a:lnTo>
                  <a:lnTo>
                    <a:pt x="90727" y="397986"/>
                  </a:lnTo>
                  <a:lnTo>
                    <a:pt x="94879" y="394649"/>
                  </a:lnTo>
                  <a:lnTo>
                    <a:pt x="96761" y="388932"/>
                  </a:lnTo>
                  <a:lnTo>
                    <a:pt x="96968" y="380941"/>
                  </a:lnTo>
                  <a:lnTo>
                    <a:pt x="99849" y="384403"/>
                  </a:lnTo>
                  <a:lnTo>
                    <a:pt x="101578" y="387866"/>
                  </a:lnTo>
                  <a:lnTo>
                    <a:pt x="101003" y="389599"/>
                  </a:lnTo>
                  <a:lnTo>
                    <a:pt x="106451" y="399780"/>
                  </a:lnTo>
                  <a:lnTo>
                    <a:pt x="116060" y="406986"/>
                  </a:lnTo>
                  <a:lnTo>
                    <a:pt x="127505" y="409972"/>
                  </a:lnTo>
                  <a:lnTo>
                    <a:pt x="138464" y="407492"/>
                  </a:lnTo>
                  <a:lnTo>
                    <a:pt x="144705" y="405192"/>
                  </a:lnTo>
                  <a:lnTo>
                    <a:pt x="149918" y="405110"/>
                  </a:lnTo>
                  <a:lnTo>
                    <a:pt x="154593" y="407085"/>
                  </a:lnTo>
                  <a:lnTo>
                    <a:pt x="159212" y="410954"/>
                  </a:lnTo>
                  <a:lnTo>
                    <a:pt x="162093" y="413840"/>
                  </a:lnTo>
                  <a:lnTo>
                    <a:pt x="166128" y="416149"/>
                  </a:lnTo>
                  <a:lnTo>
                    <a:pt x="170163" y="416726"/>
                  </a:lnTo>
                  <a:lnTo>
                    <a:pt x="178808" y="416934"/>
                  </a:lnTo>
                  <a:lnTo>
                    <a:pt x="187453" y="416655"/>
                  </a:lnTo>
                  <a:lnTo>
                    <a:pt x="196098" y="415833"/>
                  </a:lnTo>
                  <a:lnTo>
                    <a:pt x="204743" y="414417"/>
                  </a:lnTo>
                  <a:lnTo>
                    <a:pt x="213179" y="412532"/>
                  </a:lnTo>
                  <a:lnTo>
                    <a:pt x="221240" y="411892"/>
                  </a:lnTo>
                  <a:lnTo>
                    <a:pt x="228974" y="413524"/>
                  </a:lnTo>
                  <a:lnTo>
                    <a:pt x="236440" y="418458"/>
                  </a:lnTo>
                  <a:lnTo>
                    <a:pt x="239899" y="420189"/>
                  </a:lnTo>
                  <a:lnTo>
                    <a:pt x="243932" y="420189"/>
                  </a:lnTo>
                  <a:lnTo>
                    <a:pt x="255082" y="417168"/>
                  </a:lnTo>
                  <a:lnTo>
                    <a:pt x="262087" y="414922"/>
                  </a:lnTo>
                  <a:lnTo>
                    <a:pt x="269525" y="413435"/>
                  </a:lnTo>
                  <a:lnTo>
                    <a:pt x="277936" y="413840"/>
                  </a:lnTo>
                  <a:lnTo>
                    <a:pt x="287275" y="414643"/>
                  </a:lnTo>
                  <a:lnTo>
                    <a:pt x="296884" y="414201"/>
                  </a:lnTo>
                  <a:lnTo>
                    <a:pt x="306383" y="413435"/>
                  </a:lnTo>
                  <a:lnTo>
                    <a:pt x="315398" y="413263"/>
                  </a:lnTo>
                  <a:lnTo>
                    <a:pt x="323926" y="413642"/>
                  </a:lnTo>
                  <a:lnTo>
                    <a:pt x="332183" y="413263"/>
                  </a:lnTo>
                  <a:lnTo>
                    <a:pt x="340117" y="411153"/>
                  </a:lnTo>
                  <a:lnTo>
                    <a:pt x="347672" y="406337"/>
                  </a:lnTo>
                  <a:lnTo>
                    <a:pt x="348824" y="404605"/>
                  </a:lnTo>
                  <a:lnTo>
                    <a:pt x="351707" y="405183"/>
                  </a:lnTo>
                  <a:lnTo>
                    <a:pt x="390897" y="403451"/>
                  </a:lnTo>
                  <a:lnTo>
                    <a:pt x="435274" y="399987"/>
                  </a:lnTo>
                  <a:lnTo>
                    <a:pt x="457400" y="395199"/>
                  </a:lnTo>
                  <a:lnTo>
                    <a:pt x="467549" y="393062"/>
                  </a:lnTo>
                  <a:lnTo>
                    <a:pt x="471007" y="393062"/>
                  </a:lnTo>
                  <a:lnTo>
                    <a:pt x="473889" y="394216"/>
                  </a:lnTo>
                  <a:lnTo>
                    <a:pt x="483920" y="396904"/>
                  </a:lnTo>
                  <a:lnTo>
                    <a:pt x="494060" y="396669"/>
                  </a:lnTo>
                  <a:lnTo>
                    <a:pt x="504200" y="395352"/>
                  </a:lnTo>
                  <a:lnTo>
                    <a:pt x="531702" y="393684"/>
                  </a:lnTo>
                  <a:lnTo>
                    <a:pt x="566426" y="386920"/>
                  </a:lnTo>
                  <a:lnTo>
                    <a:pt x="584544" y="386135"/>
                  </a:lnTo>
                  <a:lnTo>
                    <a:pt x="600105" y="386568"/>
                  </a:lnTo>
                  <a:lnTo>
                    <a:pt x="615666" y="385702"/>
                  </a:lnTo>
                  <a:lnTo>
                    <a:pt x="646788" y="382673"/>
                  </a:lnTo>
                  <a:lnTo>
                    <a:pt x="656639" y="381887"/>
                  </a:lnTo>
                  <a:lnTo>
                    <a:pt x="676127" y="379670"/>
                  </a:lnTo>
                  <a:lnTo>
                    <a:pt x="685979" y="379210"/>
                  </a:lnTo>
                  <a:lnTo>
                    <a:pt x="698513" y="379651"/>
                  </a:lnTo>
                  <a:lnTo>
                    <a:pt x="723583" y="381401"/>
                  </a:lnTo>
                  <a:lnTo>
                    <a:pt x="736119" y="381519"/>
                  </a:lnTo>
                  <a:lnTo>
                    <a:pt x="752544" y="380715"/>
                  </a:lnTo>
                  <a:lnTo>
                    <a:pt x="785395" y="378028"/>
                  </a:lnTo>
                  <a:lnTo>
                    <a:pt x="801820" y="376901"/>
                  </a:lnTo>
                  <a:lnTo>
                    <a:pt x="807007" y="377261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3" y="378597"/>
                  </a:lnTo>
                  <a:lnTo>
                    <a:pt x="854177" y="376937"/>
                  </a:lnTo>
                  <a:lnTo>
                    <a:pt x="864641" y="376323"/>
                  </a:lnTo>
                  <a:lnTo>
                    <a:pt x="888343" y="375890"/>
                  </a:lnTo>
                  <a:lnTo>
                    <a:pt x="912477" y="376323"/>
                  </a:lnTo>
                  <a:lnTo>
                    <a:pt x="919906" y="376928"/>
                  </a:lnTo>
                  <a:lnTo>
                    <a:pt x="927389" y="378127"/>
                  </a:lnTo>
                  <a:lnTo>
                    <a:pt x="934764" y="379002"/>
                  </a:lnTo>
                  <a:lnTo>
                    <a:pt x="954909" y="377902"/>
                  </a:lnTo>
                  <a:lnTo>
                    <a:pt x="967948" y="378415"/>
                  </a:lnTo>
                  <a:lnTo>
                    <a:pt x="980772" y="377739"/>
                  </a:lnTo>
                  <a:lnTo>
                    <a:pt x="993162" y="373438"/>
                  </a:lnTo>
                  <a:lnTo>
                    <a:pt x="994316" y="372860"/>
                  </a:lnTo>
                  <a:lnTo>
                    <a:pt x="996044" y="374014"/>
                  </a:lnTo>
                  <a:lnTo>
                    <a:pt x="997774" y="374014"/>
                  </a:lnTo>
                  <a:lnTo>
                    <a:pt x="1002527" y="375213"/>
                  </a:lnTo>
                  <a:lnTo>
                    <a:pt x="1016792" y="378056"/>
                  </a:lnTo>
                  <a:lnTo>
                    <a:pt x="1032353" y="378487"/>
                  </a:lnTo>
                  <a:lnTo>
                    <a:pt x="1047915" y="377189"/>
                  </a:lnTo>
                  <a:lnTo>
                    <a:pt x="1063475" y="376756"/>
                  </a:lnTo>
                  <a:lnTo>
                    <a:pt x="1079036" y="379787"/>
                  </a:lnTo>
                  <a:lnTo>
                    <a:pt x="1084691" y="380481"/>
                  </a:lnTo>
                  <a:lnTo>
                    <a:pt x="1090994" y="379714"/>
                  </a:lnTo>
                  <a:lnTo>
                    <a:pt x="1097514" y="378406"/>
                  </a:lnTo>
                  <a:lnTo>
                    <a:pt x="1103819" y="377478"/>
                  </a:lnTo>
                  <a:lnTo>
                    <a:pt x="1109338" y="377405"/>
                  </a:lnTo>
                  <a:lnTo>
                    <a:pt x="1119946" y="378127"/>
                  </a:lnTo>
                  <a:lnTo>
                    <a:pt x="1125143" y="378056"/>
                  </a:lnTo>
                  <a:lnTo>
                    <a:pt x="1138885" y="378713"/>
                  </a:lnTo>
                  <a:lnTo>
                    <a:pt x="1152518" y="381157"/>
                  </a:lnTo>
                  <a:lnTo>
                    <a:pt x="1166152" y="382195"/>
                  </a:lnTo>
                  <a:lnTo>
                    <a:pt x="1179894" y="378632"/>
                  </a:lnTo>
                  <a:lnTo>
                    <a:pt x="1182776" y="376901"/>
                  </a:lnTo>
                  <a:lnTo>
                    <a:pt x="1187386" y="379787"/>
                  </a:lnTo>
                  <a:lnTo>
                    <a:pt x="1191421" y="380364"/>
                  </a:lnTo>
                  <a:lnTo>
                    <a:pt x="1202659" y="382817"/>
                  </a:lnTo>
                  <a:lnTo>
                    <a:pt x="1208277" y="383773"/>
                  </a:lnTo>
                  <a:lnTo>
                    <a:pt x="1213897" y="384403"/>
                  </a:lnTo>
                  <a:lnTo>
                    <a:pt x="1229549" y="383980"/>
                  </a:lnTo>
                  <a:lnTo>
                    <a:pt x="1245308" y="383178"/>
                  </a:lnTo>
                  <a:lnTo>
                    <a:pt x="1261066" y="382699"/>
                  </a:lnTo>
                  <a:lnTo>
                    <a:pt x="1276718" y="383250"/>
                  </a:lnTo>
                  <a:lnTo>
                    <a:pt x="1287749" y="383899"/>
                  </a:lnTo>
                  <a:lnTo>
                    <a:pt x="1298402" y="383683"/>
                  </a:lnTo>
                  <a:lnTo>
                    <a:pt x="1308731" y="381951"/>
                  </a:lnTo>
                  <a:lnTo>
                    <a:pt x="1318790" y="378056"/>
                  </a:lnTo>
                  <a:lnTo>
                    <a:pt x="1321671" y="377478"/>
                  </a:lnTo>
                  <a:lnTo>
                    <a:pt x="1324552" y="378056"/>
                  </a:lnTo>
                  <a:lnTo>
                    <a:pt x="1331469" y="383240"/>
                  </a:lnTo>
                  <a:lnTo>
                    <a:pt x="1336512" y="384044"/>
                  </a:lnTo>
                  <a:lnTo>
                    <a:pt x="1347030" y="382673"/>
                  </a:lnTo>
                  <a:lnTo>
                    <a:pt x="1360087" y="381256"/>
                  </a:lnTo>
                  <a:lnTo>
                    <a:pt x="1373253" y="380436"/>
                  </a:lnTo>
                  <a:lnTo>
                    <a:pt x="1386419" y="380156"/>
                  </a:lnTo>
                  <a:lnTo>
                    <a:pt x="1399476" y="380364"/>
                  </a:lnTo>
                  <a:lnTo>
                    <a:pt x="1420583" y="382817"/>
                  </a:lnTo>
                  <a:lnTo>
                    <a:pt x="1431328" y="382960"/>
                  </a:lnTo>
                  <a:lnTo>
                    <a:pt x="1442125" y="380941"/>
                  </a:lnTo>
                  <a:lnTo>
                    <a:pt x="1447312" y="379760"/>
                  </a:lnTo>
                  <a:lnTo>
                    <a:pt x="1452498" y="378848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6"/>
                  </a:lnTo>
                  <a:lnTo>
                    <a:pt x="1477136" y="379760"/>
                  </a:lnTo>
                  <a:lnTo>
                    <a:pt x="1481891" y="379787"/>
                  </a:lnTo>
                  <a:lnTo>
                    <a:pt x="1496947" y="376829"/>
                  </a:lnTo>
                  <a:lnTo>
                    <a:pt x="1512004" y="373438"/>
                  </a:lnTo>
                  <a:lnTo>
                    <a:pt x="1527277" y="372644"/>
                  </a:lnTo>
                  <a:lnTo>
                    <a:pt x="1547017" y="378632"/>
                  </a:lnTo>
                  <a:lnTo>
                    <a:pt x="1551051" y="378056"/>
                  </a:lnTo>
                  <a:lnTo>
                    <a:pt x="1572952" y="370263"/>
                  </a:lnTo>
                  <a:lnTo>
                    <a:pt x="1622588" y="369830"/>
                  </a:lnTo>
                  <a:lnTo>
                    <a:pt x="1638320" y="368838"/>
                  </a:lnTo>
                  <a:lnTo>
                    <a:pt x="1654214" y="365357"/>
                  </a:lnTo>
                  <a:lnTo>
                    <a:pt x="1665588" y="363156"/>
                  </a:lnTo>
                  <a:lnTo>
                    <a:pt x="1677772" y="362903"/>
                  </a:lnTo>
                  <a:lnTo>
                    <a:pt x="1702626" y="364780"/>
                  </a:lnTo>
                  <a:lnTo>
                    <a:pt x="1720321" y="364337"/>
                  </a:lnTo>
                  <a:lnTo>
                    <a:pt x="1737854" y="362111"/>
                  </a:lnTo>
                  <a:lnTo>
                    <a:pt x="1755063" y="358043"/>
                  </a:lnTo>
                  <a:lnTo>
                    <a:pt x="1771785" y="352082"/>
                  </a:lnTo>
                  <a:lnTo>
                    <a:pt x="1775820" y="350927"/>
                  </a:lnTo>
                  <a:lnTo>
                    <a:pt x="1780430" y="350927"/>
                  </a:lnTo>
                  <a:lnTo>
                    <a:pt x="1785042" y="352082"/>
                  </a:lnTo>
                  <a:lnTo>
                    <a:pt x="1809680" y="355734"/>
                  </a:lnTo>
                  <a:lnTo>
                    <a:pt x="1817891" y="356699"/>
                  </a:lnTo>
                  <a:lnTo>
                    <a:pt x="1828455" y="355085"/>
                  </a:lnTo>
                  <a:lnTo>
                    <a:pt x="1838855" y="352009"/>
                  </a:lnTo>
                  <a:lnTo>
                    <a:pt x="1849582" y="350125"/>
                  </a:lnTo>
                  <a:lnTo>
                    <a:pt x="1861117" y="352082"/>
                  </a:lnTo>
                  <a:lnTo>
                    <a:pt x="1865908" y="352704"/>
                  </a:lnTo>
                  <a:lnTo>
                    <a:pt x="1871347" y="351864"/>
                  </a:lnTo>
                  <a:lnTo>
                    <a:pt x="1877002" y="350701"/>
                  </a:lnTo>
                  <a:lnTo>
                    <a:pt x="1882440" y="350351"/>
                  </a:lnTo>
                  <a:lnTo>
                    <a:pt x="1902252" y="352370"/>
                  </a:lnTo>
                  <a:lnTo>
                    <a:pt x="1912024" y="351974"/>
                  </a:lnTo>
                  <a:lnTo>
                    <a:pt x="1923361" y="348618"/>
                  </a:lnTo>
                  <a:lnTo>
                    <a:pt x="1925666" y="349773"/>
                  </a:lnTo>
                  <a:lnTo>
                    <a:pt x="1927395" y="350351"/>
                  </a:lnTo>
                  <a:lnTo>
                    <a:pt x="1936275" y="351532"/>
                  </a:lnTo>
                  <a:lnTo>
                    <a:pt x="1943100" y="349845"/>
                  </a:lnTo>
                  <a:lnTo>
                    <a:pt x="1947981" y="345236"/>
                  </a:lnTo>
                  <a:lnTo>
                    <a:pt x="1951024" y="337652"/>
                  </a:lnTo>
                  <a:lnTo>
                    <a:pt x="1957301" y="339537"/>
                  </a:lnTo>
                  <a:lnTo>
                    <a:pt x="1958877" y="343640"/>
                  </a:lnTo>
                  <a:lnTo>
                    <a:pt x="1958399" y="348935"/>
                  </a:lnTo>
                  <a:lnTo>
                    <a:pt x="1958517" y="354390"/>
                  </a:lnTo>
                  <a:lnTo>
                    <a:pt x="1989648" y="345020"/>
                  </a:lnTo>
                  <a:lnTo>
                    <a:pt x="1995474" y="342775"/>
                  </a:lnTo>
                  <a:lnTo>
                    <a:pt x="2000976" y="341287"/>
                  </a:lnTo>
                  <a:lnTo>
                    <a:pt x="2005775" y="341693"/>
                  </a:lnTo>
                  <a:lnTo>
                    <a:pt x="2015573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6" y="348042"/>
                  </a:lnTo>
                  <a:lnTo>
                    <a:pt x="2060285" y="346923"/>
                  </a:lnTo>
                  <a:lnTo>
                    <a:pt x="2074143" y="347319"/>
                  </a:lnTo>
                  <a:lnTo>
                    <a:pt x="2102023" y="349196"/>
                  </a:lnTo>
                  <a:lnTo>
                    <a:pt x="2108840" y="349898"/>
                  </a:lnTo>
                  <a:lnTo>
                    <a:pt x="2122042" y="351956"/>
                  </a:lnTo>
                  <a:lnTo>
                    <a:pt x="2128535" y="352659"/>
                  </a:lnTo>
                  <a:lnTo>
                    <a:pt x="2146283" y="352532"/>
                  </a:lnTo>
                  <a:lnTo>
                    <a:pt x="2164195" y="350351"/>
                  </a:lnTo>
                  <a:lnTo>
                    <a:pt x="2182430" y="348601"/>
                  </a:lnTo>
                  <a:lnTo>
                    <a:pt x="2201152" y="349773"/>
                  </a:lnTo>
                  <a:lnTo>
                    <a:pt x="2201152" y="346309"/>
                  </a:lnTo>
                  <a:lnTo>
                    <a:pt x="2199999" y="339961"/>
                  </a:lnTo>
                  <a:lnTo>
                    <a:pt x="2207258" y="338581"/>
                  </a:lnTo>
                  <a:lnTo>
                    <a:pt x="2212679" y="340177"/>
                  </a:lnTo>
                  <a:lnTo>
                    <a:pt x="2216370" y="344262"/>
                  </a:lnTo>
                  <a:lnTo>
                    <a:pt x="2218442" y="350351"/>
                  </a:lnTo>
                  <a:lnTo>
                    <a:pt x="2220172" y="358430"/>
                  </a:lnTo>
                  <a:lnTo>
                    <a:pt x="2224205" y="357276"/>
                  </a:lnTo>
                  <a:lnTo>
                    <a:pt x="2237893" y="354580"/>
                  </a:lnTo>
                  <a:lnTo>
                    <a:pt x="2259938" y="350927"/>
                  </a:lnTo>
                  <a:lnTo>
                    <a:pt x="2265126" y="349773"/>
                  </a:lnTo>
                  <a:lnTo>
                    <a:pt x="2274923" y="348618"/>
                  </a:lnTo>
                  <a:lnTo>
                    <a:pt x="2287125" y="347943"/>
                  </a:lnTo>
                  <a:lnTo>
                    <a:pt x="2325640" y="346887"/>
                  </a:lnTo>
                  <a:lnTo>
                    <a:pt x="2327368" y="348618"/>
                  </a:lnTo>
                  <a:lnTo>
                    <a:pt x="2330827" y="350351"/>
                  </a:lnTo>
                  <a:lnTo>
                    <a:pt x="2332555" y="350927"/>
                  </a:lnTo>
                  <a:lnTo>
                    <a:pt x="2334861" y="350927"/>
                  </a:lnTo>
                  <a:lnTo>
                    <a:pt x="2374249" y="347275"/>
                  </a:lnTo>
                  <a:lnTo>
                    <a:pt x="2392494" y="345155"/>
                  </a:lnTo>
                  <a:lnTo>
                    <a:pt x="2399410" y="340539"/>
                  </a:lnTo>
                  <a:lnTo>
                    <a:pt x="2402292" y="342270"/>
                  </a:lnTo>
                  <a:lnTo>
                    <a:pt x="2409793" y="345508"/>
                  </a:lnTo>
                  <a:lnTo>
                    <a:pt x="2416916" y="345660"/>
                  </a:lnTo>
                  <a:lnTo>
                    <a:pt x="2423932" y="343974"/>
                  </a:lnTo>
                  <a:lnTo>
                    <a:pt x="2431108" y="341693"/>
                  </a:lnTo>
                  <a:lnTo>
                    <a:pt x="2437250" y="340592"/>
                  </a:lnTo>
                  <a:lnTo>
                    <a:pt x="2443500" y="339816"/>
                  </a:lnTo>
                  <a:lnTo>
                    <a:pt x="2455891" y="338806"/>
                  </a:lnTo>
                  <a:lnTo>
                    <a:pt x="2469723" y="335343"/>
                  </a:lnTo>
                  <a:lnTo>
                    <a:pt x="2477503" y="335614"/>
                  </a:lnTo>
                  <a:lnTo>
                    <a:pt x="2493064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2" y="334153"/>
                  </a:lnTo>
                  <a:lnTo>
                    <a:pt x="2523322" y="333612"/>
                  </a:lnTo>
                  <a:lnTo>
                    <a:pt x="2531111" y="333548"/>
                  </a:lnTo>
                  <a:lnTo>
                    <a:pt x="2546906" y="334505"/>
                  </a:lnTo>
                  <a:lnTo>
                    <a:pt x="2566042" y="335198"/>
                  </a:lnTo>
                  <a:lnTo>
                    <a:pt x="2570986" y="334766"/>
                  </a:lnTo>
                  <a:lnTo>
                    <a:pt x="2574038" y="333034"/>
                  </a:lnTo>
                  <a:lnTo>
                    <a:pt x="2579883" y="327651"/>
                  </a:lnTo>
                  <a:lnTo>
                    <a:pt x="2586645" y="325027"/>
                  </a:lnTo>
                  <a:lnTo>
                    <a:pt x="2593733" y="323376"/>
                  </a:lnTo>
                  <a:lnTo>
                    <a:pt x="2600549" y="320913"/>
                  </a:lnTo>
                  <a:lnTo>
                    <a:pt x="2604584" y="319759"/>
                  </a:lnTo>
                  <a:lnTo>
                    <a:pt x="2608619" y="319759"/>
                  </a:lnTo>
                  <a:lnTo>
                    <a:pt x="2612652" y="320913"/>
                  </a:lnTo>
                  <a:lnTo>
                    <a:pt x="2615534" y="321491"/>
                  </a:lnTo>
                  <a:lnTo>
                    <a:pt x="2619569" y="323222"/>
                  </a:lnTo>
                  <a:lnTo>
                    <a:pt x="2621297" y="322068"/>
                  </a:lnTo>
                  <a:lnTo>
                    <a:pt x="2627520" y="319046"/>
                  </a:lnTo>
                  <a:lnTo>
                    <a:pt x="2634336" y="317812"/>
                  </a:lnTo>
                  <a:lnTo>
                    <a:pt x="2640830" y="317117"/>
                  </a:lnTo>
                  <a:lnTo>
                    <a:pt x="2646079" y="315719"/>
                  </a:lnTo>
                  <a:lnTo>
                    <a:pt x="2657642" y="310443"/>
                  </a:lnTo>
                  <a:lnTo>
                    <a:pt x="2669421" y="305546"/>
                  </a:lnTo>
                  <a:lnTo>
                    <a:pt x="2691033" y="289746"/>
                  </a:lnTo>
                  <a:lnTo>
                    <a:pt x="2708296" y="258578"/>
                  </a:lnTo>
                  <a:lnTo>
                    <a:pt x="2711206" y="247034"/>
                  </a:lnTo>
                  <a:lnTo>
                    <a:pt x="2720534" y="245645"/>
                  </a:lnTo>
                  <a:lnTo>
                    <a:pt x="2724892" y="243282"/>
                  </a:lnTo>
                  <a:lnTo>
                    <a:pt x="2725145" y="238754"/>
                  </a:lnTo>
                  <a:lnTo>
                    <a:pt x="2721002" y="227410"/>
                  </a:lnTo>
                  <a:lnTo>
                    <a:pt x="2721002" y="220483"/>
                  </a:lnTo>
                  <a:lnTo>
                    <a:pt x="2731376" y="216443"/>
                  </a:lnTo>
                  <a:lnTo>
                    <a:pt x="2722154" y="173154"/>
                  </a:lnTo>
                  <a:lnTo>
                    <a:pt x="2718121" y="173154"/>
                  </a:lnTo>
                  <a:lnTo>
                    <a:pt x="2706594" y="171423"/>
                  </a:lnTo>
                  <a:lnTo>
                    <a:pt x="2697373" y="168537"/>
                  </a:lnTo>
                  <a:lnTo>
                    <a:pt x="2704622" y="160907"/>
                  </a:lnTo>
                  <a:lnTo>
                    <a:pt x="2713007" y="154251"/>
                  </a:lnTo>
                  <a:lnTo>
                    <a:pt x="2720633" y="146946"/>
                  </a:lnTo>
                  <a:lnTo>
                    <a:pt x="2726189" y="136215"/>
                  </a:lnTo>
                  <a:lnTo>
                    <a:pt x="2729071" y="135637"/>
                  </a:lnTo>
                  <a:lnTo>
                    <a:pt x="2730800" y="135060"/>
                  </a:lnTo>
                  <a:lnTo>
                    <a:pt x="2731376" y="136791"/>
                  </a:lnTo>
                  <a:lnTo>
                    <a:pt x="2731954" y="142563"/>
                  </a:lnTo>
                  <a:lnTo>
                    <a:pt x="2735411" y="137369"/>
                  </a:lnTo>
                  <a:lnTo>
                    <a:pt x="2738869" y="134482"/>
                  </a:lnTo>
                  <a:lnTo>
                    <a:pt x="2738869" y="124094"/>
                  </a:lnTo>
                  <a:lnTo>
                    <a:pt x="2742904" y="123516"/>
                  </a:lnTo>
                  <a:lnTo>
                    <a:pt x="2761922" y="123516"/>
                  </a:lnTo>
                  <a:lnTo>
                    <a:pt x="2763075" y="115436"/>
                  </a:lnTo>
                  <a:lnTo>
                    <a:pt x="2763075" y="114282"/>
                  </a:lnTo>
                  <a:lnTo>
                    <a:pt x="2765957" y="113704"/>
                  </a:lnTo>
                  <a:lnTo>
                    <a:pt x="2767110" y="112549"/>
                  </a:lnTo>
                  <a:lnTo>
                    <a:pt x="2758465" y="107932"/>
                  </a:lnTo>
                  <a:lnTo>
                    <a:pt x="2759663" y="98165"/>
                  </a:lnTo>
                  <a:lnTo>
                    <a:pt x="2762498" y="69838"/>
                  </a:lnTo>
                  <a:lnTo>
                    <a:pt x="2768118" y="67457"/>
                  </a:lnTo>
                  <a:lnTo>
                    <a:pt x="2771143" y="63778"/>
                  </a:lnTo>
                  <a:lnTo>
                    <a:pt x="2771575" y="58799"/>
                  </a:lnTo>
                  <a:lnTo>
                    <a:pt x="2769415" y="52522"/>
                  </a:lnTo>
                  <a:lnTo>
                    <a:pt x="2767326" y="45561"/>
                  </a:lnTo>
                  <a:lnTo>
                    <a:pt x="2765668" y="37948"/>
                  </a:lnTo>
                  <a:lnTo>
                    <a:pt x="2741678" y="19695"/>
                  </a:lnTo>
                  <a:lnTo>
                    <a:pt x="2711206" y="9739"/>
                  </a:lnTo>
                  <a:lnTo>
                    <a:pt x="2705225" y="8141"/>
                  </a:lnTo>
                  <a:lnTo>
                    <a:pt x="2699679" y="5194"/>
                  </a:lnTo>
                  <a:lnTo>
                    <a:pt x="2696796" y="4039"/>
                  </a:lnTo>
                  <a:lnTo>
                    <a:pt x="2693338" y="3462"/>
                  </a:lnTo>
                  <a:lnTo>
                    <a:pt x="2676338" y="6203"/>
                  </a:lnTo>
                  <a:lnTo>
                    <a:pt x="2662793" y="9234"/>
                  </a:lnTo>
                  <a:lnTo>
                    <a:pt x="2656138" y="9775"/>
                  </a:lnTo>
                  <a:lnTo>
                    <a:pt x="2643262" y="7611"/>
                  </a:lnTo>
                  <a:lnTo>
                    <a:pt x="2636282" y="7503"/>
                  </a:lnTo>
                  <a:lnTo>
                    <a:pt x="2622261" y="8638"/>
                  </a:lnTo>
                  <a:lnTo>
                    <a:pt x="2607970" y="8368"/>
                  </a:lnTo>
                  <a:lnTo>
                    <a:pt x="2593571" y="7664"/>
                  </a:lnTo>
                  <a:lnTo>
                    <a:pt x="2579225" y="7503"/>
                  </a:lnTo>
                  <a:lnTo>
                    <a:pt x="2568726" y="7881"/>
                  </a:lnTo>
                  <a:lnTo>
                    <a:pt x="2534848" y="10966"/>
                  </a:lnTo>
                  <a:lnTo>
                    <a:pt x="2530219" y="7926"/>
                  </a:lnTo>
                  <a:lnTo>
                    <a:pt x="2525482" y="6564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8"/>
                  </a:lnTo>
                  <a:lnTo>
                    <a:pt x="2499116" y="10388"/>
                  </a:lnTo>
                  <a:lnTo>
                    <a:pt x="2460266" y="12363"/>
                  </a:lnTo>
                  <a:lnTo>
                    <a:pt x="2445517" y="12120"/>
                  </a:lnTo>
                  <a:lnTo>
                    <a:pt x="2436340" y="12651"/>
                  </a:lnTo>
                  <a:lnTo>
                    <a:pt x="2408055" y="15006"/>
                  </a:lnTo>
                  <a:lnTo>
                    <a:pt x="2396825" y="16295"/>
                  </a:lnTo>
                  <a:lnTo>
                    <a:pt x="2385650" y="16664"/>
                  </a:lnTo>
                  <a:lnTo>
                    <a:pt x="2374582" y="16061"/>
                  </a:lnTo>
                  <a:lnTo>
                    <a:pt x="2353979" y="13120"/>
                  </a:lnTo>
                  <a:lnTo>
                    <a:pt x="2344011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3" y="14067"/>
                  </a:lnTo>
                  <a:lnTo>
                    <a:pt x="2272283" y="15556"/>
                  </a:lnTo>
                  <a:lnTo>
                    <a:pt x="2255326" y="19046"/>
                  </a:lnTo>
                  <a:lnTo>
                    <a:pt x="2251293" y="20200"/>
                  </a:lnTo>
                  <a:lnTo>
                    <a:pt x="2247258" y="20200"/>
                  </a:lnTo>
                  <a:lnTo>
                    <a:pt x="2243223" y="19046"/>
                  </a:lnTo>
                  <a:lnTo>
                    <a:pt x="2233094" y="16765"/>
                  </a:lnTo>
                  <a:lnTo>
                    <a:pt x="2212183" y="15231"/>
                  </a:lnTo>
                  <a:lnTo>
                    <a:pt x="2201729" y="13274"/>
                  </a:lnTo>
                  <a:lnTo>
                    <a:pt x="2192373" y="11912"/>
                  </a:lnTo>
                  <a:lnTo>
                    <a:pt x="2182638" y="12336"/>
                  </a:lnTo>
                  <a:lnTo>
                    <a:pt x="2163114" y="14428"/>
                  </a:lnTo>
                  <a:lnTo>
                    <a:pt x="2158476" y="13933"/>
                  </a:lnTo>
                  <a:lnTo>
                    <a:pt x="2153677" y="13058"/>
                  </a:lnTo>
                  <a:lnTo>
                    <a:pt x="2149417" y="12724"/>
                  </a:lnTo>
                  <a:lnTo>
                    <a:pt x="2146401" y="13851"/>
                  </a:lnTo>
                  <a:lnTo>
                    <a:pt x="2139953" y="17810"/>
                  </a:lnTo>
                  <a:lnTo>
                    <a:pt x="2136747" y="16088"/>
                  </a:lnTo>
                  <a:lnTo>
                    <a:pt x="2135055" y="11659"/>
                  </a:lnTo>
                  <a:lnTo>
                    <a:pt x="2133145" y="7503"/>
                  </a:lnTo>
                  <a:lnTo>
                    <a:pt x="2121042" y="11543"/>
                  </a:lnTo>
                  <a:lnTo>
                    <a:pt x="2118737" y="9234"/>
                  </a:lnTo>
                  <a:lnTo>
                    <a:pt x="2117008" y="5770"/>
                  </a:lnTo>
                  <a:lnTo>
                    <a:pt x="2102213" y="5121"/>
                  </a:lnTo>
                  <a:lnTo>
                    <a:pt x="2088984" y="4906"/>
                  </a:lnTo>
                  <a:lnTo>
                    <a:pt x="2075647" y="5121"/>
                  </a:lnTo>
                  <a:lnTo>
                    <a:pt x="2062256" y="5770"/>
                  </a:lnTo>
                  <a:lnTo>
                    <a:pt x="2055872" y="5346"/>
                  </a:lnTo>
                  <a:lnTo>
                    <a:pt x="2049217" y="4112"/>
                  </a:lnTo>
                  <a:lnTo>
                    <a:pt x="2042886" y="4715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230" y="4873281"/>
              <a:ext cx="10356215" cy="33020"/>
            </a:xfrm>
            <a:custGeom>
              <a:avLst/>
              <a:gdLst/>
              <a:ahLst/>
              <a:cxnLst/>
              <a:rect l="l" t="t" r="r" b="b"/>
              <a:pathLst>
                <a:path w="10356215" h="33020">
                  <a:moveTo>
                    <a:pt x="129857" y="0"/>
                  </a:moveTo>
                  <a:lnTo>
                    <a:pt x="0" y="0"/>
                  </a:lnTo>
                  <a:lnTo>
                    <a:pt x="0" y="32448"/>
                  </a:lnTo>
                  <a:lnTo>
                    <a:pt x="129857" y="32448"/>
                  </a:lnTo>
                  <a:lnTo>
                    <a:pt x="129857" y="0"/>
                  </a:lnTo>
                  <a:close/>
                </a:path>
                <a:path w="10356215" h="33020">
                  <a:moveTo>
                    <a:pt x="292188" y="0"/>
                  </a:moveTo>
                  <a:lnTo>
                    <a:pt x="162331" y="0"/>
                  </a:lnTo>
                  <a:lnTo>
                    <a:pt x="162331" y="32448"/>
                  </a:lnTo>
                  <a:lnTo>
                    <a:pt x="292188" y="32448"/>
                  </a:lnTo>
                  <a:lnTo>
                    <a:pt x="292188" y="0"/>
                  </a:lnTo>
                  <a:close/>
                </a:path>
                <a:path w="10356215" h="33020">
                  <a:moveTo>
                    <a:pt x="454507" y="0"/>
                  </a:moveTo>
                  <a:lnTo>
                    <a:pt x="324650" y="0"/>
                  </a:lnTo>
                  <a:lnTo>
                    <a:pt x="324650" y="32448"/>
                  </a:lnTo>
                  <a:lnTo>
                    <a:pt x="454507" y="32448"/>
                  </a:lnTo>
                  <a:lnTo>
                    <a:pt x="454507" y="0"/>
                  </a:lnTo>
                  <a:close/>
                </a:path>
                <a:path w="10356215" h="33020">
                  <a:moveTo>
                    <a:pt x="616826" y="0"/>
                  </a:moveTo>
                  <a:lnTo>
                    <a:pt x="486968" y="0"/>
                  </a:lnTo>
                  <a:lnTo>
                    <a:pt x="486968" y="32448"/>
                  </a:lnTo>
                  <a:lnTo>
                    <a:pt x="616826" y="32448"/>
                  </a:lnTo>
                  <a:lnTo>
                    <a:pt x="616826" y="0"/>
                  </a:lnTo>
                  <a:close/>
                </a:path>
                <a:path w="10356215" h="33020">
                  <a:moveTo>
                    <a:pt x="779145" y="0"/>
                  </a:moveTo>
                  <a:lnTo>
                    <a:pt x="649287" y="0"/>
                  </a:lnTo>
                  <a:lnTo>
                    <a:pt x="649287" y="32448"/>
                  </a:lnTo>
                  <a:lnTo>
                    <a:pt x="779145" y="32448"/>
                  </a:lnTo>
                  <a:lnTo>
                    <a:pt x="779145" y="0"/>
                  </a:lnTo>
                  <a:close/>
                </a:path>
                <a:path w="10356215" h="33020">
                  <a:moveTo>
                    <a:pt x="941476" y="0"/>
                  </a:moveTo>
                  <a:lnTo>
                    <a:pt x="811618" y="0"/>
                  </a:lnTo>
                  <a:lnTo>
                    <a:pt x="811618" y="32448"/>
                  </a:lnTo>
                  <a:lnTo>
                    <a:pt x="941476" y="32448"/>
                  </a:lnTo>
                  <a:lnTo>
                    <a:pt x="941476" y="0"/>
                  </a:lnTo>
                  <a:close/>
                </a:path>
                <a:path w="10356215" h="33020">
                  <a:moveTo>
                    <a:pt x="1103795" y="0"/>
                  </a:moveTo>
                  <a:lnTo>
                    <a:pt x="973937" y="0"/>
                  </a:lnTo>
                  <a:lnTo>
                    <a:pt x="973937" y="32448"/>
                  </a:lnTo>
                  <a:lnTo>
                    <a:pt x="1103795" y="32448"/>
                  </a:lnTo>
                  <a:lnTo>
                    <a:pt x="1103795" y="0"/>
                  </a:lnTo>
                  <a:close/>
                </a:path>
                <a:path w="10356215" h="33020">
                  <a:moveTo>
                    <a:pt x="1266113" y="0"/>
                  </a:moveTo>
                  <a:lnTo>
                    <a:pt x="1136256" y="0"/>
                  </a:lnTo>
                  <a:lnTo>
                    <a:pt x="1136256" y="32448"/>
                  </a:lnTo>
                  <a:lnTo>
                    <a:pt x="1266113" y="32448"/>
                  </a:lnTo>
                  <a:lnTo>
                    <a:pt x="1266113" y="0"/>
                  </a:lnTo>
                  <a:close/>
                </a:path>
                <a:path w="10356215" h="33020">
                  <a:moveTo>
                    <a:pt x="1428432" y="0"/>
                  </a:moveTo>
                  <a:lnTo>
                    <a:pt x="1298575" y="0"/>
                  </a:lnTo>
                  <a:lnTo>
                    <a:pt x="1298575" y="32448"/>
                  </a:lnTo>
                  <a:lnTo>
                    <a:pt x="1428432" y="32448"/>
                  </a:lnTo>
                  <a:lnTo>
                    <a:pt x="1428432" y="0"/>
                  </a:lnTo>
                  <a:close/>
                </a:path>
                <a:path w="10356215" h="33020">
                  <a:moveTo>
                    <a:pt x="1590763" y="0"/>
                  </a:moveTo>
                  <a:lnTo>
                    <a:pt x="1460906" y="0"/>
                  </a:lnTo>
                  <a:lnTo>
                    <a:pt x="1460906" y="32448"/>
                  </a:lnTo>
                  <a:lnTo>
                    <a:pt x="1590763" y="32448"/>
                  </a:lnTo>
                  <a:lnTo>
                    <a:pt x="1590763" y="0"/>
                  </a:lnTo>
                  <a:close/>
                </a:path>
                <a:path w="10356215" h="33020">
                  <a:moveTo>
                    <a:pt x="1753082" y="0"/>
                  </a:moveTo>
                  <a:lnTo>
                    <a:pt x="1623225" y="0"/>
                  </a:lnTo>
                  <a:lnTo>
                    <a:pt x="1623225" y="32448"/>
                  </a:lnTo>
                  <a:lnTo>
                    <a:pt x="1753082" y="32448"/>
                  </a:lnTo>
                  <a:lnTo>
                    <a:pt x="1753082" y="0"/>
                  </a:lnTo>
                  <a:close/>
                </a:path>
                <a:path w="10356215" h="33020">
                  <a:moveTo>
                    <a:pt x="1915401" y="0"/>
                  </a:moveTo>
                  <a:lnTo>
                    <a:pt x="1785543" y="0"/>
                  </a:lnTo>
                  <a:lnTo>
                    <a:pt x="1785543" y="32448"/>
                  </a:lnTo>
                  <a:lnTo>
                    <a:pt x="1915401" y="32448"/>
                  </a:lnTo>
                  <a:lnTo>
                    <a:pt x="1915401" y="0"/>
                  </a:lnTo>
                  <a:close/>
                </a:path>
                <a:path w="10356215" h="33020">
                  <a:moveTo>
                    <a:pt x="2077720" y="0"/>
                  </a:moveTo>
                  <a:lnTo>
                    <a:pt x="1947862" y="0"/>
                  </a:lnTo>
                  <a:lnTo>
                    <a:pt x="1947862" y="32448"/>
                  </a:lnTo>
                  <a:lnTo>
                    <a:pt x="2077720" y="32448"/>
                  </a:lnTo>
                  <a:lnTo>
                    <a:pt x="2077720" y="0"/>
                  </a:lnTo>
                  <a:close/>
                </a:path>
                <a:path w="10356215" h="33020">
                  <a:moveTo>
                    <a:pt x="2240051" y="0"/>
                  </a:moveTo>
                  <a:lnTo>
                    <a:pt x="2110194" y="0"/>
                  </a:lnTo>
                  <a:lnTo>
                    <a:pt x="2110194" y="32448"/>
                  </a:lnTo>
                  <a:lnTo>
                    <a:pt x="2240051" y="32448"/>
                  </a:lnTo>
                  <a:lnTo>
                    <a:pt x="2240051" y="0"/>
                  </a:lnTo>
                  <a:close/>
                </a:path>
                <a:path w="10356215" h="33020">
                  <a:moveTo>
                    <a:pt x="2402370" y="0"/>
                  </a:moveTo>
                  <a:lnTo>
                    <a:pt x="2272512" y="0"/>
                  </a:lnTo>
                  <a:lnTo>
                    <a:pt x="2272512" y="32448"/>
                  </a:lnTo>
                  <a:lnTo>
                    <a:pt x="2402370" y="32448"/>
                  </a:lnTo>
                  <a:lnTo>
                    <a:pt x="2402370" y="0"/>
                  </a:lnTo>
                  <a:close/>
                </a:path>
                <a:path w="10356215" h="33020">
                  <a:moveTo>
                    <a:pt x="2564688" y="0"/>
                  </a:moveTo>
                  <a:lnTo>
                    <a:pt x="2434831" y="0"/>
                  </a:lnTo>
                  <a:lnTo>
                    <a:pt x="2434831" y="32448"/>
                  </a:lnTo>
                  <a:lnTo>
                    <a:pt x="2564688" y="32448"/>
                  </a:lnTo>
                  <a:lnTo>
                    <a:pt x="2564688" y="0"/>
                  </a:lnTo>
                  <a:close/>
                </a:path>
                <a:path w="10356215" h="33020">
                  <a:moveTo>
                    <a:pt x="2727007" y="0"/>
                  </a:moveTo>
                  <a:lnTo>
                    <a:pt x="2597150" y="0"/>
                  </a:lnTo>
                  <a:lnTo>
                    <a:pt x="2597150" y="32448"/>
                  </a:lnTo>
                  <a:lnTo>
                    <a:pt x="2727007" y="32448"/>
                  </a:lnTo>
                  <a:lnTo>
                    <a:pt x="2727007" y="0"/>
                  </a:lnTo>
                  <a:close/>
                </a:path>
                <a:path w="10356215" h="33020">
                  <a:moveTo>
                    <a:pt x="2889339" y="0"/>
                  </a:moveTo>
                  <a:lnTo>
                    <a:pt x="2759481" y="0"/>
                  </a:lnTo>
                  <a:lnTo>
                    <a:pt x="2759481" y="32448"/>
                  </a:lnTo>
                  <a:lnTo>
                    <a:pt x="2889339" y="32448"/>
                  </a:lnTo>
                  <a:lnTo>
                    <a:pt x="2889339" y="0"/>
                  </a:lnTo>
                  <a:close/>
                </a:path>
                <a:path w="10356215" h="33020">
                  <a:moveTo>
                    <a:pt x="3051657" y="0"/>
                  </a:moveTo>
                  <a:lnTo>
                    <a:pt x="2921800" y="0"/>
                  </a:lnTo>
                  <a:lnTo>
                    <a:pt x="2921800" y="32448"/>
                  </a:lnTo>
                  <a:lnTo>
                    <a:pt x="3051657" y="32448"/>
                  </a:lnTo>
                  <a:lnTo>
                    <a:pt x="3051657" y="0"/>
                  </a:lnTo>
                  <a:close/>
                </a:path>
                <a:path w="10356215" h="33020">
                  <a:moveTo>
                    <a:pt x="3213976" y="0"/>
                  </a:moveTo>
                  <a:lnTo>
                    <a:pt x="3084118" y="0"/>
                  </a:lnTo>
                  <a:lnTo>
                    <a:pt x="3084118" y="32448"/>
                  </a:lnTo>
                  <a:lnTo>
                    <a:pt x="3213976" y="32448"/>
                  </a:lnTo>
                  <a:lnTo>
                    <a:pt x="3213976" y="0"/>
                  </a:lnTo>
                  <a:close/>
                </a:path>
                <a:path w="10356215" h="33020">
                  <a:moveTo>
                    <a:pt x="3376295" y="0"/>
                  </a:moveTo>
                  <a:lnTo>
                    <a:pt x="3246437" y="0"/>
                  </a:lnTo>
                  <a:lnTo>
                    <a:pt x="3246437" y="32448"/>
                  </a:lnTo>
                  <a:lnTo>
                    <a:pt x="3376295" y="32448"/>
                  </a:lnTo>
                  <a:lnTo>
                    <a:pt x="3376295" y="0"/>
                  </a:lnTo>
                  <a:close/>
                </a:path>
                <a:path w="10356215" h="33020">
                  <a:moveTo>
                    <a:pt x="3538626" y="0"/>
                  </a:moveTo>
                  <a:lnTo>
                    <a:pt x="3408769" y="0"/>
                  </a:lnTo>
                  <a:lnTo>
                    <a:pt x="3408769" y="32448"/>
                  </a:lnTo>
                  <a:lnTo>
                    <a:pt x="3538626" y="32448"/>
                  </a:lnTo>
                  <a:lnTo>
                    <a:pt x="3538626" y="0"/>
                  </a:lnTo>
                  <a:close/>
                </a:path>
                <a:path w="10356215" h="33020">
                  <a:moveTo>
                    <a:pt x="3700945" y="0"/>
                  </a:moveTo>
                  <a:lnTo>
                    <a:pt x="3571087" y="0"/>
                  </a:lnTo>
                  <a:lnTo>
                    <a:pt x="3571087" y="32448"/>
                  </a:lnTo>
                  <a:lnTo>
                    <a:pt x="3700945" y="32448"/>
                  </a:lnTo>
                  <a:lnTo>
                    <a:pt x="3700945" y="0"/>
                  </a:lnTo>
                  <a:close/>
                </a:path>
                <a:path w="10356215" h="33020">
                  <a:moveTo>
                    <a:pt x="3863263" y="0"/>
                  </a:moveTo>
                  <a:lnTo>
                    <a:pt x="3733406" y="0"/>
                  </a:lnTo>
                  <a:lnTo>
                    <a:pt x="3733406" y="32448"/>
                  </a:lnTo>
                  <a:lnTo>
                    <a:pt x="3863263" y="32448"/>
                  </a:lnTo>
                  <a:lnTo>
                    <a:pt x="3863263" y="0"/>
                  </a:lnTo>
                  <a:close/>
                </a:path>
                <a:path w="10356215" h="33020">
                  <a:moveTo>
                    <a:pt x="4025582" y="0"/>
                  </a:moveTo>
                  <a:lnTo>
                    <a:pt x="3895725" y="0"/>
                  </a:lnTo>
                  <a:lnTo>
                    <a:pt x="3895725" y="32448"/>
                  </a:lnTo>
                  <a:lnTo>
                    <a:pt x="4025582" y="32448"/>
                  </a:lnTo>
                  <a:lnTo>
                    <a:pt x="4025582" y="0"/>
                  </a:lnTo>
                  <a:close/>
                </a:path>
                <a:path w="10356215" h="33020">
                  <a:moveTo>
                    <a:pt x="4187914" y="0"/>
                  </a:moveTo>
                  <a:lnTo>
                    <a:pt x="4058056" y="0"/>
                  </a:lnTo>
                  <a:lnTo>
                    <a:pt x="4058056" y="32448"/>
                  </a:lnTo>
                  <a:lnTo>
                    <a:pt x="4187914" y="32448"/>
                  </a:lnTo>
                  <a:lnTo>
                    <a:pt x="4187914" y="0"/>
                  </a:lnTo>
                  <a:close/>
                </a:path>
                <a:path w="10356215" h="33020">
                  <a:moveTo>
                    <a:pt x="4350232" y="0"/>
                  </a:moveTo>
                  <a:lnTo>
                    <a:pt x="4220375" y="0"/>
                  </a:lnTo>
                  <a:lnTo>
                    <a:pt x="4220375" y="32448"/>
                  </a:lnTo>
                  <a:lnTo>
                    <a:pt x="4350232" y="32448"/>
                  </a:lnTo>
                  <a:lnTo>
                    <a:pt x="4350232" y="0"/>
                  </a:lnTo>
                  <a:close/>
                </a:path>
                <a:path w="10356215" h="33020">
                  <a:moveTo>
                    <a:pt x="4512551" y="0"/>
                  </a:moveTo>
                  <a:lnTo>
                    <a:pt x="4382694" y="0"/>
                  </a:lnTo>
                  <a:lnTo>
                    <a:pt x="4382694" y="32448"/>
                  </a:lnTo>
                  <a:lnTo>
                    <a:pt x="4512551" y="32448"/>
                  </a:lnTo>
                  <a:lnTo>
                    <a:pt x="4512551" y="0"/>
                  </a:lnTo>
                  <a:close/>
                </a:path>
                <a:path w="10356215" h="33020">
                  <a:moveTo>
                    <a:pt x="4674870" y="0"/>
                  </a:moveTo>
                  <a:lnTo>
                    <a:pt x="4545012" y="0"/>
                  </a:lnTo>
                  <a:lnTo>
                    <a:pt x="4545012" y="32448"/>
                  </a:lnTo>
                  <a:lnTo>
                    <a:pt x="4674870" y="32448"/>
                  </a:lnTo>
                  <a:lnTo>
                    <a:pt x="4674870" y="0"/>
                  </a:lnTo>
                  <a:close/>
                </a:path>
                <a:path w="10356215" h="33020">
                  <a:moveTo>
                    <a:pt x="4837188" y="0"/>
                  </a:moveTo>
                  <a:lnTo>
                    <a:pt x="4707344" y="0"/>
                  </a:lnTo>
                  <a:lnTo>
                    <a:pt x="4707344" y="32448"/>
                  </a:lnTo>
                  <a:lnTo>
                    <a:pt x="4837188" y="32448"/>
                  </a:lnTo>
                  <a:lnTo>
                    <a:pt x="4837188" y="0"/>
                  </a:lnTo>
                  <a:close/>
                </a:path>
                <a:path w="10356215" h="33020">
                  <a:moveTo>
                    <a:pt x="4999520" y="0"/>
                  </a:moveTo>
                  <a:lnTo>
                    <a:pt x="4869662" y="0"/>
                  </a:lnTo>
                  <a:lnTo>
                    <a:pt x="4869662" y="32448"/>
                  </a:lnTo>
                  <a:lnTo>
                    <a:pt x="4999520" y="32448"/>
                  </a:lnTo>
                  <a:lnTo>
                    <a:pt x="4999520" y="0"/>
                  </a:lnTo>
                  <a:close/>
                </a:path>
                <a:path w="10356215" h="33020">
                  <a:moveTo>
                    <a:pt x="5161839" y="0"/>
                  </a:moveTo>
                  <a:lnTo>
                    <a:pt x="5031981" y="0"/>
                  </a:lnTo>
                  <a:lnTo>
                    <a:pt x="5031981" y="32448"/>
                  </a:lnTo>
                  <a:lnTo>
                    <a:pt x="5161839" y="32448"/>
                  </a:lnTo>
                  <a:lnTo>
                    <a:pt x="5161839" y="0"/>
                  </a:lnTo>
                  <a:close/>
                </a:path>
                <a:path w="10356215" h="33020">
                  <a:moveTo>
                    <a:pt x="5324157" y="0"/>
                  </a:moveTo>
                  <a:lnTo>
                    <a:pt x="5194300" y="0"/>
                  </a:lnTo>
                  <a:lnTo>
                    <a:pt x="5194300" y="32448"/>
                  </a:lnTo>
                  <a:lnTo>
                    <a:pt x="5324157" y="32448"/>
                  </a:lnTo>
                  <a:lnTo>
                    <a:pt x="5324157" y="0"/>
                  </a:lnTo>
                  <a:close/>
                </a:path>
                <a:path w="10356215" h="33020">
                  <a:moveTo>
                    <a:pt x="5486476" y="0"/>
                  </a:moveTo>
                  <a:lnTo>
                    <a:pt x="5356631" y="0"/>
                  </a:lnTo>
                  <a:lnTo>
                    <a:pt x="5356631" y="32448"/>
                  </a:lnTo>
                  <a:lnTo>
                    <a:pt x="5486476" y="32448"/>
                  </a:lnTo>
                  <a:lnTo>
                    <a:pt x="5486476" y="0"/>
                  </a:lnTo>
                  <a:close/>
                </a:path>
                <a:path w="10356215" h="33020">
                  <a:moveTo>
                    <a:pt x="5648807" y="0"/>
                  </a:moveTo>
                  <a:lnTo>
                    <a:pt x="5518950" y="0"/>
                  </a:lnTo>
                  <a:lnTo>
                    <a:pt x="5518950" y="32448"/>
                  </a:lnTo>
                  <a:lnTo>
                    <a:pt x="5648807" y="32448"/>
                  </a:lnTo>
                  <a:lnTo>
                    <a:pt x="5648807" y="0"/>
                  </a:lnTo>
                  <a:close/>
                </a:path>
                <a:path w="10356215" h="33020">
                  <a:moveTo>
                    <a:pt x="5811126" y="0"/>
                  </a:moveTo>
                  <a:lnTo>
                    <a:pt x="5681269" y="0"/>
                  </a:lnTo>
                  <a:lnTo>
                    <a:pt x="5681269" y="32448"/>
                  </a:lnTo>
                  <a:lnTo>
                    <a:pt x="5811126" y="32448"/>
                  </a:lnTo>
                  <a:lnTo>
                    <a:pt x="5811126" y="0"/>
                  </a:lnTo>
                  <a:close/>
                </a:path>
                <a:path w="10356215" h="33020">
                  <a:moveTo>
                    <a:pt x="5973445" y="0"/>
                  </a:moveTo>
                  <a:lnTo>
                    <a:pt x="5843587" y="0"/>
                  </a:lnTo>
                  <a:lnTo>
                    <a:pt x="5843587" y="32448"/>
                  </a:lnTo>
                  <a:lnTo>
                    <a:pt x="5973445" y="32448"/>
                  </a:lnTo>
                  <a:lnTo>
                    <a:pt x="5973445" y="0"/>
                  </a:lnTo>
                  <a:close/>
                </a:path>
                <a:path w="10356215" h="33020">
                  <a:moveTo>
                    <a:pt x="6135763" y="0"/>
                  </a:moveTo>
                  <a:lnTo>
                    <a:pt x="6005919" y="0"/>
                  </a:lnTo>
                  <a:lnTo>
                    <a:pt x="6005919" y="32448"/>
                  </a:lnTo>
                  <a:lnTo>
                    <a:pt x="6135763" y="32448"/>
                  </a:lnTo>
                  <a:lnTo>
                    <a:pt x="6135763" y="0"/>
                  </a:lnTo>
                  <a:close/>
                </a:path>
                <a:path w="10356215" h="33020">
                  <a:moveTo>
                    <a:pt x="6298095" y="0"/>
                  </a:moveTo>
                  <a:lnTo>
                    <a:pt x="6168237" y="0"/>
                  </a:lnTo>
                  <a:lnTo>
                    <a:pt x="6168237" y="32448"/>
                  </a:lnTo>
                  <a:lnTo>
                    <a:pt x="6298095" y="32448"/>
                  </a:lnTo>
                  <a:lnTo>
                    <a:pt x="6298095" y="0"/>
                  </a:lnTo>
                  <a:close/>
                </a:path>
                <a:path w="10356215" h="33020">
                  <a:moveTo>
                    <a:pt x="6460414" y="0"/>
                  </a:moveTo>
                  <a:lnTo>
                    <a:pt x="6330556" y="0"/>
                  </a:lnTo>
                  <a:lnTo>
                    <a:pt x="6330556" y="32448"/>
                  </a:lnTo>
                  <a:lnTo>
                    <a:pt x="6460414" y="32448"/>
                  </a:lnTo>
                  <a:lnTo>
                    <a:pt x="6460414" y="0"/>
                  </a:lnTo>
                  <a:close/>
                </a:path>
                <a:path w="10356215" h="33020">
                  <a:moveTo>
                    <a:pt x="6622732" y="0"/>
                  </a:moveTo>
                  <a:lnTo>
                    <a:pt x="6492875" y="0"/>
                  </a:lnTo>
                  <a:lnTo>
                    <a:pt x="6492875" y="32448"/>
                  </a:lnTo>
                  <a:lnTo>
                    <a:pt x="6622732" y="32448"/>
                  </a:lnTo>
                  <a:lnTo>
                    <a:pt x="6622732" y="0"/>
                  </a:lnTo>
                  <a:close/>
                </a:path>
                <a:path w="10356215" h="33020">
                  <a:moveTo>
                    <a:pt x="6785051" y="0"/>
                  </a:moveTo>
                  <a:lnTo>
                    <a:pt x="6655206" y="0"/>
                  </a:lnTo>
                  <a:lnTo>
                    <a:pt x="6655206" y="32448"/>
                  </a:lnTo>
                  <a:lnTo>
                    <a:pt x="6785051" y="32448"/>
                  </a:lnTo>
                  <a:lnTo>
                    <a:pt x="6785051" y="0"/>
                  </a:lnTo>
                  <a:close/>
                </a:path>
                <a:path w="10356215" h="33020">
                  <a:moveTo>
                    <a:pt x="6947382" y="0"/>
                  </a:moveTo>
                  <a:lnTo>
                    <a:pt x="6817525" y="0"/>
                  </a:lnTo>
                  <a:lnTo>
                    <a:pt x="6817525" y="32448"/>
                  </a:lnTo>
                  <a:lnTo>
                    <a:pt x="6947382" y="32448"/>
                  </a:lnTo>
                  <a:lnTo>
                    <a:pt x="6947382" y="0"/>
                  </a:lnTo>
                  <a:close/>
                </a:path>
                <a:path w="10356215" h="33020">
                  <a:moveTo>
                    <a:pt x="7109701" y="0"/>
                  </a:moveTo>
                  <a:lnTo>
                    <a:pt x="6979844" y="0"/>
                  </a:lnTo>
                  <a:lnTo>
                    <a:pt x="6979844" y="32448"/>
                  </a:lnTo>
                  <a:lnTo>
                    <a:pt x="7109701" y="32448"/>
                  </a:lnTo>
                  <a:lnTo>
                    <a:pt x="7109701" y="0"/>
                  </a:lnTo>
                  <a:close/>
                </a:path>
                <a:path w="10356215" h="33020">
                  <a:moveTo>
                    <a:pt x="7272020" y="0"/>
                  </a:moveTo>
                  <a:lnTo>
                    <a:pt x="7142162" y="0"/>
                  </a:lnTo>
                  <a:lnTo>
                    <a:pt x="7142162" y="32448"/>
                  </a:lnTo>
                  <a:lnTo>
                    <a:pt x="7272020" y="32448"/>
                  </a:lnTo>
                  <a:lnTo>
                    <a:pt x="7272020" y="0"/>
                  </a:lnTo>
                  <a:close/>
                </a:path>
                <a:path w="10356215" h="33020">
                  <a:moveTo>
                    <a:pt x="7434339" y="0"/>
                  </a:moveTo>
                  <a:lnTo>
                    <a:pt x="7304494" y="0"/>
                  </a:lnTo>
                  <a:lnTo>
                    <a:pt x="7304494" y="32448"/>
                  </a:lnTo>
                  <a:lnTo>
                    <a:pt x="7434339" y="32448"/>
                  </a:lnTo>
                  <a:lnTo>
                    <a:pt x="7434339" y="0"/>
                  </a:lnTo>
                  <a:close/>
                </a:path>
                <a:path w="10356215" h="33020">
                  <a:moveTo>
                    <a:pt x="7596670" y="0"/>
                  </a:moveTo>
                  <a:lnTo>
                    <a:pt x="7466812" y="0"/>
                  </a:lnTo>
                  <a:lnTo>
                    <a:pt x="7466812" y="32448"/>
                  </a:lnTo>
                  <a:lnTo>
                    <a:pt x="7596670" y="32448"/>
                  </a:lnTo>
                  <a:lnTo>
                    <a:pt x="7596670" y="0"/>
                  </a:lnTo>
                  <a:close/>
                </a:path>
                <a:path w="10356215" h="33020">
                  <a:moveTo>
                    <a:pt x="7758989" y="0"/>
                  </a:moveTo>
                  <a:lnTo>
                    <a:pt x="7629131" y="0"/>
                  </a:lnTo>
                  <a:lnTo>
                    <a:pt x="7629131" y="32448"/>
                  </a:lnTo>
                  <a:lnTo>
                    <a:pt x="7758989" y="32448"/>
                  </a:lnTo>
                  <a:lnTo>
                    <a:pt x="7758989" y="0"/>
                  </a:lnTo>
                  <a:close/>
                </a:path>
                <a:path w="10356215" h="33020">
                  <a:moveTo>
                    <a:pt x="7921307" y="0"/>
                  </a:moveTo>
                  <a:lnTo>
                    <a:pt x="7791450" y="0"/>
                  </a:lnTo>
                  <a:lnTo>
                    <a:pt x="7791450" y="32448"/>
                  </a:lnTo>
                  <a:lnTo>
                    <a:pt x="7921307" y="32448"/>
                  </a:lnTo>
                  <a:lnTo>
                    <a:pt x="7921307" y="0"/>
                  </a:lnTo>
                  <a:close/>
                </a:path>
                <a:path w="10356215" h="33020">
                  <a:moveTo>
                    <a:pt x="8083626" y="0"/>
                  </a:moveTo>
                  <a:lnTo>
                    <a:pt x="7953781" y="0"/>
                  </a:lnTo>
                  <a:lnTo>
                    <a:pt x="7953781" y="32448"/>
                  </a:lnTo>
                  <a:lnTo>
                    <a:pt x="8083626" y="32448"/>
                  </a:lnTo>
                  <a:lnTo>
                    <a:pt x="8083626" y="0"/>
                  </a:lnTo>
                  <a:close/>
                </a:path>
                <a:path w="10356215" h="33020">
                  <a:moveTo>
                    <a:pt x="8245957" y="0"/>
                  </a:moveTo>
                  <a:lnTo>
                    <a:pt x="8116100" y="0"/>
                  </a:lnTo>
                  <a:lnTo>
                    <a:pt x="8116100" y="32448"/>
                  </a:lnTo>
                  <a:lnTo>
                    <a:pt x="8245957" y="32448"/>
                  </a:lnTo>
                  <a:lnTo>
                    <a:pt x="8245957" y="0"/>
                  </a:lnTo>
                  <a:close/>
                </a:path>
                <a:path w="10356215" h="33020">
                  <a:moveTo>
                    <a:pt x="8408276" y="0"/>
                  </a:moveTo>
                  <a:lnTo>
                    <a:pt x="8278419" y="0"/>
                  </a:lnTo>
                  <a:lnTo>
                    <a:pt x="8278419" y="32448"/>
                  </a:lnTo>
                  <a:lnTo>
                    <a:pt x="8408276" y="32448"/>
                  </a:lnTo>
                  <a:lnTo>
                    <a:pt x="8408276" y="0"/>
                  </a:lnTo>
                  <a:close/>
                </a:path>
                <a:path w="10356215" h="33020">
                  <a:moveTo>
                    <a:pt x="8570595" y="0"/>
                  </a:moveTo>
                  <a:lnTo>
                    <a:pt x="8440737" y="0"/>
                  </a:lnTo>
                  <a:lnTo>
                    <a:pt x="8440737" y="32448"/>
                  </a:lnTo>
                  <a:lnTo>
                    <a:pt x="8570595" y="32448"/>
                  </a:lnTo>
                  <a:lnTo>
                    <a:pt x="8570595" y="0"/>
                  </a:lnTo>
                  <a:close/>
                </a:path>
                <a:path w="10356215" h="33020">
                  <a:moveTo>
                    <a:pt x="8732914" y="0"/>
                  </a:moveTo>
                  <a:lnTo>
                    <a:pt x="8603069" y="0"/>
                  </a:lnTo>
                  <a:lnTo>
                    <a:pt x="8603069" y="32448"/>
                  </a:lnTo>
                  <a:lnTo>
                    <a:pt x="8732914" y="32448"/>
                  </a:lnTo>
                  <a:lnTo>
                    <a:pt x="8732914" y="0"/>
                  </a:lnTo>
                  <a:close/>
                </a:path>
                <a:path w="10356215" h="33020">
                  <a:moveTo>
                    <a:pt x="8895245" y="0"/>
                  </a:moveTo>
                  <a:lnTo>
                    <a:pt x="8765388" y="0"/>
                  </a:lnTo>
                  <a:lnTo>
                    <a:pt x="8765388" y="32448"/>
                  </a:lnTo>
                  <a:lnTo>
                    <a:pt x="8895245" y="32448"/>
                  </a:lnTo>
                  <a:lnTo>
                    <a:pt x="8895245" y="0"/>
                  </a:lnTo>
                  <a:close/>
                </a:path>
                <a:path w="10356215" h="33020">
                  <a:moveTo>
                    <a:pt x="9057564" y="0"/>
                  </a:moveTo>
                  <a:lnTo>
                    <a:pt x="8927706" y="0"/>
                  </a:lnTo>
                  <a:lnTo>
                    <a:pt x="8927706" y="32448"/>
                  </a:lnTo>
                  <a:lnTo>
                    <a:pt x="9057564" y="32448"/>
                  </a:lnTo>
                  <a:lnTo>
                    <a:pt x="9057564" y="0"/>
                  </a:lnTo>
                  <a:close/>
                </a:path>
                <a:path w="10356215" h="33020">
                  <a:moveTo>
                    <a:pt x="9219882" y="0"/>
                  </a:moveTo>
                  <a:lnTo>
                    <a:pt x="9090025" y="0"/>
                  </a:lnTo>
                  <a:lnTo>
                    <a:pt x="9090025" y="32448"/>
                  </a:lnTo>
                  <a:lnTo>
                    <a:pt x="9219882" y="32448"/>
                  </a:lnTo>
                  <a:lnTo>
                    <a:pt x="9219882" y="0"/>
                  </a:lnTo>
                  <a:close/>
                </a:path>
                <a:path w="10356215" h="33020">
                  <a:moveTo>
                    <a:pt x="9382201" y="0"/>
                  </a:moveTo>
                  <a:lnTo>
                    <a:pt x="9252356" y="0"/>
                  </a:lnTo>
                  <a:lnTo>
                    <a:pt x="9252356" y="32448"/>
                  </a:lnTo>
                  <a:lnTo>
                    <a:pt x="9382201" y="32448"/>
                  </a:lnTo>
                  <a:lnTo>
                    <a:pt x="9382201" y="0"/>
                  </a:lnTo>
                  <a:close/>
                </a:path>
                <a:path w="10356215" h="33020">
                  <a:moveTo>
                    <a:pt x="9544533" y="0"/>
                  </a:moveTo>
                  <a:lnTo>
                    <a:pt x="9414675" y="0"/>
                  </a:lnTo>
                  <a:lnTo>
                    <a:pt x="9414675" y="32448"/>
                  </a:lnTo>
                  <a:lnTo>
                    <a:pt x="9544533" y="32448"/>
                  </a:lnTo>
                  <a:lnTo>
                    <a:pt x="9544533" y="0"/>
                  </a:lnTo>
                  <a:close/>
                </a:path>
                <a:path w="10356215" h="33020">
                  <a:moveTo>
                    <a:pt x="9706851" y="0"/>
                  </a:moveTo>
                  <a:lnTo>
                    <a:pt x="9576994" y="0"/>
                  </a:lnTo>
                  <a:lnTo>
                    <a:pt x="9576994" y="32448"/>
                  </a:lnTo>
                  <a:lnTo>
                    <a:pt x="9706851" y="32448"/>
                  </a:lnTo>
                  <a:lnTo>
                    <a:pt x="9706851" y="0"/>
                  </a:lnTo>
                  <a:close/>
                </a:path>
                <a:path w="10356215" h="33020">
                  <a:moveTo>
                    <a:pt x="9869170" y="0"/>
                  </a:moveTo>
                  <a:lnTo>
                    <a:pt x="9739312" y="0"/>
                  </a:lnTo>
                  <a:lnTo>
                    <a:pt x="9739312" y="32448"/>
                  </a:lnTo>
                  <a:lnTo>
                    <a:pt x="9869170" y="32448"/>
                  </a:lnTo>
                  <a:lnTo>
                    <a:pt x="9869170" y="0"/>
                  </a:lnTo>
                  <a:close/>
                </a:path>
                <a:path w="10356215" h="33020">
                  <a:moveTo>
                    <a:pt x="10031489" y="0"/>
                  </a:moveTo>
                  <a:lnTo>
                    <a:pt x="9901644" y="0"/>
                  </a:lnTo>
                  <a:lnTo>
                    <a:pt x="9901644" y="32448"/>
                  </a:lnTo>
                  <a:lnTo>
                    <a:pt x="10031489" y="32448"/>
                  </a:lnTo>
                  <a:lnTo>
                    <a:pt x="10031489" y="0"/>
                  </a:lnTo>
                  <a:close/>
                </a:path>
                <a:path w="10356215" h="33020">
                  <a:moveTo>
                    <a:pt x="10193820" y="0"/>
                  </a:moveTo>
                  <a:lnTo>
                    <a:pt x="10063963" y="0"/>
                  </a:lnTo>
                  <a:lnTo>
                    <a:pt x="10063963" y="32448"/>
                  </a:lnTo>
                  <a:lnTo>
                    <a:pt x="10193820" y="32448"/>
                  </a:lnTo>
                  <a:lnTo>
                    <a:pt x="10193820" y="0"/>
                  </a:lnTo>
                  <a:close/>
                </a:path>
                <a:path w="10356215" h="33020">
                  <a:moveTo>
                    <a:pt x="10356139" y="0"/>
                  </a:moveTo>
                  <a:lnTo>
                    <a:pt x="10226281" y="0"/>
                  </a:lnTo>
                  <a:lnTo>
                    <a:pt x="10226281" y="32448"/>
                  </a:lnTo>
                  <a:lnTo>
                    <a:pt x="10356139" y="32448"/>
                  </a:lnTo>
                  <a:lnTo>
                    <a:pt x="103561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4883" y="5110929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70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5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7" y="4706"/>
                  </a:lnTo>
                  <a:lnTo>
                    <a:pt x="1933735" y="5772"/>
                  </a:lnTo>
                  <a:lnTo>
                    <a:pt x="1929700" y="5772"/>
                  </a:lnTo>
                  <a:lnTo>
                    <a:pt x="1926242" y="5194"/>
                  </a:lnTo>
                  <a:lnTo>
                    <a:pt x="1922785" y="4039"/>
                  </a:lnTo>
                  <a:lnTo>
                    <a:pt x="1915426" y="2011"/>
                  </a:lnTo>
                  <a:lnTo>
                    <a:pt x="1908016" y="793"/>
                  </a:lnTo>
                  <a:lnTo>
                    <a:pt x="1900496" y="1200"/>
                  </a:lnTo>
                  <a:lnTo>
                    <a:pt x="1892815" y="4039"/>
                  </a:lnTo>
                  <a:lnTo>
                    <a:pt x="1888727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9" y="10389"/>
                  </a:lnTo>
                  <a:lnTo>
                    <a:pt x="1862936" y="9081"/>
                  </a:lnTo>
                  <a:lnTo>
                    <a:pt x="1839126" y="5600"/>
                  </a:lnTo>
                  <a:lnTo>
                    <a:pt x="1827113" y="4617"/>
                  </a:lnTo>
                  <a:lnTo>
                    <a:pt x="1814056" y="4914"/>
                  </a:lnTo>
                  <a:lnTo>
                    <a:pt x="1800890" y="5699"/>
                  </a:lnTo>
                  <a:lnTo>
                    <a:pt x="1787725" y="5510"/>
                  </a:lnTo>
                  <a:lnTo>
                    <a:pt x="1774667" y="2885"/>
                  </a:lnTo>
                  <a:lnTo>
                    <a:pt x="1771209" y="2885"/>
                  </a:lnTo>
                  <a:lnTo>
                    <a:pt x="1758395" y="6131"/>
                  </a:lnTo>
                  <a:lnTo>
                    <a:pt x="1745634" y="9812"/>
                  </a:lnTo>
                  <a:lnTo>
                    <a:pt x="1732550" y="11327"/>
                  </a:lnTo>
                  <a:lnTo>
                    <a:pt x="1718763" y="8081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5" y="12120"/>
                  </a:lnTo>
                  <a:lnTo>
                    <a:pt x="1702625" y="12698"/>
                  </a:lnTo>
                  <a:lnTo>
                    <a:pt x="1661410" y="12453"/>
                  </a:lnTo>
                  <a:lnTo>
                    <a:pt x="1643841" y="12698"/>
                  </a:lnTo>
                  <a:lnTo>
                    <a:pt x="1639229" y="16738"/>
                  </a:lnTo>
                  <a:lnTo>
                    <a:pt x="1634042" y="16738"/>
                  </a:lnTo>
                  <a:lnTo>
                    <a:pt x="1615366" y="17766"/>
                  </a:lnTo>
                  <a:lnTo>
                    <a:pt x="1577795" y="19173"/>
                  </a:lnTo>
                  <a:lnTo>
                    <a:pt x="1559119" y="20201"/>
                  </a:lnTo>
                  <a:lnTo>
                    <a:pt x="1543649" y="21347"/>
                  </a:lnTo>
                  <a:lnTo>
                    <a:pt x="1497451" y="25974"/>
                  </a:lnTo>
                  <a:lnTo>
                    <a:pt x="1493417" y="26550"/>
                  </a:lnTo>
                  <a:lnTo>
                    <a:pt x="1489383" y="26550"/>
                  </a:lnTo>
                  <a:lnTo>
                    <a:pt x="1480027" y="22410"/>
                  </a:lnTo>
                  <a:lnTo>
                    <a:pt x="1475191" y="22438"/>
                  </a:lnTo>
                  <a:lnTo>
                    <a:pt x="1470680" y="24088"/>
                  </a:lnTo>
                  <a:lnTo>
                    <a:pt x="1466330" y="26550"/>
                  </a:lnTo>
                  <a:lnTo>
                    <a:pt x="1465177" y="27705"/>
                  </a:lnTo>
                  <a:lnTo>
                    <a:pt x="1464025" y="29436"/>
                  </a:lnTo>
                  <a:lnTo>
                    <a:pt x="1462872" y="29436"/>
                  </a:lnTo>
                  <a:lnTo>
                    <a:pt x="1433479" y="24241"/>
                  </a:lnTo>
                  <a:lnTo>
                    <a:pt x="1431174" y="24241"/>
                  </a:lnTo>
                  <a:lnTo>
                    <a:pt x="1413217" y="27659"/>
                  </a:lnTo>
                  <a:lnTo>
                    <a:pt x="1408121" y="28281"/>
                  </a:lnTo>
                  <a:lnTo>
                    <a:pt x="1388236" y="29391"/>
                  </a:lnTo>
                  <a:lnTo>
                    <a:pt x="1328587" y="31744"/>
                  </a:lnTo>
                  <a:lnTo>
                    <a:pt x="1320797" y="32367"/>
                  </a:lnTo>
                  <a:lnTo>
                    <a:pt x="1296889" y="35208"/>
                  </a:lnTo>
                  <a:lnTo>
                    <a:pt x="1293431" y="34053"/>
                  </a:lnTo>
                  <a:lnTo>
                    <a:pt x="1289396" y="33477"/>
                  </a:lnTo>
                  <a:lnTo>
                    <a:pt x="1285938" y="33477"/>
                  </a:lnTo>
                  <a:lnTo>
                    <a:pt x="1277978" y="34333"/>
                  </a:lnTo>
                  <a:lnTo>
                    <a:pt x="1269801" y="35568"/>
                  </a:lnTo>
                  <a:lnTo>
                    <a:pt x="1261625" y="36479"/>
                  </a:lnTo>
                  <a:lnTo>
                    <a:pt x="1247621" y="36254"/>
                  </a:lnTo>
                  <a:lnTo>
                    <a:pt x="1241633" y="36795"/>
                  </a:lnTo>
                  <a:lnTo>
                    <a:pt x="1235753" y="37985"/>
                  </a:lnTo>
                  <a:lnTo>
                    <a:pt x="1230034" y="39825"/>
                  </a:lnTo>
                  <a:lnTo>
                    <a:pt x="1223020" y="41548"/>
                  </a:lnTo>
                  <a:lnTo>
                    <a:pt x="1215842" y="42350"/>
                  </a:lnTo>
                  <a:lnTo>
                    <a:pt x="1208557" y="42179"/>
                  </a:lnTo>
                  <a:lnTo>
                    <a:pt x="1201218" y="40980"/>
                  </a:lnTo>
                  <a:lnTo>
                    <a:pt x="1192141" y="38310"/>
                  </a:lnTo>
                  <a:lnTo>
                    <a:pt x="1187602" y="38139"/>
                  </a:lnTo>
                  <a:lnTo>
                    <a:pt x="1182199" y="40402"/>
                  </a:lnTo>
                  <a:lnTo>
                    <a:pt x="1177643" y="41692"/>
                  </a:lnTo>
                  <a:lnTo>
                    <a:pt x="1172113" y="41629"/>
                  </a:lnTo>
                  <a:lnTo>
                    <a:pt x="1166152" y="40808"/>
                  </a:lnTo>
                  <a:lnTo>
                    <a:pt x="1136470" y="35443"/>
                  </a:lnTo>
                  <a:lnTo>
                    <a:pt x="1128600" y="34631"/>
                  </a:lnTo>
                  <a:lnTo>
                    <a:pt x="1118650" y="34739"/>
                  </a:lnTo>
                  <a:lnTo>
                    <a:pt x="1098532" y="36254"/>
                  </a:lnTo>
                  <a:lnTo>
                    <a:pt x="1088257" y="36362"/>
                  </a:lnTo>
                  <a:lnTo>
                    <a:pt x="1077883" y="35641"/>
                  </a:lnTo>
                  <a:lnTo>
                    <a:pt x="1067508" y="34486"/>
                  </a:lnTo>
                  <a:lnTo>
                    <a:pt x="1046760" y="31744"/>
                  </a:lnTo>
                  <a:lnTo>
                    <a:pt x="1040422" y="31744"/>
                  </a:lnTo>
                  <a:lnTo>
                    <a:pt x="1039268" y="41556"/>
                  </a:lnTo>
                  <a:lnTo>
                    <a:pt x="1036963" y="40402"/>
                  </a:lnTo>
                  <a:lnTo>
                    <a:pt x="1032929" y="39825"/>
                  </a:lnTo>
                  <a:lnTo>
                    <a:pt x="1032929" y="38671"/>
                  </a:lnTo>
                  <a:lnTo>
                    <a:pt x="1031777" y="30013"/>
                  </a:lnTo>
                  <a:lnTo>
                    <a:pt x="1024860" y="31744"/>
                  </a:lnTo>
                  <a:lnTo>
                    <a:pt x="1019674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4" y="36940"/>
                  </a:lnTo>
                  <a:lnTo>
                    <a:pt x="892799" y="39969"/>
                  </a:lnTo>
                  <a:lnTo>
                    <a:pt x="890648" y="42134"/>
                  </a:lnTo>
                  <a:lnTo>
                    <a:pt x="887307" y="42134"/>
                  </a:lnTo>
                  <a:lnTo>
                    <a:pt x="882506" y="38671"/>
                  </a:lnTo>
                  <a:lnTo>
                    <a:pt x="880201" y="37517"/>
                  </a:lnTo>
                  <a:lnTo>
                    <a:pt x="877319" y="36940"/>
                  </a:lnTo>
                  <a:lnTo>
                    <a:pt x="855077" y="36695"/>
                  </a:lnTo>
                  <a:lnTo>
                    <a:pt x="848503" y="36940"/>
                  </a:lnTo>
                  <a:lnTo>
                    <a:pt x="802397" y="39825"/>
                  </a:lnTo>
                  <a:lnTo>
                    <a:pt x="792797" y="41349"/>
                  </a:lnTo>
                  <a:lnTo>
                    <a:pt x="783089" y="42495"/>
                  </a:lnTo>
                  <a:lnTo>
                    <a:pt x="773381" y="43315"/>
                  </a:lnTo>
                  <a:lnTo>
                    <a:pt x="763783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4"/>
                  </a:lnTo>
                  <a:lnTo>
                    <a:pt x="699234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6"/>
                  </a:lnTo>
                  <a:lnTo>
                    <a:pt x="677909" y="45598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6" y="47564"/>
                  </a:lnTo>
                  <a:lnTo>
                    <a:pt x="623733" y="57718"/>
                  </a:lnTo>
                  <a:lnTo>
                    <a:pt x="622005" y="57718"/>
                  </a:lnTo>
                  <a:lnTo>
                    <a:pt x="615403" y="53019"/>
                  </a:lnTo>
                  <a:lnTo>
                    <a:pt x="610262" y="51586"/>
                  </a:lnTo>
                  <a:lnTo>
                    <a:pt x="604796" y="51775"/>
                  </a:lnTo>
                  <a:lnTo>
                    <a:pt x="588488" y="55509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8" y="61758"/>
                  </a:lnTo>
                  <a:lnTo>
                    <a:pt x="459479" y="69261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9" y="77965"/>
                  </a:lnTo>
                  <a:lnTo>
                    <a:pt x="324043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8" y="83113"/>
                  </a:lnTo>
                  <a:lnTo>
                    <a:pt x="277360" y="86000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3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3"/>
                  </a:lnTo>
                  <a:lnTo>
                    <a:pt x="221023" y="98455"/>
                  </a:lnTo>
                  <a:lnTo>
                    <a:pt x="205894" y="100430"/>
                  </a:lnTo>
                  <a:lnTo>
                    <a:pt x="195943" y="102116"/>
                  </a:lnTo>
                  <a:lnTo>
                    <a:pt x="185939" y="104399"/>
                  </a:lnTo>
                  <a:lnTo>
                    <a:pt x="165552" y="109664"/>
                  </a:lnTo>
                  <a:lnTo>
                    <a:pt x="166127" y="120054"/>
                  </a:lnTo>
                  <a:lnTo>
                    <a:pt x="147684" y="117168"/>
                  </a:lnTo>
                  <a:lnTo>
                    <a:pt x="155754" y="131597"/>
                  </a:lnTo>
                  <a:lnTo>
                    <a:pt x="146334" y="132148"/>
                  </a:lnTo>
                  <a:lnTo>
                    <a:pt x="135293" y="136432"/>
                  </a:lnTo>
                  <a:lnTo>
                    <a:pt x="125117" y="143205"/>
                  </a:lnTo>
                  <a:lnTo>
                    <a:pt x="118292" y="151222"/>
                  </a:lnTo>
                  <a:lnTo>
                    <a:pt x="110223" y="146604"/>
                  </a:lnTo>
                  <a:lnTo>
                    <a:pt x="106243" y="155533"/>
                  </a:lnTo>
                  <a:lnTo>
                    <a:pt x="99129" y="158725"/>
                  </a:lnTo>
                  <a:lnTo>
                    <a:pt x="90934" y="159754"/>
                  </a:lnTo>
                  <a:lnTo>
                    <a:pt x="83712" y="162189"/>
                  </a:lnTo>
                  <a:lnTo>
                    <a:pt x="63855" y="195864"/>
                  </a:lnTo>
                  <a:lnTo>
                    <a:pt x="58858" y="200717"/>
                  </a:lnTo>
                  <a:lnTo>
                    <a:pt x="55048" y="206650"/>
                  </a:lnTo>
                  <a:lnTo>
                    <a:pt x="52590" y="213558"/>
                  </a:lnTo>
                  <a:lnTo>
                    <a:pt x="48826" y="216029"/>
                  </a:lnTo>
                  <a:lnTo>
                    <a:pt x="45387" y="219041"/>
                  </a:lnTo>
                  <a:lnTo>
                    <a:pt x="42378" y="222487"/>
                  </a:lnTo>
                  <a:lnTo>
                    <a:pt x="39911" y="226256"/>
                  </a:lnTo>
                  <a:lnTo>
                    <a:pt x="38759" y="228565"/>
                  </a:lnTo>
                  <a:lnTo>
                    <a:pt x="43369" y="233760"/>
                  </a:lnTo>
                  <a:lnTo>
                    <a:pt x="45674" y="238954"/>
                  </a:lnTo>
                  <a:lnTo>
                    <a:pt x="43945" y="239532"/>
                  </a:lnTo>
                  <a:lnTo>
                    <a:pt x="41640" y="241841"/>
                  </a:lnTo>
                  <a:lnTo>
                    <a:pt x="34147" y="245880"/>
                  </a:lnTo>
                  <a:lnTo>
                    <a:pt x="29537" y="248767"/>
                  </a:lnTo>
                  <a:lnTo>
                    <a:pt x="19739" y="253384"/>
                  </a:lnTo>
                  <a:lnTo>
                    <a:pt x="16857" y="253961"/>
                  </a:lnTo>
                  <a:lnTo>
                    <a:pt x="7924" y="256757"/>
                  </a:lnTo>
                  <a:lnTo>
                    <a:pt x="2449" y="261176"/>
                  </a:lnTo>
                  <a:lnTo>
                    <a:pt x="0" y="267760"/>
                  </a:lnTo>
                  <a:lnTo>
                    <a:pt x="144" y="277049"/>
                  </a:lnTo>
                  <a:lnTo>
                    <a:pt x="720" y="278203"/>
                  </a:lnTo>
                  <a:lnTo>
                    <a:pt x="1296" y="278780"/>
                  </a:lnTo>
                  <a:lnTo>
                    <a:pt x="1873" y="279934"/>
                  </a:lnTo>
                  <a:lnTo>
                    <a:pt x="4178" y="275318"/>
                  </a:lnTo>
                  <a:lnTo>
                    <a:pt x="18586" y="286284"/>
                  </a:lnTo>
                  <a:lnTo>
                    <a:pt x="6483" y="292055"/>
                  </a:lnTo>
                  <a:lnTo>
                    <a:pt x="22621" y="309948"/>
                  </a:lnTo>
                  <a:lnTo>
                    <a:pt x="720" y="315144"/>
                  </a:lnTo>
                  <a:lnTo>
                    <a:pt x="6483" y="322647"/>
                  </a:lnTo>
                  <a:lnTo>
                    <a:pt x="10932" y="327751"/>
                  </a:lnTo>
                  <a:lnTo>
                    <a:pt x="15706" y="332747"/>
                  </a:lnTo>
                  <a:lnTo>
                    <a:pt x="19613" y="337743"/>
                  </a:lnTo>
                  <a:lnTo>
                    <a:pt x="21468" y="342847"/>
                  </a:lnTo>
                  <a:lnTo>
                    <a:pt x="24376" y="353048"/>
                  </a:lnTo>
                  <a:lnTo>
                    <a:pt x="30041" y="358649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30" y="374016"/>
                  </a:lnTo>
                  <a:lnTo>
                    <a:pt x="62108" y="384505"/>
                  </a:lnTo>
                  <a:lnTo>
                    <a:pt x="67936" y="389961"/>
                  </a:lnTo>
                  <a:lnTo>
                    <a:pt x="76031" y="390330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3" y="386137"/>
                  </a:lnTo>
                  <a:lnTo>
                    <a:pt x="90628" y="386137"/>
                  </a:lnTo>
                  <a:lnTo>
                    <a:pt x="83712" y="398834"/>
                  </a:lnTo>
                  <a:lnTo>
                    <a:pt x="90727" y="397987"/>
                  </a:lnTo>
                  <a:lnTo>
                    <a:pt x="94879" y="394651"/>
                  </a:lnTo>
                  <a:lnTo>
                    <a:pt x="96761" y="388933"/>
                  </a:lnTo>
                  <a:lnTo>
                    <a:pt x="96968" y="380942"/>
                  </a:lnTo>
                  <a:lnTo>
                    <a:pt x="99849" y="384404"/>
                  </a:lnTo>
                  <a:lnTo>
                    <a:pt x="101578" y="387868"/>
                  </a:lnTo>
                  <a:lnTo>
                    <a:pt x="101003" y="389600"/>
                  </a:lnTo>
                  <a:lnTo>
                    <a:pt x="106451" y="399782"/>
                  </a:lnTo>
                  <a:lnTo>
                    <a:pt x="116060" y="406988"/>
                  </a:lnTo>
                  <a:lnTo>
                    <a:pt x="127505" y="409973"/>
                  </a:lnTo>
                  <a:lnTo>
                    <a:pt x="138464" y="407493"/>
                  </a:lnTo>
                  <a:lnTo>
                    <a:pt x="144705" y="405193"/>
                  </a:lnTo>
                  <a:lnTo>
                    <a:pt x="149918" y="405112"/>
                  </a:lnTo>
                  <a:lnTo>
                    <a:pt x="154593" y="407087"/>
                  </a:lnTo>
                  <a:lnTo>
                    <a:pt x="159212" y="410955"/>
                  </a:lnTo>
                  <a:lnTo>
                    <a:pt x="162093" y="413842"/>
                  </a:lnTo>
                  <a:lnTo>
                    <a:pt x="166128" y="416151"/>
                  </a:lnTo>
                  <a:lnTo>
                    <a:pt x="170163" y="416727"/>
                  </a:lnTo>
                  <a:lnTo>
                    <a:pt x="178808" y="416935"/>
                  </a:lnTo>
                  <a:lnTo>
                    <a:pt x="187453" y="416655"/>
                  </a:lnTo>
                  <a:lnTo>
                    <a:pt x="196098" y="415834"/>
                  </a:lnTo>
                  <a:lnTo>
                    <a:pt x="204743" y="414418"/>
                  </a:lnTo>
                  <a:lnTo>
                    <a:pt x="213179" y="412534"/>
                  </a:lnTo>
                  <a:lnTo>
                    <a:pt x="221240" y="411894"/>
                  </a:lnTo>
                  <a:lnTo>
                    <a:pt x="228974" y="413525"/>
                  </a:lnTo>
                  <a:lnTo>
                    <a:pt x="236440" y="418459"/>
                  </a:lnTo>
                  <a:lnTo>
                    <a:pt x="239899" y="420190"/>
                  </a:lnTo>
                  <a:lnTo>
                    <a:pt x="243932" y="420190"/>
                  </a:lnTo>
                  <a:lnTo>
                    <a:pt x="255082" y="417169"/>
                  </a:lnTo>
                  <a:lnTo>
                    <a:pt x="262087" y="414924"/>
                  </a:lnTo>
                  <a:lnTo>
                    <a:pt x="269525" y="413437"/>
                  </a:lnTo>
                  <a:lnTo>
                    <a:pt x="277936" y="413842"/>
                  </a:lnTo>
                  <a:lnTo>
                    <a:pt x="287275" y="414644"/>
                  </a:lnTo>
                  <a:lnTo>
                    <a:pt x="296884" y="414202"/>
                  </a:lnTo>
                  <a:lnTo>
                    <a:pt x="306383" y="413437"/>
                  </a:lnTo>
                  <a:lnTo>
                    <a:pt x="315398" y="413264"/>
                  </a:lnTo>
                  <a:lnTo>
                    <a:pt x="323926" y="413644"/>
                  </a:lnTo>
                  <a:lnTo>
                    <a:pt x="332183" y="413264"/>
                  </a:lnTo>
                  <a:lnTo>
                    <a:pt x="340117" y="411154"/>
                  </a:lnTo>
                  <a:lnTo>
                    <a:pt x="347672" y="406339"/>
                  </a:lnTo>
                  <a:lnTo>
                    <a:pt x="348824" y="404606"/>
                  </a:lnTo>
                  <a:lnTo>
                    <a:pt x="351707" y="405184"/>
                  </a:lnTo>
                  <a:lnTo>
                    <a:pt x="390897" y="403452"/>
                  </a:lnTo>
                  <a:lnTo>
                    <a:pt x="435274" y="399989"/>
                  </a:lnTo>
                  <a:lnTo>
                    <a:pt x="457400" y="395201"/>
                  </a:lnTo>
                  <a:lnTo>
                    <a:pt x="467549" y="393063"/>
                  </a:lnTo>
                  <a:lnTo>
                    <a:pt x="471007" y="393063"/>
                  </a:lnTo>
                  <a:lnTo>
                    <a:pt x="473889" y="394218"/>
                  </a:lnTo>
                  <a:lnTo>
                    <a:pt x="483920" y="396905"/>
                  </a:lnTo>
                  <a:lnTo>
                    <a:pt x="494060" y="396670"/>
                  </a:lnTo>
                  <a:lnTo>
                    <a:pt x="504200" y="395353"/>
                  </a:lnTo>
                  <a:lnTo>
                    <a:pt x="531702" y="393686"/>
                  </a:lnTo>
                  <a:lnTo>
                    <a:pt x="566426" y="386922"/>
                  </a:lnTo>
                  <a:lnTo>
                    <a:pt x="584544" y="386137"/>
                  </a:lnTo>
                  <a:lnTo>
                    <a:pt x="600105" y="386570"/>
                  </a:lnTo>
                  <a:lnTo>
                    <a:pt x="615666" y="385704"/>
                  </a:lnTo>
                  <a:lnTo>
                    <a:pt x="646788" y="382673"/>
                  </a:lnTo>
                  <a:lnTo>
                    <a:pt x="656639" y="381889"/>
                  </a:lnTo>
                  <a:lnTo>
                    <a:pt x="676127" y="379671"/>
                  </a:lnTo>
                  <a:lnTo>
                    <a:pt x="685979" y="379210"/>
                  </a:lnTo>
                  <a:lnTo>
                    <a:pt x="698513" y="379652"/>
                  </a:lnTo>
                  <a:lnTo>
                    <a:pt x="723583" y="381402"/>
                  </a:lnTo>
                  <a:lnTo>
                    <a:pt x="736119" y="381519"/>
                  </a:lnTo>
                  <a:lnTo>
                    <a:pt x="752544" y="380716"/>
                  </a:lnTo>
                  <a:lnTo>
                    <a:pt x="785395" y="378029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2" y="378851"/>
                  </a:lnTo>
                  <a:lnTo>
                    <a:pt x="822568" y="379210"/>
                  </a:lnTo>
                  <a:lnTo>
                    <a:pt x="833033" y="378597"/>
                  </a:lnTo>
                  <a:lnTo>
                    <a:pt x="854177" y="376938"/>
                  </a:lnTo>
                  <a:lnTo>
                    <a:pt x="864641" y="376325"/>
                  </a:lnTo>
                  <a:lnTo>
                    <a:pt x="888343" y="375892"/>
                  </a:lnTo>
                  <a:lnTo>
                    <a:pt x="912477" y="376325"/>
                  </a:lnTo>
                  <a:lnTo>
                    <a:pt x="919906" y="376929"/>
                  </a:lnTo>
                  <a:lnTo>
                    <a:pt x="927389" y="378128"/>
                  </a:lnTo>
                  <a:lnTo>
                    <a:pt x="934764" y="379003"/>
                  </a:lnTo>
                  <a:lnTo>
                    <a:pt x="954909" y="377903"/>
                  </a:lnTo>
                  <a:lnTo>
                    <a:pt x="967948" y="378416"/>
                  </a:lnTo>
                  <a:lnTo>
                    <a:pt x="980772" y="377741"/>
                  </a:lnTo>
                  <a:lnTo>
                    <a:pt x="993162" y="373438"/>
                  </a:lnTo>
                  <a:lnTo>
                    <a:pt x="994316" y="372861"/>
                  </a:lnTo>
                  <a:lnTo>
                    <a:pt x="996044" y="374016"/>
                  </a:lnTo>
                  <a:lnTo>
                    <a:pt x="997774" y="374016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9"/>
                  </a:lnTo>
                  <a:lnTo>
                    <a:pt x="1047915" y="377191"/>
                  </a:lnTo>
                  <a:lnTo>
                    <a:pt x="1063475" y="376758"/>
                  </a:lnTo>
                  <a:lnTo>
                    <a:pt x="1079036" y="379788"/>
                  </a:lnTo>
                  <a:lnTo>
                    <a:pt x="1084691" y="380483"/>
                  </a:lnTo>
                  <a:lnTo>
                    <a:pt x="1090994" y="379716"/>
                  </a:lnTo>
                  <a:lnTo>
                    <a:pt x="1097514" y="378407"/>
                  </a:lnTo>
                  <a:lnTo>
                    <a:pt x="1103819" y="377479"/>
                  </a:lnTo>
                  <a:lnTo>
                    <a:pt x="1109338" y="377407"/>
                  </a:lnTo>
                  <a:lnTo>
                    <a:pt x="1119946" y="378128"/>
                  </a:lnTo>
                  <a:lnTo>
                    <a:pt x="1125143" y="378056"/>
                  </a:lnTo>
                  <a:lnTo>
                    <a:pt x="1138885" y="378715"/>
                  </a:lnTo>
                  <a:lnTo>
                    <a:pt x="1152518" y="381158"/>
                  </a:lnTo>
                  <a:lnTo>
                    <a:pt x="1166152" y="382196"/>
                  </a:lnTo>
                  <a:lnTo>
                    <a:pt x="1179894" y="378633"/>
                  </a:lnTo>
                  <a:lnTo>
                    <a:pt x="1182776" y="376901"/>
                  </a:lnTo>
                  <a:lnTo>
                    <a:pt x="1187386" y="379788"/>
                  </a:lnTo>
                  <a:lnTo>
                    <a:pt x="1191421" y="380365"/>
                  </a:lnTo>
                  <a:lnTo>
                    <a:pt x="1202659" y="382818"/>
                  </a:lnTo>
                  <a:lnTo>
                    <a:pt x="1208277" y="383774"/>
                  </a:lnTo>
                  <a:lnTo>
                    <a:pt x="1213897" y="384404"/>
                  </a:lnTo>
                  <a:lnTo>
                    <a:pt x="1229549" y="383981"/>
                  </a:lnTo>
                  <a:lnTo>
                    <a:pt x="1245308" y="383179"/>
                  </a:lnTo>
                  <a:lnTo>
                    <a:pt x="1261066" y="382700"/>
                  </a:lnTo>
                  <a:lnTo>
                    <a:pt x="1276718" y="383251"/>
                  </a:lnTo>
                  <a:lnTo>
                    <a:pt x="1287749" y="383900"/>
                  </a:lnTo>
                  <a:lnTo>
                    <a:pt x="1298402" y="383684"/>
                  </a:lnTo>
                  <a:lnTo>
                    <a:pt x="1308731" y="381952"/>
                  </a:lnTo>
                  <a:lnTo>
                    <a:pt x="1318790" y="378056"/>
                  </a:lnTo>
                  <a:lnTo>
                    <a:pt x="1321671" y="377479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2" y="384045"/>
                  </a:lnTo>
                  <a:lnTo>
                    <a:pt x="1347030" y="382673"/>
                  </a:lnTo>
                  <a:lnTo>
                    <a:pt x="1360087" y="381257"/>
                  </a:lnTo>
                  <a:lnTo>
                    <a:pt x="1373253" y="380437"/>
                  </a:lnTo>
                  <a:lnTo>
                    <a:pt x="1386419" y="380157"/>
                  </a:lnTo>
                  <a:lnTo>
                    <a:pt x="1399476" y="380365"/>
                  </a:lnTo>
                  <a:lnTo>
                    <a:pt x="1420583" y="382818"/>
                  </a:lnTo>
                  <a:lnTo>
                    <a:pt x="1431328" y="382962"/>
                  </a:lnTo>
                  <a:lnTo>
                    <a:pt x="1442125" y="380942"/>
                  </a:lnTo>
                  <a:lnTo>
                    <a:pt x="1447312" y="379760"/>
                  </a:lnTo>
                  <a:lnTo>
                    <a:pt x="1452498" y="378849"/>
                  </a:lnTo>
                  <a:lnTo>
                    <a:pt x="1457685" y="378264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6" y="379760"/>
                  </a:lnTo>
                  <a:lnTo>
                    <a:pt x="1481891" y="379788"/>
                  </a:lnTo>
                  <a:lnTo>
                    <a:pt x="1496947" y="376830"/>
                  </a:lnTo>
                  <a:lnTo>
                    <a:pt x="1512004" y="373438"/>
                  </a:lnTo>
                  <a:lnTo>
                    <a:pt x="1527277" y="372645"/>
                  </a:lnTo>
                  <a:lnTo>
                    <a:pt x="1547017" y="378633"/>
                  </a:lnTo>
                  <a:lnTo>
                    <a:pt x="1551051" y="378056"/>
                  </a:lnTo>
                  <a:lnTo>
                    <a:pt x="1572952" y="370264"/>
                  </a:lnTo>
                  <a:lnTo>
                    <a:pt x="1622588" y="369831"/>
                  </a:lnTo>
                  <a:lnTo>
                    <a:pt x="1638320" y="368839"/>
                  </a:lnTo>
                  <a:lnTo>
                    <a:pt x="1654214" y="365358"/>
                  </a:lnTo>
                  <a:lnTo>
                    <a:pt x="1665588" y="363157"/>
                  </a:lnTo>
                  <a:lnTo>
                    <a:pt x="1677772" y="362905"/>
                  </a:lnTo>
                  <a:lnTo>
                    <a:pt x="1702626" y="364780"/>
                  </a:lnTo>
                  <a:lnTo>
                    <a:pt x="1720321" y="364338"/>
                  </a:lnTo>
                  <a:lnTo>
                    <a:pt x="1737854" y="362112"/>
                  </a:lnTo>
                  <a:lnTo>
                    <a:pt x="1755063" y="358044"/>
                  </a:lnTo>
                  <a:lnTo>
                    <a:pt x="1771785" y="352083"/>
                  </a:lnTo>
                  <a:lnTo>
                    <a:pt x="1775820" y="350928"/>
                  </a:lnTo>
                  <a:lnTo>
                    <a:pt x="1780430" y="350928"/>
                  </a:lnTo>
                  <a:lnTo>
                    <a:pt x="1785042" y="352083"/>
                  </a:lnTo>
                  <a:lnTo>
                    <a:pt x="1809680" y="355735"/>
                  </a:lnTo>
                  <a:lnTo>
                    <a:pt x="1817891" y="356701"/>
                  </a:lnTo>
                  <a:lnTo>
                    <a:pt x="1828455" y="355086"/>
                  </a:lnTo>
                  <a:lnTo>
                    <a:pt x="1838855" y="352010"/>
                  </a:lnTo>
                  <a:lnTo>
                    <a:pt x="1849582" y="350126"/>
                  </a:lnTo>
                  <a:lnTo>
                    <a:pt x="1861117" y="352083"/>
                  </a:lnTo>
                  <a:lnTo>
                    <a:pt x="1865908" y="352705"/>
                  </a:lnTo>
                  <a:lnTo>
                    <a:pt x="1871347" y="351866"/>
                  </a:lnTo>
                  <a:lnTo>
                    <a:pt x="1877002" y="350702"/>
                  </a:lnTo>
                  <a:lnTo>
                    <a:pt x="1882440" y="350351"/>
                  </a:lnTo>
                  <a:lnTo>
                    <a:pt x="1902252" y="352371"/>
                  </a:lnTo>
                  <a:lnTo>
                    <a:pt x="1912024" y="351975"/>
                  </a:lnTo>
                  <a:lnTo>
                    <a:pt x="1923361" y="348620"/>
                  </a:lnTo>
                  <a:lnTo>
                    <a:pt x="1925666" y="349774"/>
                  </a:lnTo>
                  <a:lnTo>
                    <a:pt x="1927395" y="350351"/>
                  </a:lnTo>
                  <a:lnTo>
                    <a:pt x="1936275" y="351533"/>
                  </a:lnTo>
                  <a:lnTo>
                    <a:pt x="1943100" y="349846"/>
                  </a:lnTo>
                  <a:lnTo>
                    <a:pt x="1947981" y="345238"/>
                  </a:lnTo>
                  <a:lnTo>
                    <a:pt x="1951024" y="337653"/>
                  </a:lnTo>
                  <a:lnTo>
                    <a:pt x="1957301" y="339538"/>
                  </a:lnTo>
                  <a:lnTo>
                    <a:pt x="1958877" y="343641"/>
                  </a:lnTo>
                  <a:lnTo>
                    <a:pt x="1958399" y="348935"/>
                  </a:lnTo>
                  <a:lnTo>
                    <a:pt x="1958517" y="354392"/>
                  </a:lnTo>
                  <a:lnTo>
                    <a:pt x="1989648" y="345022"/>
                  </a:lnTo>
                  <a:lnTo>
                    <a:pt x="1995474" y="342776"/>
                  </a:lnTo>
                  <a:lnTo>
                    <a:pt x="2000976" y="341288"/>
                  </a:lnTo>
                  <a:lnTo>
                    <a:pt x="2005775" y="341694"/>
                  </a:lnTo>
                  <a:lnTo>
                    <a:pt x="2015573" y="345365"/>
                  </a:lnTo>
                  <a:lnTo>
                    <a:pt x="2025803" y="347682"/>
                  </a:lnTo>
                  <a:lnTo>
                    <a:pt x="2036249" y="348593"/>
                  </a:lnTo>
                  <a:lnTo>
                    <a:pt x="2046696" y="348042"/>
                  </a:lnTo>
                  <a:lnTo>
                    <a:pt x="2060285" y="346924"/>
                  </a:lnTo>
                  <a:lnTo>
                    <a:pt x="2074143" y="347320"/>
                  </a:lnTo>
                  <a:lnTo>
                    <a:pt x="2102023" y="349196"/>
                  </a:lnTo>
                  <a:lnTo>
                    <a:pt x="2108840" y="349900"/>
                  </a:lnTo>
                  <a:lnTo>
                    <a:pt x="2122042" y="351957"/>
                  </a:lnTo>
                  <a:lnTo>
                    <a:pt x="2128535" y="352659"/>
                  </a:lnTo>
                  <a:lnTo>
                    <a:pt x="2146283" y="352534"/>
                  </a:lnTo>
                  <a:lnTo>
                    <a:pt x="2164195" y="350351"/>
                  </a:lnTo>
                  <a:lnTo>
                    <a:pt x="2182430" y="348602"/>
                  </a:lnTo>
                  <a:lnTo>
                    <a:pt x="2201152" y="349774"/>
                  </a:lnTo>
                  <a:lnTo>
                    <a:pt x="2201152" y="346311"/>
                  </a:lnTo>
                  <a:lnTo>
                    <a:pt x="2199999" y="339962"/>
                  </a:lnTo>
                  <a:lnTo>
                    <a:pt x="2207258" y="338582"/>
                  </a:lnTo>
                  <a:lnTo>
                    <a:pt x="2212679" y="340178"/>
                  </a:lnTo>
                  <a:lnTo>
                    <a:pt x="2216370" y="344263"/>
                  </a:lnTo>
                  <a:lnTo>
                    <a:pt x="2218442" y="350351"/>
                  </a:lnTo>
                  <a:lnTo>
                    <a:pt x="2220172" y="358432"/>
                  </a:lnTo>
                  <a:lnTo>
                    <a:pt x="2224205" y="357277"/>
                  </a:lnTo>
                  <a:lnTo>
                    <a:pt x="2237893" y="354581"/>
                  </a:lnTo>
                  <a:lnTo>
                    <a:pt x="2259938" y="350928"/>
                  </a:lnTo>
                  <a:lnTo>
                    <a:pt x="2265126" y="349774"/>
                  </a:lnTo>
                  <a:lnTo>
                    <a:pt x="2274923" y="348620"/>
                  </a:lnTo>
                  <a:lnTo>
                    <a:pt x="2287125" y="347944"/>
                  </a:lnTo>
                  <a:lnTo>
                    <a:pt x="2325640" y="346887"/>
                  </a:lnTo>
                  <a:lnTo>
                    <a:pt x="2327368" y="348620"/>
                  </a:lnTo>
                  <a:lnTo>
                    <a:pt x="2330827" y="350351"/>
                  </a:lnTo>
                  <a:lnTo>
                    <a:pt x="2332555" y="350928"/>
                  </a:lnTo>
                  <a:lnTo>
                    <a:pt x="2334861" y="350928"/>
                  </a:lnTo>
                  <a:lnTo>
                    <a:pt x="2374249" y="347276"/>
                  </a:lnTo>
                  <a:lnTo>
                    <a:pt x="2392494" y="345156"/>
                  </a:lnTo>
                  <a:lnTo>
                    <a:pt x="2399410" y="340540"/>
                  </a:lnTo>
                  <a:lnTo>
                    <a:pt x="2402292" y="342271"/>
                  </a:lnTo>
                  <a:lnTo>
                    <a:pt x="2409793" y="345508"/>
                  </a:lnTo>
                  <a:lnTo>
                    <a:pt x="2416916" y="345662"/>
                  </a:lnTo>
                  <a:lnTo>
                    <a:pt x="2423932" y="343975"/>
                  </a:lnTo>
                  <a:lnTo>
                    <a:pt x="2431108" y="341694"/>
                  </a:lnTo>
                  <a:lnTo>
                    <a:pt x="2437250" y="340593"/>
                  </a:lnTo>
                  <a:lnTo>
                    <a:pt x="2443500" y="339817"/>
                  </a:lnTo>
                  <a:lnTo>
                    <a:pt x="2455891" y="338808"/>
                  </a:lnTo>
                  <a:lnTo>
                    <a:pt x="2469723" y="335344"/>
                  </a:lnTo>
                  <a:lnTo>
                    <a:pt x="2477503" y="335615"/>
                  </a:lnTo>
                  <a:lnTo>
                    <a:pt x="2493064" y="336805"/>
                  </a:lnTo>
                  <a:lnTo>
                    <a:pt x="2500844" y="337077"/>
                  </a:lnTo>
                  <a:lnTo>
                    <a:pt x="2506464" y="336534"/>
                  </a:lnTo>
                  <a:lnTo>
                    <a:pt x="2517702" y="334154"/>
                  </a:lnTo>
                  <a:lnTo>
                    <a:pt x="2523322" y="333613"/>
                  </a:lnTo>
                  <a:lnTo>
                    <a:pt x="2531111" y="333550"/>
                  </a:lnTo>
                  <a:lnTo>
                    <a:pt x="2546906" y="334505"/>
                  </a:lnTo>
                  <a:lnTo>
                    <a:pt x="2566042" y="335199"/>
                  </a:lnTo>
                  <a:lnTo>
                    <a:pt x="2570986" y="334768"/>
                  </a:lnTo>
                  <a:lnTo>
                    <a:pt x="2574038" y="333035"/>
                  </a:lnTo>
                  <a:lnTo>
                    <a:pt x="2579883" y="327652"/>
                  </a:lnTo>
                  <a:lnTo>
                    <a:pt x="2586645" y="325027"/>
                  </a:lnTo>
                  <a:lnTo>
                    <a:pt x="2593733" y="323377"/>
                  </a:lnTo>
                  <a:lnTo>
                    <a:pt x="2600549" y="320915"/>
                  </a:lnTo>
                  <a:lnTo>
                    <a:pt x="2604584" y="319760"/>
                  </a:lnTo>
                  <a:lnTo>
                    <a:pt x="2608619" y="319760"/>
                  </a:lnTo>
                  <a:lnTo>
                    <a:pt x="2612652" y="320915"/>
                  </a:lnTo>
                  <a:lnTo>
                    <a:pt x="2615534" y="321492"/>
                  </a:lnTo>
                  <a:lnTo>
                    <a:pt x="2619569" y="323223"/>
                  </a:lnTo>
                  <a:lnTo>
                    <a:pt x="2621297" y="322069"/>
                  </a:lnTo>
                  <a:lnTo>
                    <a:pt x="2627520" y="319048"/>
                  </a:lnTo>
                  <a:lnTo>
                    <a:pt x="2634336" y="317812"/>
                  </a:lnTo>
                  <a:lnTo>
                    <a:pt x="2640830" y="317119"/>
                  </a:lnTo>
                  <a:lnTo>
                    <a:pt x="2646079" y="315720"/>
                  </a:lnTo>
                  <a:lnTo>
                    <a:pt x="2657642" y="310445"/>
                  </a:lnTo>
                  <a:lnTo>
                    <a:pt x="2669421" y="305548"/>
                  </a:lnTo>
                  <a:lnTo>
                    <a:pt x="2691033" y="289747"/>
                  </a:lnTo>
                  <a:lnTo>
                    <a:pt x="2708296" y="258579"/>
                  </a:lnTo>
                  <a:lnTo>
                    <a:pt x="2711206" y="247035"/>
                  </a:lnTo>
                  <a:lnTo>
                    <a:pt x="2720534" y="245647"/>
                  </a:lnTo>
                  <a:lnTo>
                    <a:pt x="2724892" y="243283"/>
                  </a:lnTo>
                  <a:lnTo>
                    <a:pt x="2725145" y="238756"/>
                  </a:lnTo>
                  <a:lnTo>
                    <a:pt x="2721002" y="227411"/>
                  </a:lnTo>
                  <a:lnTo>
                    <a:pt x="2721002" y="220484"/>
                  </a:lnTo>
                  <a:lnTo>
                    <a:pt x="2731376" y="216444"/>
                  </a:lnTo>
                  <a:lnTo>
                    <a:pt x="2722154" y="173155"/>
                  </a:lnTo>
                  <a:lnTo>
                    <a:pt x="2718121" y="173155"/>
                  </a:lnTo>
                  <a:lnTo>
                    <a:pt x="2706594" y="171424"/>
                  </a:lnTo>
                  <a:lnTo>
                    <a:pt x="2697373" y="168537"/>
                  </a:lnTo>
                  <a:lnTo>
                    <a:pt x="2704622" y="160909"/>
                  </a:lnTo>
                  <a:lnTo>
                    <a:pt x="2713007" y="154252"/>
                  </a:lnTo>
                  <a:lnTo>
                    <a:pt x="2720633" y="146947"/>
                  </a:lnTo>
                  <a:lnTo>
                    <a:pt x="2726189" y="136215"/>
                  </a:lnTo>
                  <a:lnTo>
                    <a:pt x="2729071" y="135638"/>
                  </a:lnTo>
                  <a:lnTo>
                    <a:pt x="2730800" y="135060"/>
                  </a:lnTo>
                  <a:lnTo>
                    <a:pt x="2731376" y="136792"/>
                  </a:lnTo>
                  <a:lnTo>
                    <a:pt x="2731954" y="142565"/>
                  </a:lnTo>
                  <a:lnTo>
                    <a:pt x="2735411" y="137369"/>
                  </a:lnTo>
                  <a:lnTo>
                    <a:pt x="2738869" y="134484"/>
                  </a:lnTo>
                  <a:lnTo>
                    <a:pt x="2738869" y="124094"/>
                  </a:lnTo>
                  <a:lnTo>
                    <a:pt x="2742904" y="123517"/>
                  </a:lnTo>
                  <a:lnTo>
                    <a:pt x="2761922" y="123517"/>
                  </a:lnTo>
                  <a:lnTo>
                    <a:pt x="2763075" y="115436"/>
                  </a:lnTo>
                  <a:lnTo>
                    <a:pt x="2763075" y="114282"/>
                  </a:lnTo>
                  <a:lnTo>
                    <a:pt x="2765957" y="113705"/>
                  </a:lnTo>
                  <a:lnTo>
                    <a:pt x="2767110" y="112551"/>
                  </a:lnTo>
                  <a:lnTo>
                    <a:pt x="2758465" y="107933"/>
                  </a:lnTo>
                  <a:lnTo>
                    <a:pt x="2759663" y="98165"/>
                  </a:lnTo>
                  <a:lnTo>
                    <a:pt x="2762498" y="69838"/>
                  </a:lnTo>
                  <a:lnTo>
                    <a:pt x="2768118" y="67458"/>
                  </a:lnTo>
                  <a:lnTo>
                    <a:pt x="2771143" y="63778"/>
                  </a:lnTo>
                  <a:lnTo>
                    <a:pt x="2771575" y="58801"/>
                  </a:lnTo>
                  <a:lnTo>
                    <a:pt x="2769415" y="52523"/>
                  </a:lnTo>
                  <a:lnTo>
                    <a:pt x="2767326" y="45561"/>
                  </a:lnTo>
                  <a:lnTo>
                    <a:pt x="2765668" y="37950"/>
                  </a:lnTo>
                  <a:lnTo>
                    <a:pt x="2741678" y="19696"/>
                  </a:lnTo>
                  <a:lnTo>
                    <a:pt x="2711206" y="9739"/>
                  </a:lnTo>
                  <a:lnTo>
                    <a:pt x="2705225" y="8143"/>
                  </a:lnTo>
                  <a:lnTo>
                    <a:pt x="2699679" y="5194"/>
                  </a:lnTo>
                  <a:lnTo>
                    <a:pt x="2696796" y="4039"/>
                  </a:lnTo>
                  <a:lnTo>
                    <a:pt x="2693338" y="3463"/>
                  </a:lnTo>
                  <a:lnTo>
                    <a:pt x="2676338" y="6203"/>
                  </a:lnTo>
                  <a:lnTo>
                    <a:pt x="2662793" y="9235"/>
                  </a:lnTo>
                  <a:lnTo>
                    <a:pt x="2656138" y="9776"/>
                  </a:lnTo>
                  <a:lnTo>
                    <a:pt x="2643262" y="7611"/>
                  </a:lnTo>
                  <a:lnTo>
                    <a:pt x="2636282" y="7503"/>
                  </a:lnTo>
                  <a:lnTo>
                    <a:pt x="2622261" y="8639"/>
                  </a:lnTo>
                  <a:lnTo>
                    <a:pt x="2607970" y="8369"/>
                  </a:lnTo>
                  <a:lnTo>
                    <a:pt x="2593571" y="7665"/>
                  </a:lnTo>
                  <a:lnTo>
                    <a:pt x="2579225" y="7503"/>
                  </a:lnTo>
                  <a:lnTo>
                    <a:pt x="2568726" y="7881"/>
                  </a:lnTo>
                  <a:lnTo>
                    <a:pt x="2534848" y="10966"/>
                  </a:lnTo>
                  <a:lnTo>
                    <a:pt x="2530219" y="7927"/>
                  </a:lnTo>
                  <a:lnTo>
                    <a:pt x="2525482" y="6565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9"/>
                  </a:lnTo>
                  <a:lnTo>
                    <a:pt x="2499116" y="10389"/>
                  </a:lnTo>
                  <a:lnTo>
                    <a:pt x="2460266" y="12364"/>
                  </a:lnTo>
                  <a:lnTo>
                    <a:pt x="2445517" y="12120"/>
                  </a:lnTo>
                  <a:lnTo>
                    <a:pt x="2436340" y="12653"/>
                  </a:lnTo>
                  <a:lnTo>
                    <a:pt x="2408055" y="15006"/>
                  </a:lnTo>
                  <a:lnTo>
                    <a:pt x="2396825" y="16296"/>
                  </a:lnTo>
                  <a:lnTo>
                    <a:pt x="2385650" y="16666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11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3" y="14069"/>
                  </a:lnTo>
                  <a:lnTo>
                    <a:pt x="2272283" y="15557"/>
                  </a:lnTo>
                  <a:lnTo>
                    <a:pt x="2255326" y="19047"/>
                  </a:lnTo>
                  <a:lnTo>
                    <a:pt x="2251293" y="20201"/>
                  </a:lnTo>
                  <a:lnTo>
                    <a:pt x="2247258" y="20201"/>
                  </a:lnTo>
                  <a:lnTo>
                    <a:pt x="2243223" y="19047"/>
                  </a:lnTo>
                  <a:lnTo>
                    <a:pt x="2233094" y="16765"/>
                  </a:lnTo>
                  <a:lnTo>
                    <a:pt x="2212183" y="15232"/>
                  </a:lnTo>
                  <a:lnTo>
                    <a:pt x="2201729" y="13275"/>
                  </a:lnTo>
                  <a:lnTo>
                    <a:pt x="2192373" y="11912"/>
                  </a:lnTo>
                  <a:lnTo>
                    <a:pt x="2182638" y="12336"/>
                  </a:lnTo>
                  <a:lnTo>
                    <a:pt x="2163114" y="14429"/>
                  </a:lnTo>
                  <a:lnTo>
                    <a:pt x="2158476" y="13933"/>
                  </a:lnTo>
                  <a:lnTo>
                    <a:pt x="2153677" y="13058"/>
                  </a:lnTo>
                  <a:lnTo>
                    <a:pt x="2149417" y="12725"/>
                  </a:lnTo>
                  <a:lnTo>
                    <a:pt x="2146401" y="13851"/>
                  </a:lnTo>
                  <a:lnTo>
                    <a:pt x="2139953" y="17811"/>
                  </a:lnTo>
                  <a:lnTo>
                    <a:pt x="2136747" y="16088"/>
                  </a:lnTo>
                  <a:lnTo>
                    <a:pt x="2135055" y="11661"/>
                  </a:lnTo>
                  <a:lnTo>
                    <a:pt x="2133145" y="7503"/>
                  </a:lnTo>
                  <a:lnTo>
                    <a:pt x="2121042" y="11544"/>
                  </a:lnTo>
                  <a:lnTo>
                    <a:pt x="2118737" y="9235"/>
                  </a:lnTo>
                  <a:lnTo>
                    <a:pt x="2117008" y="5772"/>
                  </a:lnTo>
                  <a:lnTo>
                    <a:pt x="2102213" y="5121"/>
                  </a:lnTo>
                  <a:lnTo>
                    <a:pt x="2088984" y="4906"/>
                  </a:lnTo>
                  <a:lnTo>
                    <a:pt x="2075647" y="5121"/>
                  </a:lnTo>
                  <a:lnTo>
                    <a:pt x="2062256" y="5772"/>
                  </a:lnTo>
                  <a:lnTo>
                    <a:pt x="2055872" y="5347"/>
                  </a:lnTo>
                  <a:lnTo>
                    <a:pt x="2049217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3160" y="1661071"/>
              <a:ext cx="2240041" cy="11359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2081" y="1617903"/>
              <a:ext cx="2337433" cy="12462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2603" y="3462597"/>
              <a:ext cx="2090704" cy="12945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40895" y="3559040"/>
              <a:ext cx="2090704" cy="12268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21132" y="5295371"/>
              <a:ext cx="1629710" cy="13047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69873" y="5022176"/>
              <a:ext cx="1584260" cy="158382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575485" y="1178103"/>
            <a:ext cx="16389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85" dirty="0">
                <a:solidFill>
                  <a:srgbClr val="FFFFFF"/>
                </a:solidFill>
                <a:latin typeface="Trebuchet MS"/>
                <a:cs typeface="Trebuchet MS"/>
              </a:rPr>
              <a:t>Decision-</a:t>
            </a:r>
            <a:r>
              <a:rPr sz="1500" b="1" spc="55" dirty="0">
                <a:solidFill>
                  <a:srgbClr val="FFFFFF"/>
                </a:solidFill>
                <a:latin typeface="Trebuchet MS"/>
                <a:cs typeface="Trebuchet MS"/>
              </a:rPr>
              <a:t>making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73852" y="3214167"/>
            <a:ext cx="12115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70" dirty="0">
                <a:solidFill>
                  <a:srgbClr val="FFFFFF"/>
                </a:solidFill>
                <a:latin typeface="Trebuchet MS"/>
                <a:cs typeface="Trebuchet MS"/>
              </a:rPr>
              <a:t>Anniversary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11005" y="5183175"/>
            <a:ext cx="3683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solidFill>
                  <a:srgbClr val="FFFFFF"/>
                </a:solidFill>
                <a:latin typeface="Trebuchet MS"/>
                <a:cs typeface="Trebuchet MS"/>
              </a:rPr>
              <a:t>Gift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3492" y="2452167"/>
            <a:ext cx="18827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1500" spc="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person</a:t>
            </a:r>
            <a:r>
              <a:rPr sz="15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FFFFFF"/>
                </a:solidFill>
                <a:latin typeface="Trebuchet MS"/>
                <a:cs typeface="Trebuchet MS"/>
              </a:rPr>
              <a:t>in-</a:t>
            </a: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charge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492" y="4357168"/>
            <a:ext cx="8096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Birthday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9347" y="6021313"/>
            <a:ext cx="1282700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100"/>
              </a:spcBef>
            </a:pP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Opening</a:t>
            </a:r>
            <a:r>
              <a:rPr sz="15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Trebuchet MS"/>
                <a:cs typeface="Trebuchet MS"/>
              </a:rPr>
              <a:t>upon </a:t>
            </a:r>
            <a:r>
              <a:rPr sz="1500" spc="35" dirty="0">
                <a:solidFill>
                  <a:srgbClr val="FFFFFF"/>
                </a:solidFill>
                <a:latin typeface="Trebuchet MS"/>
                <a:cs typeface="Trebuchet MS"/>
              </a:rPr>
              <a:t>receiving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48628" y="2467407"/>
            <a:ext cx="14751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latin typeface="Trebuchet MS"/>
                <a:cs typeface="Trebuchet MS"/>
              </a:rPr>
              <a:t>By</a:t>
            </a:r>
            <a:r>
              <a:rPr sz="1500" spc="270" dirty="0">
                <a:latin typeface="Trebuchet MS"/>
                <a:cs typeface="Trebuchet MS"/>
              </a:rPr>
              <a:t> </a:t>
            </a:r>
            <a:r>
              <a:rPr sz="1500" spc="105" dirty="0">
                <a:latin typeface="Trebuchet MS"/>
                <a:cs typeface="Trebuchet MS"/>
              </a:rPr>
              <a:t>collectivity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38319" y="4375455"/>
            <a:ext cx="17354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latin typeface="Trebuchet MS"/>
                <a:cs typeface="Trebuchet MS"/>
              </a:rPr>
              <a:t>Death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anniversary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59151" y="5951209"/>
            <a:ext cx="1434465" cy="53784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315"/>
              </a:spcBef>
            </a:pPr>
            <a:r>
              <a:rPr sz="1500" spc="50" dirty="0">
                <a:latin typeface="Trebuchet MS"/>
                <a:cs typeface="Trebuchet MS"/>
              </a:rPr>
              <a:t>Keep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&amp;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open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it</a:t>
            </a:r>
            <a:endParaRPr sz="15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215"/>
              </a:spcBef>
            </a:pPr>
            <a:r>
              <a:rPr sz="1500" spc="-20" dirty="0">
                <a:latin typeface="Trebuchet MS"/>
                <a:cs typeface="Trebuchet MS"/>
              </a:rPr>
              <a:t>later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74199" y="1075208"/>
            <a:ext cx="10367010" cy="4004310"/>
            <a:chOff x="174199" y="1075208"/>
            <a:chExt cx="10367010" cy="4004310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0062" y="1082480"/>
              <a:ext cx="1637544" cy="69653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97446" y="1075208"/>
              <a:ext cx="1604285" cy="72856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84644" y="2847087"/>
              <a:ext cx="4941731" cy="1263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1584" y="2879873"/>
              <a:ext cx="10265224" cy="30350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4199" y="4873270"/>
              <a:ext cx="5180169" cy="311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86833" y="4845071"/>
              <a:ext cx="5154166" cy="13189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1756" y="4775514"/>
              <a:ext cx="10265224" cy="3035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50900"/>
            <a:ext cx="10388600" cy="5842000"/>
            <a:chOff x="152400" y="850900"/>
            <a:chExt cx="10388600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50900"/>
              <a:ext cx="10388600" cy="5842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02454" y="1045471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69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4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7"/>
                  </a:lnTo>
                  <a:lnTo>
                    <a:pt x="1941856" y="4706"/>
                  </a:lnTo>
                  <a:lnTo>
                    <a:pt x="1933735" y="5770"/>
                  </a:lnTo>
                  <a:lnTo>
                    <a:pt x="1929700" y="5770"/>
                  </a:lnTo>
                  <a:lnTo>
                    <a:pt x="1926242" y="5194"/>
                  </a:lnTo>
                  <a:lnTo>
                    <a:pt x="1922783" y="4039"/>
                  </a:lnTo>
                  <a:lnTo>
                    <a:pt x="1915426" y="2010"/>
                  </a:lnTo>
                  <a:lnTo>
                    <a:pt x="1908016" y="792"/>
                  </a:lnTo>
                  <a:lnTo>
                    <a:pt x="1900496" y="1198"/>
                  </a:lnTo>
                  <a:lnTo>
                    <a:pt x="1892814" y="4039"/>
                  </a:lnTo>
                  <a:lnTo>
                    <a:pt x="1888726" y="6410"/>
                  </a:lnTo>
                  <a:lnTo>
                    <a:pt x="1884314" y="8296"/>
                  </a:lnTo>
                  <a:lnTo>
                    <a:pt x="1879685" y="9639"/>
                  </a:lnTo>
                  <a:lnTo>
                    <a:pt x="1874949" y="10388"/>
                  </a:lnTo>
                  <a:lnTo>
                    <a:pt x="1862936" y="9080"/>
                  </a:lnTo>
                  <a:lnTo>
                    <a:pt x="1839126" y="5599"/>
                  </a:lnTo>
                  <a:lnTo>
                    <a:pt x="1827113" y="4616"/>
                  </a:lnTo>
                  <a:lnTo>
                    <a:pt x="1814055" y="4914"/>
                  </a:lnTo>
                  <a:lnTo>
                    <a:pt x="1800890" y="5698"/>
                  </a:lnTo>
                  <a:lnTo>
                    <a:pt x="1787724" y="5509"/>
                  </a:lnTo>
                  <a:lnTo>
                    <a:pt x="1774666" y="2885"/>
                  </a:lnTo>
                  <a:lnTo>
                    <a:pt x="1771209" y="2885"/>
                  </a:lnTo>
                  <a:lnTo>
                    <a:pt x="1758395" y="6131"/>
                  </a:lnTo>
                  <a:lnTo>
                    <a:pt x="1745634" y="9812"/>
                  </a:lnTo>
                  <a:lnTo>
                    <a:pt x="1732550" y="11325"/>
                  </a:lnTo>
                  <a:lnTo>
                    <a:pt x="1718762" y="8079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3" y="12120"/>
                  </a:lnTo>
                  <a:lnTo>
                    <a:pt x="1702625" y="12697"/>
                  </a:lnTo>
                  <a:lnTo>
                    <a:pt x="1661408" y="12453"/>
                  </a:lnTo>
                  <a:lnTo>
                    <a:pt x="1643839" y="12697"/>
                  </a:lnTo>
                  <a:lnTo>
                    <a:pt x="1639229" y="16737"/>
                  </a:lnTo>
                  <a:lnTo>
                    <a:pt x="1634042" y="16737"/>
                  </a:lnTo>
                  <a:lnTo>
                    <a:pt x="1615365" y="17766"/>
                  </a:lnTo>
                  <a:lnTo>
                    <a:pt x="1577795" y="19171"/>
                  </a:lnTo>
                  <a:lnTo>
                    <a:pt x="1559119" y="20200"/>
                  </a:lnTo>
                  <a:lnTo>
                    <a:pt x="1543648" y="21346"/>
                  </a:lnTo>
                  <a:lnTo>
                    <a:pt x="1497451" y="25972"/>
                  </a:lnTo>
                  <a:lnTo>
                    <a:pt x="1493417" y="26549"/>
                  </a:lnTo>
                  <a:lnTo>
                    <a:pt x="1489383" y="26549"/>
                  </a:lnTo>
                  <a:lnTo>
                    <a:pt x="1480026" y="22410"/>
                  </a:lnTo>
                  <a:lnTo>
                    <a:pt x="1475191" y="22437"/>
                  </a:lnTo>
                  <a:lnTo>
                    <a:pt x="1470679" y="24088"/>
                  </a:lnTo>
                  <a:lnTo>
                    <a:pt x="1466330" y="26549"/>
                  </a:lnTo>
                  <a:lnTo>
                    <a:pt x="1465177" y="27703"/>
                  </a:lnTo>
                  <a:lnTo>
                    <a:pt x="1464024" y="29434"/>
                  </a:lnTo>
                  <a:lnTo>
                    <a:pt x="1462872" y="29434"/>
                  </a:lnTo>
                  <a:lnTo>
                    <a:pt x="1433479" y="24241"/>
                  </a:lnTo>
                  <a:lnTo>
                    <a:pt x="1431173" y="24241"/>
                  </a:lnTo>
                  <a:lnTo>
                    <a:pt x="1413216" y="27659"/>
                  </a:lnTo>
                  <a:lnTo>
                    <a:pt x="1408120" y="28280"/>
                  </a:lnTo>
                  <a:lnTo>
                    <a:pt x="1388237" y="29390"/>
                  </a:lnTo>
                  <a:lnTo>
                    <a:pt x="1328586" y="31743"/>
                  </a:lnTo>
                  <a:lnTo>
                    <a:pt x="1320797" y="32365"/>
                  </a:lnTo>
                  <a:lnTo>
                    <a:pt x="1296888" y="35206"/>
                  </a:lnTo>
                  <a:lnTo>
                    <a:pt x="1293430" y="34052"/>
                  </a:lnTo>
                  <a:lnTo>
                    <a:pt x="1289396" y="33475"/>
                  </a:lnTo>
                  <a:lnTo>
                    <a:pt x="1285938" y="33475"/>
                  </a:lnTo>
                  <a:lnTo>
                    <a:pt x="1277978" y="34333"/>
                  </a:lnTo>
                  <a:lnTo>
                    <a:pt x="1269801" y="35567"/>
                  </a:lnTo>
                  <a:lnTo>
                    <a:pt x="1261624" y="36479"/>
                  </a:lnTo>
                  <a:lnTo>
                    <a:pt x="1247621" y="36253"/>
                  </a:lnTo>
                  <a:lnTo>
                    <a:pt x="1241633" y="36794"/>
                  </a:lnTo>
                  <a:lnTo>
                    <a:pt x="1235753" y="37985"/>
                  </a:lnTo>
                  <a:lnTo>
                    <a:pt x="1230034" y="39824"/>
                  </a:lnTo>
                  <a:lnTo>
                    <a:pt x="1223018" y="41546"/>
                  </a:lnTo>
                  <a:lnTo>
                    <a:pt x="1215842" y="42350"/>
                  </a:lnTo>
                  <a:lnTo>
                    <a:pt x="1208557" y="42177"/>
                  </a:lnTo>
                  <a:lnTo>
                    <a:pt x="1201218" y="40979"/>
                  </a:lnTo>
                  <a:lnTo>
                    <a:pt x="1192140" y="38309"/>
                  </a:lnTo>
                  <a:lnTo>
                    <a:pt x="1187602" y="38138"/>
                  </a:lnTo>
                  <a:lnTo>
                    <a:pt x="1182198" y="40401"/>
                  </a:lnTo>
                  <a:lnTo>
                    <a:pt x="1177641" y="41691"/>
                  </a:lnTo>
                  <a:lnTo>
                    <a:pt x="1172113" y="41628"/>
                  </a:lnTo>
                  <a:lnTo>
                    <a:pt x="1166150" y="40807"/>
                  </a:lnTo>
                  <a:lnTo>
                    <a:pt x="1136470" y="35441"/>
                  </a:lnTo>
                  <a:lnTo>
                    <a:pt x="1128600" y="34630"/>
                  </a:lnTo>
                  <a:lnTo>
                    <a:pt x="1118649" y="34738"/>
                  </a:lnTo>
                  <a:lnTo>
                    <a:pt x="1098532" y="36253"/>
                  </a:lnTo>
                  <a:lnTo>
                    <a:pt x="1088256" y="36361"/>
                  </a:lnTo>
                  <a:lnTo>
                    <a:pt x="1077883" y="35640"/>
                  </a:lnTo>
                  <a:lnTo>
                    <a:pt x="1067508" y="34485"/>
                  </a:lnTo>
                  <a:lnTo>
                    <a:pt x="1046760" y="31743"/>
                  </a:lnTo>
                  <a:lnTo>
                    <a:pt x="1040420" y="31743"/>
                  </a:lnTo>
                  <a:lnTo>
                    <a:pt x="1039268" y="41555"/>
                  </a:lnTo>
                  <a:lnTo>
                    <a:pt x="1036962" y="40401"/>
                  </a:lnTo>
                  <a:lnTo>
                    <a:pt x="1032929" y="39824"/>
                  </a:lnTo>
                  <a:lnTo>
                    <a:pt x="1032929" y="38670"/>
                  </a:lnTo>
                  <a:lnTo>
                    <a:pt x="1031775" y="30012"/>
                  </a:lnTo>
                  <a:lnTo>
                    <a:pt x="1024859" y="31743"/>
                  </a:lnTo>
                  <a:lnTo>
                    <a:pt x="1019672" y="31743"/>
                  </a:lnTo>
                  <a:lnTo>
                    <a:pt x="979906" y="34052"/>
                  </a:lnTo>
                  <a:lnTo>
                    <a:pt x="923696" y="35397"/>
                  </a:lnTo>
                  <a:lnTo>
                    <a:pt x="894033" y="36939"/>
                  </a:lnTo>
                  <a:lnTo>
                    <a:pt x="892799" y="39969"/>
                  </a:lnTo>
                  <a:lnTo>
                    <a:pt x="890647" y="42133"/>
                  </a:lnTo>
                  <a:lnTo>
                    <a:pt x="887307" y="42133"/>
                  </a:lnTo>
                  <a:lnTo>
                    <a:pt x="882506" y="38670"/>
                  </a:lnTo>
                  <a:lnTo>
                    <a:pt x="880201" y="37515"/>
                  </a:lnTo>
                  <a:lnTo>
                    <a:pt x="877319" y="36939"/>
                  </a:lnTo>
                  <a:lnTo>
                    <a:pt x="855077" y="36695"/>
                  </a:lnTo>
                  <a:lnTo>
                    <a:pt x="848502" y="36939"/>
                  </a:lnTo>
                  <a:lnTo>
                    <a:pt x="802397" y="39824"/>
                  </a:lnTo>
                  <a:lnTo>
                    <a:pt x="792797" y="41348"/>
                  </a:lnTo>
                  <a:lnTo>
                    <a:pt x="783089" y="42494"/>
                  </a:lnTo>
                  <a:lnTo>
                    <a:pt x="773381" y="43314"/>
                  </a:lnTo>
                  <a:lnTo>
                    <a:pt x="763783" y="43864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3"/>
                  </a:lnTo>
                  <a:lnTo>
                    <a:pt x="699234" y="49636"/>
                  </a:lnTo>
                  <a:lnTo>
                    <a:pt x="696352" y="50791"/>
                  </a:lnTo>
                  <a:lnTo>
                    <a:pt x="691741" y="48482"/>
                  </a:lnTo>
                  <a:lnTo>
                    <a:pt x="687707" y="47905"/>
                  </a:lnTo>
                  <a:lnTo>
                    <a:pt x="677909" y="45596"/>
                  </a:lnTo>
                  <a:lnTo>
                    <a:pt x="672956" y="44820"/>
                  </a:lnTo>
                  <a:lnTo>
                    <a:pt x="668111" y="45018"/>
                  </a:lnTo>
                  <a:lnTo>
                    <a:pt x="657395" y="47562"/>
                  </a:lnTo>
                  <a:lnTo>
                    <a:pt x="623733" y="57717"/>
                  </a:lnTo>
                  <a:lnTo>
                    <a:pt x="622005" y="57717"/>
                  </a:lnTo>
                  <a:lnTo>
                    <a:pt x="615403" y="53018"/>
                  </a:lnTo>
                  <a:lnTo>
                    <a:pt x="610262" y="51584"/>
                  </a:lnTo>
                  <a:lnTo>
                    <a:pt x="604795" y="51774"/>
                  </a:lnTo>
                  <a:lnTo>
                    <a:pt x="588487" y="55507"/>
                  </a:lnTo>
                  <a:lnTo>
                    <a:pt x="556879" y="61757"/>
                  </a:lnTo>
                  <a:lnTo>
                    <a:pt x="532673" y="61513"/>
                  </a:lnTo>
                  <a:lnTo>
                    <a:pt x="525757" y="61757"/>
                  </a:lnTo>
                  <a:lnTo>
                    <a:pt x="459479" y="69260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8" y="77964"/>
                  </a:lnTo>
                  <a:lnTo>
                    <a:pt x="324041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6" y="83113"/>
                  </a:lnTo>
                  <a:lnTo>
                    <a:pt x="277359" y="85999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2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2"/>
                  </a:lnTo>
                  <a:lnTo>
                    <a:pt x="221023" y="98454"/>
                  </a:lnTo>
                  <a:lnTo>
                    <a:pt x="205893" y="100429"/>
                  </a:lnTo>
                  <a:lnTo>
                    <a:pt x="195943" y="102115"/>
                  </a:lnTo>
                  <a:lnTo>
                    <a:pt x="185938" y="104397"/>
                  </a:lnTo>
                  <a:lnTo>
                    <a:pt x="165550" y="109664"/>
                  </a:lnTo>
                  <a:lnTo>
                    <a:pt x="166127" y="120053"/>
                  </a:lnTo>
                  <a:lnTo>
                    <a:pt x="147684" y="117167"/>
                  </a:lnTo>
                  <a:lnTo>
                    <a:pt x="155754" y="131597"/>
                  </a:lnTo>
                  <a:lnTo>
                    <a:pt x="146333" y="132147"/>
                  </a:lnTo>
                  <a:lnTo>
                    <a:pt x="135293" y="136431"/>
                  </a:lnTo>
                  <a:lnTo>
                    <a:pt x="125117" y="143203"/>
                  </a:lnTo>
                  <a:lnTo>
                    <a:pt x="118291" y="151221"/>
                  </a:lnTo>
                  <a:lnTo>
                    <a:pt x="110223" y="146603"/>
                  </a:lnTo>
                  <a:lnTo>
                    <a:pt x="106243" y="155533"/>
                  </a:lnTo>
                  <a:lnTo>
                    <a:pt x="99128" y="158724"/>
                  </a:lnTo>
                  <a:lnTo>
                    <a:pt x="90933" y="159753"/>
                  </a:lnTo>
                  <a:lnTo>
                    <a:pt x="83712" y="162187"/>
                  </a:lnTo>
                  <a:lnTo>
                    <a:pt x="63855" y="195863"/>
                  </a:lnTo>
                  <a:lnTo>
                    <a:pt x="58856" y="200715"/>
                  </a:lnTo>
                  <a:lnTo>
                    <a:pt x="55048" y="206649"/>
                  </a:lnTo>
                  <a:lnTo>
                    <a:pt x="52590" y="213556"/>
                  </a:lnTo>
                  <a:lnTo>
                    <a:pt x="48826" y="216028"/>
                  </a:lnTo>
                  <a:lnTo>
                    <a:pt x="45385" y="219040"/>
                  </a:lnTo>
                  <a:lnTo>
                    <a:pt x="42378" y="222486"/>
                  </a:lnTo>
                  <a:lnTo>
                    <a:pt x="39911" y="226255"/>
                  </a:lnTo>
                  <a:lnTo>
                    <a:pt x="38757" y="228564"/>
                  </a:lnTo>
                  <a:lnTo>
                    <a:pt x="43367" y="233758"/>
                  </a:lnTo>
                  <a:lnTo>
                    <a:pt x="45674" y="238953"/>
                  </a:lnTo>
                  <a:lnTo>
                    <a:pt x="43945" y="239530"/>
                  </a:lnTo>
                  <a:lnTo>
                    <a:pt x="41639" y="241839"/>
                  </a:lnTo>
                  <a:lnTo>
                    <a:pt x="34147" y="245879"/>
                  </a:lnTo>
                  <a:lnTo>
                    <a:pt x="29536" y="248766"/>
                  </a:lnTo>
                  <a:lnTo>
                    <a:pt x="19739" y="253382"/>
                  </a:lnTo>
                  <a:lnTo>
                    <a:pt x="16857" y="253960"/>
                  </a:lnTo>
                  <a:lnTo>
                    <a:pt x="7924" y="256755"/>
                  </a:lnTo>
                  <a:lnTo>
                    <a:pt x="2449" y="261175"/>
                  </a:lnTo>
                  <a:lnTo>
                    <a:pt x="0" y="267759"/>
                  </a:lnTo>
                  <a:lnTo>
                    <a:pt x="143" y="277047"/>
                  </a:lnTo>
                  <a:lnTo>
                    <a:pt x="720" y="278202"/>
                  </a:lnTo>
                  <a:lnTo>
                    <a:pt x="1296" y="278778"/>
                  </a:lnTo>
                  <a:lnTo>
                    <a:pt x="1873" y="279933"/>
                  </a:lnTo>
                  <a:lnTo>
                    <a:pt x="4178" y="275316"/>
                  </a:lnTo>
                  <a:lnTo>
                    <a:pt x="18586" y="286283"/>
                  </a:lnTo>
                  <a:lnTo>
                    <a:pt x="6483" y="292054"/>
                  </a:lnTo>
                  <a:lnTo>
                    <a:pt x="22621" y="309947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0"/>
                  </a:lnTo>
                  <a:lnTo>
                    <a:pt x="15704" y="332746"/>
                  </a:lnTo>
                  <a:lnTo>
                    <a:pt x="19612" y="337742"/>
                  </a:lnTo>
                  <a:lnTo>
                    <a:pt x="21468" y="342846"/>
                  </a:lnTo>
                  <a:lnTo>
                    <a:pt x="24376" y="353047"/>
                  </a:lnTo>
                  <a:lnTo>
                    <a:pt x="30041" y="358648"/>
                  </a:lnTo>
                  <a:lnTo>
                    <a:pt x="37758" y="361109"/>
                  </a:lnTo>
                  <a:lnTo>
                    <a:pt x="53742" y="362470"/>
                  </a:lnTo>
                  <a:lnTo>
                    <a:pt x="57777" y="365933"/>
                  </a:lnTo>
                  <a:lnTo>
                    <a:pt x="58929" y="374014"/>
                  </a:lnTo>
                  <a:lnTo>
                    <a:pt x="62108" y="384503"/>
                  </a:lnTo>
                  <a:lnTo>
                    <a:pt x="67934" y="389959"/>
                  </a:lnTo>
                  <a:lnTo>
                    <a:pt x="76031" y="390329"/>
                  </a:lnTo>
                  <a:lnTo>
                    <a:pt x="86017" y="385558"/>
                  </a:lnTo>
                  <a:lnTo>
                    <a:pt x="86593" y="385558"/>
                  </a:lnTo>
                  <a:lnTo>
                    <a:pt x="88322" y="386135"/>
                  </a:lnTo>
                  <a:lnTo>
                    <a:pt x="90627" y="386135"/>
                  </a:lnTo>
                  <a:lnTo>
                    <a:pt x="83712" y="398833"/>
                  </a:lnTo>
                  <a:lnTo>
                    <a:pt x="90726" y="397986"/>
                  </a:lnTo>
                  <a:lnTo>
                    <a:pt x="94879" y="394649"/>
                  </a:lnTo>
                  <a:lnTo>
                    <a:pt x="96761" y="388932"/>
                  </a:lnTo>
                  <a:lnTo>
                    <a:pt x="96967" y="380941"/>
                  </a:lnTo>
                  <a:lnTo>
                    <a:pt x="99849" y="384403"/>
                  </a:lnTo>
                  <a:lnTo>
                    <a:pt x="101578" y="387866"/>
                  </a:lnTo>
                  <a:lnTo>
                    <a:pt x="101003" y="389599"/>
                  </a:lnTo>
                  <a:lnTo>
                    <a:pt x="106450" y="399780"/>
                  </a:lnTo>
                  <a:lnTo>
                    <a:pt x="116058" y="406986"/>
                  </a:lnTo>
                  <a:lnTo>
                    <a:pt x="127504" y="409972"/>
                  </a:lnTo>
                  <a:lnTo>
                    <a:pt x="138464" y="407492"/>
                  </a:lnTo>
                  <a:lnTo>
                    <a:pt x="144705" y="405192"/>
                  </a:lnTo>
                  <a:lnTo>
                    <a:pt x="149918" y="405110"/>
                  </a:lnTo>
                  <a:lnTo>
                    <a:pt x="154593" y="407085"/>
                  </a:lnTo>
                  <a:lnTo>
                    <a:pt x="159212" y="410954"/>
                  </a:lnTo>
                  <a:lnTo>
                    <a:pt x="162093" y="413840"/>
                  </a:lnTo>
                  <a:lnTo>
                    <a:pt x="166127" y="416149"/>
                  </a:lnTo>
                  <a:lnTo>
                    <a:pt x="170162" y="416726"/>
                  </a:lnTo>
                  <a:lnTo>
                    <a:pt x="178807" y="416933"/>
                  </a:lnTo>
                  <a:lnTo>
                    <a:pt x="187451" y="416653"/>
                  </a:lnTo>
                  <a:lnTo>
                    <a:pt x="196096" y="415833"/>
                  </a:lnTo>
                  <a:lnTo>
                    <a:pt x="204741" y="414417"/>
                  </a:lnTo>
                  <a:lnTo>
                    <a:pt x="213179" y="412532"/>
                  </a:lnTo>
                  <a:lnTo>
                    <a:pt x="221240" y="411892"/>
                  </a:lnTo>
                  <a:lnTo>
                    <a:pt x="228974" y="413524"/>
                  </a:lnTo>
                  <a:lnTo>
                    <a:pt x="236440" y="418458"/>
                  </a:lnTo>
                  <a:lnTo>
                    <a:pt x="239897" y="420189"/>
                  </a:lnTo>
                  <a:lnTo>
                    <a:pt x="243932" y="420189"/>
                  </a:lnTo>
                  <a:lnTo>
                    <a:pt x="255080" y="417168"/>
                  </a:lnTo>
                  <a:lnTo>
                    <a:pt x="262087" y="414922"/>
                  </a:lnTo>
                  <a:lnTo>
                    <a:pt x="269524" y="413435"/>
                  </a:lnTo>
                  <a:lnTo>
                    <a:pt x="277935" y="413840"/>
                  </a:lnTo>
                  <a:lnTo>
                    <a:pt x="287274" y="414643"/>
                  </a:lnTo>
                  <a:lnTo>
                    <a:pt x="296882" y="414201"/>
                  </a:lnTo>
                  <a:lnTo>
                    <a:pt x="306383" y="413435"/>
                  </a:lnTo>
                  <a:lnTo>
                    <a:pt x="315398" y="413263"/>
                  </a:lnTo>
                  <a:lnTo>
                    <a:pt x="323924" y="413642"/>
                  </a:lnTo>
                  <a:lnTo>
                    <a:pt x="332183" y="413263"/>
                  </a:lnTo>
                  <a:lnTo>
                    <a:pt x="340117" y="411153"/>
                  </a:lnTo>
                  <a:lnTo>
                    <a:pt x="347672" y="406337"/>
                  </a:lnTo>
                  <a:lnTo>
                    <a:pt x="348824" y="404605"/>
                  </a:lnTo>
                  <a:lnTo>
                    <a:pt x="351707" y="405183"/>
                  </a:lnTo>
                  <a:lnTo>
                    <a:pt x="390897" y="403451"/>
                  </a:lnTo>
                  <a:lnTo>
                    <a:pt x="435274" y="399987"/>
                  </a:lnTo>
                  <a:lnTo>
                    <a:pt x="457399" y="395199"/>
                  </a:lnTo>
                  <a:lnTo>
                    <a:pt x="467549" y="393062"/>
                  </a:lnTo>
                  <a:lnTo>
                    <a:pt x="471006" y="393062"/>
                  </a:lnTo>
                  <a:lnTo>
                    <a:pt x="473889" y="394216"/>
                  </a:lnTo>
                  <a:lnTo>
                    <a:pt x="483919" y="396904"/>
                  </a:lnTo>
                  <a:lnTo>
                    <a:pt x="494060" y="396669"/>
                  </a:lnTo>
                  <a:lnTo>
                    <a:pt x="504200" y="395352"/>
                  </a:lnTo>
                  <a:lnTo>
                    <a:pt x="531702" y="393684"/>
                  </a:lnTo>
                  <a:lnTo>
                    <a:pt x="566425" y="386920"/>
                  </a:lnTo>
                  <a:lnTo>
                    <a:pt x="584544" y="386135"/>
                  </a:lnTo>
                  <a:lnTo>
                    <a:pt x="600104" y="386568"/>
                  </a:lnTo>
                  <a:lnTo>
                    <a:pt x="615665" y="385702"/>
                  </a:lnTo>
                  <a:lnTo>
                    <a:pt x="646788" y="382672"/>
                  </a:lnTo>
                  <a:lnTo>
                    <a:pt x="656639" y="381887"/>
                  </a:lnTo>
                  <a:lnTo>
                    <a:pt x="676126" y="379670"/>
                  </a:lnTo>
                  <a:lnTo>
                    <a:pt x="685977" y="379209"/>
                  </a:lnTo>
                  <a:lnTo>
                    <a:pt x="698513" y="379651"/>
                  </a:lnTo>
                  <a:lnTo>
                    <a:pt x="723583" y="381401"/>
                  </a:lnTo>
                  <a:lnTo>
                    <a:pt x="736118" y="381518"/>
                  </a:lnTo>
                  <a:lnTo>
                    <a:pt x="752544" y="380715"/>
                  </a:lnTo>
                  <a:lnTo>
                    <a:pt x="785395" y="378028"/>
                  </a:lnTo>
                  <a:lnTo>
                    <a:pt x="801820" y="376900"/>
                  </a:lnTo>
                  <a:lnTo>
                    <a:pt x="807007" y="377261"/>
                  </a:lnTo>
                  <a:lnTo>
                    <a:pt x="817382" y="378849"/>
                  </a:lnTo>
                  <a:lnTo>
                    <a:pt x="822568" y="379209"/>
                  </a:lnTo>
                  <a:lnTo>
                    <a:pt x="833033" y="378597"/>
                  </a:lnTo>
                  <a:lnTo>
                    <a:pt x="854176" y="376937"/>
                  </a:lnTo>
                  <a:lnTo>
                    <a:pt x="864641" y="376323"/>
                  </a:lnTo>
                  <a:lnTo>
                    <a:pt x="888342" y="375890"/>
                  </a:lnTo>
                  <a:lnTo>
                    <a:pt x="912475" y="376323"/>
                  </a:lnTo>
                  <a:lnTo>
                    <a:pt x="919905" y="376928"/>
                  </a:lnTo>
                  <a:lnTo>
                    <a:pt x="927389" y="378127"/>
                  </a:lnTo>
                  <a:lnTo>
                    <a:pt x="934764" y="379002"/>
                  </a:lnTo>
                  <a:lnTo>
                    <a:pt x="954909" y="377902"/>
                  </a:lnTo>
                  <a:lnTo>
                    <a:pt x="967948" y="378415"/>
                  </a:lnTo>
                  <a:lnTo>
                    <a:pt x="980771" y="377739"/>
                  </a:lnTo>
                  <a:lnTo>
                    <a:pt x="993162" y="373437"/>
                  </a:lnTo>
                  <a:lnTo>
                    <a:pt x="994314" y="372860"/>
                  </a:lnTo>
                  <a:lnTo>
                    <a:pt x="996044" y="374014"/>
                  </a:lnTo>
                  <a:lnTo>
                    <a:pt x="997772" y="374014"/>
                  </a:lnTo>
                  <a:lnTo>
                    <a:pt x="1002527" y="375213"/>
                  </a:lnTo>
                  <a:lnTo>
                    <a:pt x="1016792" y="378054"/>
                  </a:lnTo>
                  <a:lnTo>
                    <a:pt x="1032353" y="378487"/>
                  </a:lnTo>
                  <a:lnTo>
                    <a:pt x="1047913" y="377189"/>
                  </a:lnTo>
                  <a:lnTo>
                    <a:pt x="1063475" y="376756"/>
                  </a:lnTo>
                  <a:lnTo>
                    <a:pt x="1079036" y="379787"/>
                  </a:lnTo>
                  <a:lnTo>
                    <a:pt x="1084691" y="380481"/>
                  </a:lnTo>
                  <a:lnTo>
                    <a:pt x="1090994" y="379714"/>
                  </a:lnTo>
                  <a:lnTo>
                    <a:pt x="1097514" y="378406"/>
                  </a:lnTo>
                  <a:lnTo>
                    <a:pt x="1103817" y="377478"/>
                  </a:lnTo>
                  <a:lnTo>
                    <a:pt x="1109338" y="377405"/>
                  </a:lnTo>
                  <a:lnTo>
                    <a:pt x="1119946" y="378127"/>
                  </a:lnTo>
                  <a:lnTo>
                    <a:pt x="1125142" y="378054"/>
                  </a:lnTo>
                  <a:lnTo>
                    <a:pt x="1138885" y="378713"/>
                  </a:lnTo>
                  <a:lnTo>
                    <a:pt x="1152518" y="381157"/>
                  </a:lnTo>
                  <a:lnTo>
                    <a:pt x="1166152" y="382195"/>
                  </a:lnTo>
                  <a:lnTo>
                    <a:pt x="1179894" y="378632"/>
                  </a:lnTo>
                  <a:lnTo>
                    <a:pt x="1182775" y="376900"/>
                  </a:lnTo>
                  <a:lnTo>
                    <a:pt x="1187386" y="379787"/>
                  </a:lnTo>
                  <a:lnTo>
                    <a:pt x="1191420" y="380363"/>
                  </a:lnTo>
                  <a:lnTo>
                    <a:pt x="1202659" y="382817"/>
                  </a:lnTo>
                  <a:lnTo>
                    <a:pt x="1208277" y="383773"/>
                  </a:lnTo>
                  <a:lnTo>
                    <a:pt x="1213897" y="384403"/>
                  </a:lnTo>
                  <a:lnTo>
                    <a:pt x="1229547" y="383980"/>
                  </a:lnTo>
                  <a:lnTo>
                    <a:pt x="1245307" y="383178"/>
                  </a:lnTo>
                  <a:lnTo>
                    <a:pt x="1261066" y="382699"/>
                  </a:lnTo>
                  <a:lnTo>
                    <a:pt x="1276717" y="383250"/>
                  </a:lnTo>
                  <a:lnTo>
                    <a:pt x="1287749" y="383899"/>
                  </a:lnTo>
                  <a:lnTo>
                    <a:pt x="1298402" y="383683"/>
                  </a:lnTo>
                  <a:lnTo>
                    <a:pt x="1308731" y="381951"/>
                  </a:lnTo>
                  <a:lnTo>
                    <a:pt x="1318789" y="378054"/>
                  </a:lnTo>
                  <a:lnTo>
                    <a:pt x="1321671" y="377478"/>
                  </a:lnTo>
                  <a:lnTo>
                    <a:pt x="1324552" y="378054"/>
                  </a:lnTo>
                  <a:lnTo>
                    <a:pt x="1331469" y="383240"/>
                  </a:lnTo>
                  <a:lnTo>
                    <a:pt x="1336512" y="384044"/>
                  </a:lnTo>
                  <a:lnTo>
                    <a:pt x="1347030" y="382672"/>
                  </a:lnTo>
                  <a:lnTo>
                    <a:pt x="1360087" y="381256"/>
                  </a:lnTo>
                  <a:lnTo>
                    <a:pt x="1373253" y="380436"/>
                  </a:lnTo>
                  <a:lnTo>
                    <a:pt x="1386418" y="380156"/>
                  </a:lnTo>
                  <a:lnTo>
                    <a:pt x="1399476" y="380363"/>
                  </a:lnTo>
                  <a:lnTo>
                    <a:pt x="1420583" y="382817"/>
                  </a:lnTo>
                  <a:lnTo>
                    <a:pt x="1431328" y="382960"/>
                  </a:lnTo>
                  <a:lnTo>
                    <a:pt x="1442124" y="380941"/>
                  </a:lnTo>
                  <a:lnTo>
                    <a:pt x="1447311" y="379759"/>
                  </a:lnTo>
                  <a:lnTo>
                    <a:pt x="1452497" y="378848"/>
                  </a:lnTo>
                  <a:lnTo>
                    <a:pt x="1457685" y="378263"/>
                  </a:lnTo>
                  <a:lnTo>
                    <a:pt x="1462872" y="378054"/>
                  </a:lnTo>
                  <a:lnTo>
                    <a:pt x="1467627" y="378406"/>
                  </a:lnTo>
                  <a:lnTo>
                    <a:pt x="1477137" y="379759"/>
                  </a:lnTo>
                  <a:lnTo>
                    <a:pt x="1481891" y="379787"/>
                  </a:lnTo>
                  <a:lnTo>
                    <a:pt x="1496947" y="376829"/>
                  </a:lnTo>
                  <a:lnTo>
                    <a:pt x="1512004" y="373437"/>
                  </a:lnTo>
                  <a:lnTo>
                    <a:pt x="1527277" y="372644"/>
                  </a:lnTo>
                  <a:lnTo>
                    <a:pt x="1547016" y="378632"/>
                  </a:lnTo>
                  <a:lnTo>
                    <a:pt x="1551051" y="378054"/>
                  </a:lnTo>
                  <a:lnTo>
                    <a:pt x="1572950" y="370263"/>
                  </a:lnTo>
                  <a:lnTo>
                    <a:pt x="1622588" y="369830"/>
                  </a:lnTo>
                  <a:lnTo>
                    <a:pt x="1638320" y="368838"/>
                  </a:lnTo>
                  <a:lnTo>
                    <a:pt x="1654214" y="365357"/>
                  </a:lnTo>
                  <a:lnTo>
                    <a:pt x="1665588" y="363156"/>
                  </a:lnTo>
                  <a:lnTo>
                    <a:pt x="1677771" y="362903"/>
                  </a:lnTo>
                  <a:lnTo>
                    <a:pt x="1702626" y="364779"/>
                  </a:lnTo>
                  <a:lnTo>
                    <a:pt x="1720320" y="364337"/>
                  </a:lnTo>
                  <a:lnTo>
                    <a:pt x="1737854" y="362111"/>
                  </a:lnTo>
                  <a:lnTo>
                    <a:pt x="1755063" y="358043"/>
                  </a:lnTo>
                  <a:lnTo>
                    <a:pt x="1771785" y="352082"/>
                  </a:lnTo>
                  <a:lnTo>
                    <a:pt x="1775820" y="350927"/>
                  </a:lnTo>
                  <a:lnTo>
                    <a:pt x="1780430" y="350927"/>
                  </a:lnTo>
                  <a:lnTo>
                    <a:pt x="1785040" y="352082"/>
                  </a:lnTo>
                  <a:lnTo>
                    <a:pt x="1809678" y="355734"/>
                  </a:lnTo>
                  <a:lnTo>
                    <a:pt x="1817891" y="356699"/>
                  </a:lnTo>
                  <a:lnTo>
                    <a:pt x="1828454" y="355085"/>
                  </a:lnTo>
                  <a:lnTo>
                    <a:pt x="1838855" y="352009"/>
                  </a:lnTo>
                  <a:lnTo>
                    <a:pt x="1849581" y="350125"/>
                  </a:lnTo>
                  <a:lnTo>
                    <a:pt x="1861117" y="352082"/>
                  </a:lnTo>
                  <a:lnTo>
                    <a:pt x="1865908" y="352704"/>
                  </a:lnTo>
                  <a:lnTo>
                    <a:pt x="1871347" y="351864"/>
                  </a:lnTo>
                  <a:lnTo>
                    <a:pt x="1877001" y="350701"/>
                  </a:lnTo>
                  <a:lnTo>
                    <a:pt x="1882440" y="350351"/>
                  </a:lnTo>
                  <a:lnTo>
                    <a:pt x="1902252" y="352370"/>
                  </a:lnTo>
                  <a:lnTo>
                    <a:pt x="1912023" y="351974"/>
                  </a:lnTo>
                  <a:lnTo>
                    <a:pt x="1923360" y="348618"/>
                  </a:lnTo>
                  <a:lnTo>
                    <a:pt x="1925666" y="349773"/>
                  </a:lnTo>
                  <a:lnTo>
                    <a:pt x="1927395" y="350351"/>
                  </a:lnTo>
                  <a:lnTo>
                    <a:pt x="1936273" y="351532"/>
                  </a:lnTo>
                  <a:lnTo>
                    <a:pt x="1943100" y="349845"/>
                  </a:lnTo>
                  <a:lnTo>
                    <a:pt x="1947981" y="345236"/>
                  </a:lnTo>
                  <a:lnTo>
                    <a:pt x="1951024" y="337652"/>
                  </a:lnTo>
                  <a:lnTo>
                    <a:pt x="1957301" y="339537"/>
                  </a:lnTo>
                  <a:lnTo>
                    <a:pt x="1958877" y="343640"/>
                  </a:lnTo>
                  <a:lnTo>
                    <a:pt x="1958399" y="348933"/>
                  </a:lnTo>
                  <a:lnTo>
                    <a:pt x="1958516" y="354390"/>
                  </a:lnTo>
                  <a:lnTo>
                    <a:pt x="1989648" y="345020"/>
                  </a:lnTo>
                  <a:lnTo>
                    <a:pt x="1995474" y="342775"/>
                  </a:lnTo>
                  <a:lnTo>
                    <a:pt x="2000976" y="341287"/>
                  </a:lnTo>
                  <a:lnTo>
                    <a:pt x="2005775" y="341693"/>
                  </a:lnTo>
                  <a:lnTo>
                    <a:pt x="2015573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5" y="348042"/>
                  </a:lnTo>
                  <a:lnTo>
                    <a:pt x="2060284" y="346923"/>
                  </a:lnTo>
                  <a:lnTo>
                    <a:pt x="2074143" y="347319"/>
                  </a:lnTo>
                  <a:lnTo>
                    <a:pt x="2102023" y="349196"/>
                  </a:lnTo>
                  <a:lnTo>
                    <a:pt x="2108840" y="349898"/>
                  </a:lnTo>
                  <a:lnTo>
                    <a:pt x="2122041" y="351956"/>
                  </a:lnTo>
                  <a:lnTo>
                    <a:pt x="2128533" y="352659"/>
                  </a:lnTo>
                  <a:lnTo>
                    <a:pt x="2146283" y="352532"/>
                  </a:lnTo>
                  <a:lnTo>
                    <a:pt x="2164195" y="350351"/>
                  </a:lnTo>
                  <a:lnTo>
                    <a:pt x="2182430" y="348601"/>
                  </a:lnTo>
                  <a:lnTo>
                    <a:pt x="2201152" y="349773"/>
                  </a:lnTo>
                  <a:lnTo>
                    <a:pt x="2201152" y="346309"/>
                  </a:lnTo>
                  <a:lnTo>
                    <a:pt x="2199999" y="339961"/>
                  </a:lnTo>
                  <a:lnTo>
                    <a:pt x="2207257" y="338580"/>
                  </a:lnTo>
                  <a:lnTo>
                    <a:pt x="2212679" y="340177"/>
                  </a:lnTo>
                  <a:lnTo>
                    <a:pt x="2216370" y="344262"/>
                  </a:lnTo>
                  <a:lnTo>
                    <a:pt x="2218442" y="350351"/>
                  </a:lnTo>
                  <a:lnTo>
                    <a:pt x="2220172" y="358430"/>
                  </a:lnTo>
                  <a:lnTo>
                    <a:pt x="2224205" y="357276"/>
                  </a:lnTo>
                  <a:lnTo>
                    <a:pt x="2237893" y="354580"/>
                  </a:lnTo>
                  <a:lnTo>
                    <a:pt x="2259938" y="350927"/>
                  </a:lnTo>
                  <a:lnTo>
                    <a:pt x="2265125" y="349773"/>
                  </a:lnTo>
                  <a:lnTo>
                    <a:pt x="2274923" y="348618"/>
                  </a:lnTo>
                  <a:lnTo>
                    <a:pt x="2287125" y="347943"/>
                  </a:lnTo>
                  <a:lnTo>
                    <a:pt x="2325639" y="346887"/>
                  </a:lnTo>
                  <a:lnTo>
                    <a:pt x="2327368" y="348618"/>
                  </a:lnTo>
                  <a:lnTo>
                    <a:pt x="2330827" y="350351"/>
                  </a:lnTo>
                  <a:lnTo>
                    <a:pt x="2332555" y="350927"/>
                  </a:lnTo>
                  <a:lnTo>
                    <a:pt x="2334860" y="350927"/>
                  </a:lnTo>
                  <a:lnTo>
                    <a:pt x="2374249" y="347275"/>
                  </a:lnTo>
                  <a:lnTo>
                    <a:pt x="2392494" y="345155"/>
                  </a:lnTo>
                  <a:lnTo>
                    <a:pt x="2399409" y="340539"/>
                  </a:lnTo>
                  <a:lnTo>
                    <a:pt x="2402292" y="342270"/>
                  </a:lnTo>
                  <a:lnTo>
                    <a:pt x="2409793" y="345507"/>
                  </a:lnTo>
                  <a:lnTo>
                    <a:pt x="2416916" y="345660"/>
                  </a:lnTo>
                  <a:lnTo>
                    <a:pt x="2423930" y="343974"/>
                  </a:lnTo>
                  <a:lnTo>
                    <a:pt x="2431108" y="341693"/>
                  </a:lnTo>
                  <a:lnTo>
                    <a:pt x="2437250" y="340592"/>
                  </a:lnTo>
                  <a:lnTo>
                    <a:pt x="2443500" y="339816"/>
                  </a:lnTo>
                  <a:lnTo>
                    <a:pt x="2455891" y="338806"/>
                  </a:lnTo>
                  <a:lnTo>
                    <a:pt x="2469723" y="335343"/>
                  </a:lnTo>
                  <a:lnTo>
                    <a:pt x="2477503" y="335614"/>
                  </a:lnTo>
                  <a:lnTo>
                    <a:pt x="2493063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1" y="334153"/>
                  </a:lnTo>
                  <a:lnTo>
                    <a:pt x="2523321" y="333612"/>
                  </a:lnTo>
                  <a:lnTo>
                    <a:pt x="2531111" y="333548"/>
                  </a:lnTo>
                  <a:lnTo>
                    <a:pt x="2546906" y="334505"/>
                  </a:lnTo>
                  <a:lnTo>
                    <a:pt x="2566041" y="335198"/>
                  </a:lnTo>
                  <a:lnTo>
                    <a:pt x="2570985" y="334766"/>
                  </a:lnTo>
                  <a:lnTo>
                    <a:pt x="2574038" y="333034"/>
                  </a:lnTo>
                  <a:lnTo>
                    <a:pt x="2579883" y="327651"/>
                  </a:lnTo>
                  <a:lnTo>
                    <a:pt x="2586645" y="325026"/>
                  </a:lnTo>
                  <a:lnTo>
                    <a:pt x="2593732" y="323376"/>
                  </a:lnTo>
                  <a:lnTo>
                    <a:pt x="2600549" y="320913"/>
                  </a:lnTo>
                  <a:lnTo>
                    <a:pt x="2604584" y="319759"/>
                  </a:lnTo>
                  <a:lnTo>
                    <a:pt x="2608618" y="319759"/>
                  </a:lnTo>
                  <a:lnTo>
                    <a:pt x="2612652" y="320913"/>
                  </a:lnTo>
                  <a:lnTo>
                    <a:pt x="2615534" y="321491"/>
                  </a:lnTo>
                  <a:lnTo>
                    <a:pt x="2619569" y="323222"/>
                  </a:lnTo>
                  <a:lnTo>
                    <a:pt x="2621297" y="322068"/>
                  </a:lnTo>
                  <a:lnTo>
                    <a:pt x="2627520" y="319046"/>
                  </a:lnTo>
                  <a:lnTo>
                    <a:pt x="2634336" y="317812"/>
                  </a:lnTo>
                  <a:lnTo>
                    <a:pt x="2640830" y="317117"/>
                  </a:lnTo>
                  <a:lnTo>
                    <a:pt x="2646079" y="315719"/>
                  </a:lnTo>
                  <a:lnTo>
                    <a:pt x="2657642" y="310443"/>
                  </a:lnTo>
                  <a:lnTo>
                    <a:pt x="2669420" y="305546"/>
                  </a:lnTo>
                  <a:lnTo>
                    <a:pt x="2691033" y="289746"/>
                  </a:lnTo>
                  <a:lnTo>
                    <a:pt x="2708296" y="258578"/>
                  </a:lnTo>
                  <a:lnTo>
                    <a:pt x="2711204" y="247034"/>
                  </a:lnTo>
                  <a:lnTo>
                    <a:pt x="2720534" y="245645"/>
                  </a:lnTo>
                  <a:lnTo>
                    <a:pt x="2724892" y="243282"/>
                  </a:lnTo>
                  <a:lnTo>
                    <a:pt x="2725145" y="238754"/>
                  </a:lnTo>
                  <a:lnTo>
                    <a:pt x="2721002" y="227410"/>
                  </a:lnTo>
                  <a:lnTo>
                    <a:pt x="2721002" y="220483"/>
                  </a:lnTo>
                  <a:lnTo>
                    <a:pt x="2731376" y="216443"/>
                  </a:lnTo>
                  <a:lnTo>
                    <a:pt x="2722154" y="173154"/>
                  </a:lnTo>
                  <a:lnTo>
                    <a:pt x="2718121" y="173154"/>
                  </a:lnTo>
                  <a:lnTo>
                    <a:pt x="2706594" y="171423"/>
                  </a:lnTo>
                  <a:lnTo>
                    <a:pt x="2697373" y="168537"/>
                  </a:lnTo>
                  <a:lnTo>
                    <a:pt x="2704622" y="160907"/>
                  </a:lnTo>
                  <a:lnTo>
                    <a:pt x="2713005" y="154251"/>
                  </a:lnTo>
                  <a:lnTo>
                    <a:pt x="2720633" y="146946"/>
                  </a:lnTo>
                  <a:lnTo>
                    <a:pt x="2726189" y="136215"/>
                  </a:lnTo>
                  <a:lnTo>
                    <a:pt x="2729071" y="135637"/>
                  </a:lnTo>
                  <a:lnTo>
                    <a:pt x="2730800" y="135060"/>
                  </a:lnTo>
                  <a:lnTo>
                    <a:pt x="2731376" y="136791"/>
                  </a:lnTo>
                  <a:lnTo>
                    <a:pt x="2731952" y="142563"/>
                  </a:lnTo>
                  <a:lnTo>
                    <a:pt x="2735411" y="137369"/>
                  </a:lnTo>
                  <a:lnTo>
                    <a:pt x="2738868" y="134482"/>
                  </a:lnTo>
                  <a:lnTo>
                    <a:pt x="2738868" y="124094"/>
                  </a:lnTo>
                  <a:lnTo>
                    <a:pt x="2742902" y="123516"/>
                  </a:lnTo>
                  <a:lnTo>
                    <a:pt x="2761922" y="123516"/>
                  </a:lnTo>
                  <a:lnTo>
                    <a:pt x="2763074" y="115436"/>
                  </a:lnTo>
                  <a:lnTo>
                    <a:pt x="2763074" y="114282"/>
                  </a:lnTo>
                  <a:lnTo>
                    <a:pt x="2765957" y="113704"/>
                  </a:lnTo>
                  <a:lnTo>
                    <a:pt x="2767109" y="112549"/>
                  </a:lnTo>
                  <a:lnTo>
                    <a:pt x="2758464" y="107932"/>
                  </a:lnTo>
                  <a:lnTo>
                    <a:pt x="2759661" y="98165"/>
                  </a:lnTo>
                  <a:lnTo>
                    <a:pt x="2762498" y="69838"/>
                  </a:lnTo>
                  <a:lnTo>
                    <a:pt x="2768118" y="67457"/>
                  </a:lnTo>
                  <a:lnTo>
                    <a:pt x="2771143" y="63778"/>
                  </a:lnTo>
                  <a:lnTo>
                    <a:pt x="2771575" y="58799"/>
                  </a:lnTo>
                  <a:lnTo>
                    <a:pt x="2769415" y="52522"/>
                  </a:lnTo>
                  <a:lnTo>
                    <a:pt x="2767324" y="45561"/>
                  </a:lnTo>
                  <a:lnTo>
                    <a:pt x="2765668" y="37948"/>
                  </a:lnTo>
                  <a:lnTo>
                    <a:pt x="2741678" y="19695"/>
                  </a:lnTo>
                  <a:lnTo>
                    <a:pt x="2711204" y="9739"/>
                  </a:lnTo>
                  <a:lnTo>
                    <a:pt x="2705225" y="8141"/>
                  </a:lnTo>
                  <a:lnTo>
                    <a:pt x="2699678" y="5194"/>
                  </a:lnTo>
                  <a:lnTo>
                    <a:pt x="2696796" y="4039"/>
                  </a:lnTo>
                  <a:lnTo>
                    <a:pt x="2693338" y="3462"/>
                  </a:lnTo>
                  <a:lnTo>
                    <a:pt x="2676337" y="6203"/>
                  </a:lnTo>
                  <a:lnTo>
                    <a:pt x="2662793" y="9234"/>
                  </a:lnTo>
                  <a:lnTo>
                    <a:pt x="2656138" y="9775"/>
                  </a:lnTo>
                  <a:lnTo>
                    <a:pt x="2643261" y="7611"/>
                  </a:lnTo>
                  <a:lnTo>
                    <a:pt x="2636282" y="7503"/>
                  </a:lnTo>
                  <a:lnTo>
                    <a:pt x="2622261" y="8638"/>
                  </a:lnTo>
                  <a:lnTo>
                    <a:pt x="2607969" y="8368"/>
                  </a:lnTo>
                  <a:lnTo>
                    <a:pt x="2593571" y="7664"/>
                  </a:lnTo>
                  <a:lnTo>
                    <a:pt x="2579225" y="7503"/>
                  </a:lnTo>
                  <a:lnTo>
                    <a:pt x="2568724" y="7881"/>
                  </a:lnTo>
                  <a:lnTo>
                    <a:pt x="2534847" y="10966"/>
                  </a:lnTo>
                  <a:lnTo>
                    <a:pt x="2530219" y="7926"/>
                  </a:lnTo>
                  <a:lnTo>
                    <a:pt x="2525482" y="6564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8"/>
                  </a:lnTo>
                  <a:lnTo>
                    <a:pt x="2499116" y="10388"/>
                  </a:lnTo>
                  <a:lnTo>
                    <a:pt x="2460266" y="12363"/>
                  </a:lnTo>
                  <a:lnTo>
                    <a:pt x="2445517" y="12120"/>
                  </a:lnTo>
                  <a:lnTo>
                    <a:pt x="2436340" y="12651"/>
                  </a:lnTo>
                  <a:lnTo>
                    <a:pt x="2408054" y="15006"/>
                  </a:lnTo>
                  <a:lnTo>
                    <a:pt x="2396825" y="16295"/>
                  </a:lnTo>
                  <a:lnTo>
                    <a:pt x="2385650" y="16664"/>
                  </a:lnTo>
                  <a:lnTo>
                    <a:pt x="2374582" y="16061"/>
                  </a:lnTo>
                  <a:lnTo>
                    <a:pt x="2353979" y="13120"/>
                  </a:lnTo>
                  <a:lnTo>
                    <a:pt x="2344011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2" y="14067"/>
                  </a:lnTo>
                  <a:lnTo>
                    <a:pt x="2272283" y="15556"/>
                  </a:lnTo>
                  <a:lnTo>
                    <a:pt x="2255326" y="19046"/>
                  </a:lnTo>
                  <a:lnTo>
                    <a:pt x="2251293" y="20200"/>
                  </a:lnTo>
                  <a:lnTo>
                    <a:pt x="2247258" y="20200"/>
                  </a:lnTo>
                  <a:lnTo>
                    <a:pt x="2243223" y="19046"/>
                  </a:lnTo>
                  <a:lnTo>
                    <a:pt x="2233094" y="16765"/>
                  </a:lnTo>
                  <a:lnTo>
                    <a:pt x="2212183" y="15231"/>
                  </a:lnTo>
                  <a:lnTo>
                    <a:pt x="2201727" y="13274"/>
                  </a:lnTo>
                  <a:lnTo>
                    <a:pt x="2192371" y="11912"/>
                  </a:lnTo>
                  <a:lnTo>
                    <a:pt x="2182637" y="12336"/>
                  </a:lnTo>
                  <a:lnTo>
                    <a:pt x="2163113" y="14428"/>
                  </a:lnTo>
                  <a:lnTo>
                    <a:pt x="2158476" y="13933"/>
                  </a:lnTo>
                  <a:lnTo>
                    <a:pt x="2153677" y="13058"/>
                  </a:lnTo>
                  <a:lnTo>
                    <a:pt x="2149416" y="12724"/>
                  </a:lnTo>
                  <a:lnTo>
                    <a:pt x="2146400" y="13851"/>
                  </a:lnTo>
                  <a:lnTo>
                    <a:pt x="2139952" y="17810"/>
                  </a:lnTo>
                  <a:lnTo>
                    <a:pt x="2136747" y="16088"/>
                  </a:lnTo>
                  <a:lnTo>
                    <a:pt x="2135054" y="11659"/>
                  </a:lnTo>
                  <a:lnTo>
                    <a:pt x="2133145" y="7503"/>
                  </a:lnTo>
                  <a:lnTo>
                    <a:pt x="2121042" y="11543"/>
                  </a:lnTo>
                  <a:lnTo>
                    <a:pt x="2118737" y="9234"/>
                  </a:lnTo>
                  <a:lnTo>
                    <a:pt x="2117007" y="5770"/>
                  </a:lnTo>
                  <a:lnTo>
                    <a:pt x="2102211" y="5121"/>
                  </a:lnTo>
                  <a:lnTo>
                    <a:pt x="2088983" y="4906"/>
                  </a:lnTo>
                  <a:lnTo>
                    <a:pt x="2075647" y="5121"/>
                  </a:lnTo>
                  <a:lnTo>
                    <a:pt x="2062256" y="5770"/>
                  </a:lnTo>
                  <a:lnTo>
                    <a:pt x="2055870" y="5346"/>
                  </a:lnTo>
                  <a:lnTo>
                    <a:pt x="2049217" y="4110"/>
                  </a:lnTo>
                  <a:lnTo>
                    <a:pt x="2042886" y="4715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05866" y="2894901"/>
              <a:ext cx="3701415" cy="33020"/>
            </a:xfrm>
            <a:custGeom>
              <a:avLst/>
              <a:gdLst/>
              <a:ahLst/>
              <a:cxnLst/>
              <a:rect l="l" t="t" r="r" b="b"/>
              <a:pathLst>
                <a:path w="3701415" h="33019">
                  <a:moveTo>
                    <a:pt x="129857" y="0"/>
                  </a:moveTo>
                  <a:lnTo>
                    <a:pt x="0" y="0"/>
                  </a:lnTo>
                  <a:lnTo>
                    <a:pt x="0" y="32448"/>
                  </a:lnTo>
                  <a:lnTo>
                    <a:pt x="129857" y="32448"/>
                  </a:lnTo>
                  <a:lnTo>
                    <a:pt x="129857" y="0"/>
                  </a:lnTo>
                  <a:close/>
                </a:path>
                <a:path w="3701415" h="33019">
                  <a:moveTo>
                    <a:pt x="292176" y="0"/>
                  </a:moveTo>
                  <a:lnTo>
                    <a:pt x="162318" y="0"/>
                  </a:lnTo>
                  <a:lnTo>
                    <a:pt x="162318" y="32448"/>
                  </a:lnTo>
                  <a:lnTo>
                    <a:pt x="292176" y="32448"/>
                  </a:lnTo>
                  <a:lnTo>
                    <a:pt x="292176" y="0"/>
                  </a:lnTo>
                  <a:close/>
                </a:path>
                <a:path w="3701415" h="33019">
                  <a:moveTo>
                    <a:pt x="454494" y="0"/>
                  </a:moveTo>
                  <a:lnTo>
                    <a:pt x="324637" y="0"/>
                  </a:lnTo>
                  <a:lnTo>
                    <a:pt x="324637" y="32448"/>
                  </a:lnTo>
                  <a:lnTo>
                    <a:pt x="454494" y="32448"/>
                  </a:lnTo>
                  <a:lnTo>
                    <a:pt x="454494" y="0"/>
                  </a:lnTo>
                  <a:close/>
                </a:path>
                <a:path w="3701415" h="33019">
                  <a:moveTo>
                    <a:pt x="616813" y="0"/>
                  </a:moveTo>
                  <a:lnTo>
                    <a:pt x="486968" y="0"/>
                  </a:lnTo>
                  <a:lnTo>
                    <a:pt x="486968" y="32448"/>
                  </a:lnTo>
                  <a:lnTo>
                    <a:pt x="616813" y="32448"/>
                  </a:lnTo>
                  <a:lnTo>
                    <a:pt x="616813" y="0"/>
                  </a:lnTo>
                  <a:close/>
                </a:path>
                <a:path w="3701415" h="33019">
                  <a:moveTo>
                    <a:pt x="779145" y="0"/>
                  </a:moveTo>
                  <a:lnTo>
                    <a:pt x="649287" y="0"/>
                  </a:lnTo>
                  <a:lnTo>
                    <a:pt x="649287" y="32448"/>
                  </a:lnTo>
                  <a:lnTo>
                    <a:pt x="779145" y="32448"/>
                  </a:lnTo>
                  <a:lnTo>
                    <a:pt x="779145" y="0"/>
                  </a:lnTo>
                  <a:close/>
                </a:path>
                <a:path w="3701415" h="33019">
                  <a:moveTo>
                    <a:pt x="941463" y="0"/>
                  </a:moveTo>
                  <a:lnTo>
                    <a:pt x="811606" y="0"/>
                  </a:lnTo>
                  <a:lnTo>
                    <a:pt x="811606" y="32448"/>
                  </a:lnTo>
                  <a:lnTo>
                    <a:pt x="941463" y="32448"/>
                  </a:lnTo>
                  <a:lnTo>
                    <a:pt x="941463" y="0"/>
                  </a:lnTo>
                  <a:close/>
                </a:path>
                <a:path w="3701415" h="33019">
                  <a:moveTo>
                    <a:pt x="1103782" y="0"/>
                  </a:moveTo>
                  <a:lnTo>
                    <a:pt x="973924" y="0"/>
                  </a:lnTo>
                  <a:lnTo>
                    <a:pt x="973924" y="32448"/>
                  </a:lnTo>
                  <a:lnTo>
                    <a:pt x="1103782" y="32448"/>
                  </a:lnTo>
                  <a:lnTo>
                    <a:pt x="1103782" y="0"/>
                  </a:lnTo>
                  <a:close/>
                </a:path>
                <a:path w="3701415" h="33019">
                  <a:moveTo>
                    <a:pt x="1266101" y="0"/>
                  </a:moveTo>
                  <a:lnTo>
                    <a:pt x="1136256" y="0"/>
                  </a:lnTo>
                  <a:lnTo>
                    <a:pt x="1136256" y="32448"/>
                  </a:lnTo>
                  <a:lnTo>
                    <a:pt x="1266101" y="32448"/>
                  </a:lnTo>
                  <a:lnTo>
                    <a:pt x="1266101" y="0"/>
                  </a:lnTo>
                  <a:close/>
                </a:path>
                <a:path w="3701415" h="33019">
                  <a:moveTo>
                    <a:pt x="1428432" y="0"/>
                  </a:moveTo>
                  <a:lnTo>
                    <a:pt x="1298575" y="0"/>
                  </a:lnTo>
                  <a:lnTo>
                    <a:pt x="1298575" y="32448"/>
                  </a:lnTo>
                  <a:lnTo>
                    <a:pt x="1428432" y="32448"/>
                  </a:lnTo>
                  <a:lnTo>
                    <a:pt x="1428432" y="0"/>
                  </a:lnTo>
                  <a:close/>
                </a:path>
                <a:path w="3701415" h="33019">
                  <a:moveTo>
                    <a:pt x="1590751" y="0"/>
                  </a:moveTo>
                  <a:lnTo>
                    <a:pt x="1460893" y="0"/>
                  </a:lnTo>
                  <a:lnTo>
                    <a:pt x="1460893" y="32448"/>
                  </a:lnTo>
                  <a:lnTo>
                    <a:pt x="1590751" y="32448"/>
                  </a:lnTo>
                  <a:lnTo>
                    <a:pt x="1590751" y="0"/>
                  </a:lnTo>
                  <a:close/>
                </a:path>
                <a:path w="3701415" h="33019">
                  <a:moveTo>
                    <a:pt x="1753069" y="0"/>
                  </a:moveTo>
                  <a:lnTo>
                    <a:pt x="1623212" y="0"/>
                  </a:lnTo>
                  <a:lnTo>
                    <a:pt x="1623212" y="32448"/>
                  </a:lnTo>
                  <a:lnTo>
                    <a:pt x="1753069" y="32448"/>
                  </a:lnTo>
                  <a:lnTo>
                    <a:pt x="1753069" y="0"/>
                  </a:lnTo>
                  <a:close/>
                </a:path>
                <a:path w="3701415" h="33019">
                  <a:moveTo>
                    <a:pt x="1915388" y="0"/>
                  </a:moveTo>
                  <a:lnTo>
                    <a:pt x="1785543" y="0"/>
                  </a:lnTo>
                  <a:lnTo>
                    <a:pt x="1785543" y="32448"/>
                  </a:lnTo>
                  <a:lnTo>
                    <a:pt x="1915388" y="32448"/>
                  </a:lnTo>
                  <a:lnTo>
                    <a:pt x="1915388" y="0"/>
                  </a:lnTo>
                  <a:close/>
                </a:path>
                <a:path w="3701415" h="33019">
                  <a:moveTo>
                    <a:pt x="2077720" y="0"/>
                  </a:moveTo>
                  <a:lnTo>
                    <a:pt x="1947862" y="0"/>
                  </a:lnTo>
                  <a:lnTo>
                    <a:pt x="1947862" y="32448"/>
                  </a:lnTo>
                  <a:lnTo>
                    <a:pt x="2077720" y="32448"/>
                  </a:lnTo>
                  <a:lnTo>
                    <a:pt x="2077720" y="0"/>
                  </a:lnTo>
                  <a:close/>
                </a:path>
                <a:path w="3701415" h="33019">
                  <a:moveTo>
                    <a:pt x="2240038" y="0"/>
                  </a:moveTo>
                  <a:lnTo>
                    <a:pt x="2110181" y="0"/>
                  </a:lnTo>
                  <a:lnTo>
                    <a:pt x="2110181" y="32448"/>
                  </a:lnTo>
                  <a:lnTo>
                    <a:pt x="2240038" y="32448"/>
                  </a:lnTo>
                  <a:lnTo>
                    <a:pt x="2240038" y="0"/>
                  </a:lnTo>
                  <a:close/>
                </a:path>
                <a:path w="3701415" h="33019">
                  <a:moveTo>
                    <a:pt x="2402357" y="0"/>
                  </a:moveTo>
                  <a:lnTo>
                    <a:pt x="2272500" y="0"/>
                  </a:lnTo>
                  <a:lnTo>
                    <a:pt x="2272500" y="32448"/>
                  </a:lnTo>
                  <a:lnTo>
                    <a:pt x="2402357" y="32448"/>
                  </a:lnTo>
                  <a:lnTo>
                    <a:pt x="2402357" y="0"/>
                  </a:lnTo>
                  <a:close/>
                </a:path>
                <a:path w="3701415" h="33019">
                  <a:moveTo>
                    <a:pt x="2564688" y="0"/>
                  </a:moveTo>
                  <a:lnTo>
                    <a:pt x="2434831" y="0"/>
                  </a:lnTo>
                  <a:lnTo>
                    <a:pt x="2434831" y="32448"/>
                  </a:lnTo>
                  <a:lnTo>
                    <a:pt x="2564688" y="32448"/>
                  </a:lnTo>
                  <a:lnTo>
                    <a:pt x="2564688" y="0"/>
                  </a:lnTo>
                  <a:close/>
                </a:path>
                <a:path w="3701415" h="33019">
                  <a:moveTo>
                    <a:pt x="2727007" y="0"/>
                  </a:moveTo>
                  <a:lnTo>
                    <a:pt x="2597150" y="0"/>
                  </a:lnTo>
                  <a:lnTo>
                    <a:pt x="2597150" y="32448"/>
                  </a:lnTo>
                  <a:lnTo>
                    <a:pt x="2727007" y="32448"/>
                  </a:lnTo>
                  <a:lnTo>
                    <a:pt x="2727007" y="0"/>
                  </a:lnTo>
                  <a:close/>
                </a:path>
                <a:path w="3701415" h="33019">
                  <a:moveTo>
                    <a:pt x="2889326" y="0"/>
                  </a:moveTo>
                  <a:lnTo>
                    <a:pt x="2759468" y="0"/>
                  </a:lnTo>
                  <a:lnTo>
                    <a:pt x="2759468" y="32448"/>
                  </a:lnTo>
                  <a:lnTo>
                    <a:pt x="2889326" y="32448"/>
                  </a:lnTo>
                  <a:lnTo>
                    <a:pt x="2889326" y="0"/>
                  </a:lnTo>
                  <a:close/>
                </a:path>
                <a:path w="3701415" h="33019">
                  <a:moveTo>
                    <a:pt x="3051645" y="0"/>
                  </a:moveTo>
                  <a:lnTo>
                    <a:pt x="2921787" y="0"/>
                  </a:lnTo>
                  <a:lnTo>
                    <a:pt x="2921787" y="32448"/>
                  </a:lnTo>
                  <a:lnTo>
                    <a:pt x="3051645" y="32448"/>
                  </a:lnTo>
                  <a:lnTo>
                    <a:pt x="3051645" y="0"/>
                  </a:lnTo>
                  <a:close/>
                </a:path>
                <a:path w="3701415" h="33019">
                  <a:moveTo>
                    <a:pt x="3213976" y="0"/>
                  </a:moveTo>
                  <a:lnTo>
                    <a:pt x="3084118" y="0"/>
                  </a:lnTo>
                  <a:lnTo>
                    <a:pt x="3084118" y="32448"/>
                  </a:lnTo>
                  <a:lnTo>
                    <a:pt x="3213976" y="32448"/>
                  </a:lnTo>
                  <a:lnTo>
                    <a:pt x="3213976" y="0"/>
                  </a:lnTo>
                  <a:close/>
                </a:path>
                <a:path w="3701415" h="33019">
                  <a:moveTo>
                    <a:pt x="3376295" y="0"/>
                  </a:moveTo>
                  <a:lnTo>
                    <a:pt x="3246437" y="0"/>
                  </a:lnTo>
                  <a:lnTo>
                    <a:pt x="3246437" y="32448"/>
                  </a:lnTo>
                  <a:lnTo>
                    <a:pt x="3376295" y="32448"/>
                  </a:lnTo>
                  <a:lnTo>
                    <a:pt x="3376295" y="0"/>
                  </a:lnTo>
                  <a:close/>
                </a:path>
                <a:path w="3701415" h="33019">
                  <a:moveTo>
                    <a:pt x="3538613" y="0"/>
                  </a:moveTo>
                  <a:lnTo>
                    <a:pt x="3408756" y="0"/>
                  </a:lnTo>
                  <a:lnTo>
                    <a:pt x="3408756" y="32448"/>
                  </a:lnTo>
                  <a:lnTo>
                    <a:pt x="3538613" y="32448"/>
                  </a:lnTo>
                  <a:lnTo>
                    <a:pt x="3538613" y="0"/>
                  </a:lnTo>
                  <a:close/>
                </a:path>
                <a:path w="3701415" h="33019">
                  <a:moveTo>
                    <a:pt x="3700932" y="0"/>
                  </a:moveTo>
                  <a:lnTo>
                    <a:pt x="3571075" y="0"/>
                  </a:lnTo>
                  <a:lnTo>
                    <a:pt x="3571075" y="32448"/>
                  </a:lnTo>
                  <a:lnTo>
                    <a:pt x="3700932" y="32448"/>
                  </a:lnTo>
                  <a:lnTo>
                    <a:pt x="37009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14883" y="3069272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70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5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7" y="4707"/>
                  </a:lnTo>
                  <a:lnTo>
                    <a:pt x="1933735" y="5772"/>
                  </a:lnTo>
                  <a:lnTo>
                    <a:pt x="1929700" y="5772"/>
                  </a:lnTo>
                  <a:lnTo>
                    <a:pt x="1926242" y="5194"/>
                  </a:lnTo>
                  <a:lnTo>
                    <a:pt x="1922785" y="4039"/>
                  </a:lnTo>
                  <a:lnTo>
                    <a:pt x="1915426" y="2011"/>
                  </a:lnTo>
                  <a:lnTo>
                    <a:pt x="1908016" y="793"/>
                  </a:lnTo>
                  <a:lnTo>
                    <a:pt x="1900496" y="1200"/>
                  </a:lnTo>
                  <a:lnTo>
                    <a:pt x="1892815" y="4039"/>
                  </a:lnTo>
                  <a:lnTo>
                    <a:pt x="1888727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9" y="10389"/>
                  </a:lnTo>
                  <a:lnTo>
                    <a:pt x="1862936" y="9081"/>
                  </a:lnTo>
                  <a:lnTo>
                    <a:pt x="1839126" y="5600"/>
                  </a:lnTo>
                  <a:lnTo>
                    <a:pt x="1827113" y="4617"/>
                  </a:lnTo>
                  <a:lnTo>
                    <a:pt x="1814056" y="4914"/>
                  </a:lnTo>
                  <a:lnTo>
                    <a:pt x="1800890" y="5699"/>
                  </a:lnTo>
                  <a:lnTo>
                    <a:pt x="1787725" y="5510"/>
                  </a:lnTo>
                  <a:lnTo>
                    <a:pt x="1774667" y="2885"/>
                  </a:lnTo>
                  <a:lnTo>
                    <a:pt x="1771209" y="2885"/>
                  </a:lnTo>
                  <a:lnTo>
                    <a:pt x="1758395" y="6132"/>
                  </a:lnTo>
                  <a:lnTo>
                    <a:pt x="1745634" y="9812"/>
                  </a:lnTo>
                  <a:lnTo>
                    <a:pt x="1732550" y="11327"/>
                  </a:lnTo>
                  <a:lnTo>
                    <a:pt x="1718763" y="8081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5" y="12120"/>
                  </a:lnTo>
                  <a:lnTo>
                    <a:pt x="1702625" y="12698"/>
                  </a:lnTo>
                  <a:lnTo>
                    <a:pt x="1661410" y="12454"/>
                  </a:lnTo>
                  <a:lnTo>
                    <a:pt x="1643841" y="12698"/>
                  </a:lnTo>
                  <a:lnTo>
                    <a:pt x="1639229" y="16738"/>
                  </a:lnTo>
                  <a:lnTo>
                    <a:pt x="1634042" y="16738"/>
                  </a:lnTo>
                  <a:lnTo>
                    <a:pt x="1615366" y="17766"/>
                  </a:lnTo>
                  <a:lnTo>
                    <a:pt x="1577795" y="19173"/>
                  </a:lnTo>
                  <a:lnTo>
                    <a:pt x="1559119" y="20201"/>
                  </a:lnTo>
                  <a:lnTo>
                    <a:pt x="1543649" y="21347"/>
                  </a:lnTo>
                  <a:lnTo>
                    <a:pt x="1497451" y="25974"/>
                  </a:lnTo>
                  <a:lnTo>
                    <a:pt x="1493417" y="26550"/>
                  </a:lnTo>
                  <a:lnTo>
                    <a:pt x="1489383" y="26550"/>
                  </a:lnTo>
                  <a:lnTo>
                    <a:pt x="1480027" y="22410"/>
                  </a:lnTo>
                  <a:lnTo>
                    <a:pt x="1475191" y="22438"/>
                  </a:lnTo>
                  <a:lnTo>
                    <a:pt x="1470680" y="24088"/>
                  </a:lnTo>
                  <a:lnTo>
                    <a:pt x="1466330" y="26550"/>
                  </a:lnTo>
                  <a:lnTo>
                    <a:pt x="1465177" y="27705"/>
                  </a:lnTo>
                  <a:lnTo>
                    <a:pt x="1464025" y="29436"/>
                  </a:lnTo>
                  <a:lnTo>
                    <a:pt x="1462872" y="29436"/>
                  </a:lnTo>
                  <a:lnTo>
                    <a:pt x="1433479" y="24241"/>
                  </a:lnTo>
                  <a:lnTo>
                    <a:pt x="1431174" y="24241"/>
                  </a:lnTo>
                  <a:lnTo>
                    <a:pt x="1413217" y="27659"/>
                  </a:lnTo>
                  <a:lnTo>
                    <a:pt x="1408121" y="28281"/>
                  </a:lnTo>
                  <a:lnTo>
                    <a:pt x="1388236" y="29391"/>
                  </a:lnTo>
                  <a:lnTo>
                    <a:pt x="1328587" y="31744"/>
                  </a:lnTo>
                  <a:lnTo>
                    <a:pt x="1320797" y="32367"/>
                  </a:lnTo>
                  <a:lnTo>
                    <a:pt x="1296889" y="35208"/>
                  </a:lnTo>
                  <a:lnTo>
                    <a:pt x="1293431" y="34053"/>
                  </a:lnTo>
                  <a:lnTo>
                    <a:pt x="1289396" y="33477"/>
                  </a:lnTo>
                  <a:lnTo>
                    <a:pt x="1285938" y="33477"/>
                  </a:lnTo>
                  <a:lnTo>
                    <a:pt x="1277978" y="34333"/>
                  </a:lnTo>
                  <a:lnTo>
                    <a:pt x="1269801" y="35568"/>
                  </a:lnTo>
                  <a:lnTo>
                    <a:pt x="1261625" y="36479"/>
                  </a:lnTo>
                  <a:lnTo>
                    <a:pt x="1247621" y="36254"/>
                  </a:lnTo>
                  <a:lnTo>
                    <a:pt x="1241633" y="36795"/>
                  </a:lnTo>
                  <a:lnTo>
                    <a:pt x="1235753" y="37985"/>
                  </a:lnTo>
                  <a:lnTo>
                    <a:pt x="1230034" y="39825"/>
                  </a:lnTo>
                  <a:lnTo>
                    <a:pt x="1223020" y="41548"/>
                  </a:lnTo>
                  <a:lnTo>
                    <a:pt x="1215842" y="42350"/>
                  </a:lnTo>
                  <a:lnTo>
                    <a:pt x="1208557" y="42179"/>
                  </a:lnTo>
                  <a:lnTo>
                    <a:pt x="1201218" y="40980"/>
                  </a:lnTo>
                  <a:lnTo>
                    <a:pt x="1192141" y="38310"/>
                  </a:lnTo>
                  <a:lnTo>
                    <a:pt x="1187602" y="38139"/>
                  </a:lnTo>
                  <a:lnTo>
                    <a:pt x="1182199" y="40402"/>
                  </a:lnTo>
                  <a:lnTo>
                    <a:pt x="1177643" y="41692"/>
                  </a:lnTo>
                  <a:lnTo>
                    <a:pt x="1172113" y="41629"/>
                  </a:lnTo>
                  <a:lnTo>
                    <a:pt x="1166152" y="40808"/>
                  </a:lnTo>
                  <a:lnTo>
                    <a:pt x="1136470" y="35443"/>
                  </a:lnTo>
                  <a:lnTo>
                    <a:pt x="1128600" y="34631"/>
                  </a:lnTo>
                  <a:lnTo>
                    <a:pt x="1118650" y="34739"/>
                  </a:lnTo>
                  <a:lnTo>
                    <a:pt x="1098532" y="36254"/>
                  </a:lnTo>
                  <a:lnTo>
                    <a:pt x="1088257" y="36362"/>
                  </a:lnTo>
                  <a:lnTo>
                    <a:pt x="1077883" y="35641"/>
                  </a:lnTo>
                  <a:lnTo>
                    <a:pt x="1067508" y="34486"/>
                  </a:lnTo>
                  <a:lnTo>
                    <a:pt x="1046760" y="31744"/>
                  </a:lnTo>
                  <a:lnTo>
                    <a:pt x="1040422" y="31744"/>
                  </a:lnTo>
                  <a:lnTo>
                    <a:pt x="1039268" y="41556"/>
                  </a:lnTo>
                  <a:lnTo>
                    <a:pt x="1036963" y="40402"/>
                  </a:lnTo>
                  <a:lnTo>
                    <a:pt x="1032929" y="39825"/>
                  </a:lnTo>
                  <a:lnTo>
                    <a:pt x="1032929" y="38671"/>
                  </a:lnTo>
                  <a:lnTo>
                    <a:pt x="1031777" y="30013"/>
                  </a:lnTo>
                  <a:lnTo>
                    <a:pt x="1024860" y="31744"/>
                  </a:lnTo>
                  <a:lnTo>
                    <a:pt x="1019674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4" y="36940"/>
                  </a:lnTo>
                  <a:lnTo>
                    <a:pt x="892799" y="39969"/>
                  </a:lnTo>
                  <a:lnTo>
                    <a:pt x="890648" y="42134"/>
                  </a:lnTo>
                  <a:lnTo>
                    <a:pt x="887307" y="42134"/>
                  </a:lnTo>
                  <a:lnTo>
                    <a:pt x="882506" y="38671"/>
                  </a:lnTo>
                  <a:lnTo>
                    <a:pt x="880201" y="37517"/>
                  </a:lnTo>
                  <a:lnTo>
                    <a:pt x="877319" y="36940"/>
                  </a:lnTo>
                  <a:lnTo>
                    <a:pt x="855077" y="36696"/>
                  </a:lnTo>
                  <a:lnTo>
                    <a:pt x="848503" y="36940"/>
                  </a:lnTo>
                  <a:lnTo>
                    <a:pt x="802397" y="39825"/>
                  </a:lnTo>
                  <a:lnTo>
                    <a:pt x="792797" y="41349"/>
                  </a:lnTo>
                  <a:lnTo>
                    <a:pt x="783089" y="42495"/>
                  </a:lnTo>
                  <a:lnTo>
                    <a:pt x="773381" y="43315"/>
                  </a:lnTo>
                  <a:lnTo>
                    <a:pt x="763783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4"/>
                  </a:lnTo>
                  <a:lnTo>
                    <a:pt x="699234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6"/>
                  </a:lnTo>
                  <a:lnTo>
                    <a:pt x="677909" y="45598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6" y="47564"/>
                  </a:lnTo>
                  <a:lnTo>
                    <a:pt x="623733" y="57718"/>
                  </a:lnTo>
                  <a:lnTo>
                    <a:pt x="622005" y="57718"/>
                  </a:lnTo>
                  <a:lnTo>
                    <a:pt x="615403" y="53019"/>
                  </a:lnTo>
                  <a:lnTo>
                    <a:pt x="610262" y="51586"/>
                  </a:lnTo>
                  <a:lnTo>
                    <a:pt x="604796" y="51775"/>
                  </a:lnTo>
                  <a:lnTo>
                    <a:pt x="588488" y="55509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8" y="61758"/>
                  </a:lnTo>
                  <a:lnTo>
                    <a:pt x="459479" y="69261"/>
                  </a:lnTo>
                  <a:lnTo>
                    <a:pt x="412220" y="73303"/>
                  </a:lnTo>
                  <a:lnTo>
                    <a:pt x="380522" y="76766"/>
                  </a:lnTo>
                  <a:lnTo>
                    <a:pt x="366349" y="77965"/>
                  </a:lnTo>
                  <a:lnTo>
                    <a:pt x="324043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8" y="83113"/>
                  </a:lnTo>
                  <a:lnTo>
                    <a:pt x="277360" y="86000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3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3"/>
                  </a:lnTo>
                  <a:lnTo>
                    <a:pt x="221023" y="98455"/>
                  </a:lnTo>
                  <a:lnTo>
                    <a:pt x="205894" y="100430"/>
                  </a:lnTo>
                  <a:lnTo>
                    <a:pt x="195943" y="102116"/>
                  </a:lnTo>
                  <a:lnTo>
                    <a:pt x="185939" y="104399"/>
                  </a:lnTo>
                  <a:lnTo>
                    <a:pt x="165552" y="109664"/>
                  </a:lnTo>
                  <a:lnTo>
                    <a:pt x="166127" y="120054"/>
                  </a:lnTo>
                  <a:lnTo>
                    <a:pt x="147684" y="117168"/>
                  </a:lnTo>
                  <a:lnTo>
                    <a:pt x="155754" y="131597"/>
                  </a:lnTo>
                  <a:lnTo>
                    <a:pt x="146334" y="132148"/>
                  </a:lnTo>
                  <a:lnTo>
                    <a:pt x="135293" y="136432"/>
                  </a:lnTo>
                  <a:lnTo>
                    <a:pt x="125117" y="143205"/>
                  </a:lnTo>
                  <a:lnTo>
                    <a:pt x="118292" y="151222"/>
                  </a:lnTo>
                  <a:lnTo>
                    <a:pt x="110223" y="146604"/>
                  </a:lnTo>
                  <a:lnTo>
                    <a:pt x="106243" y="155533"/>
                  </a:lnTo>
                  <a:lnTo>
                    <a:pt x="99129" y="158725"/>
                  </a:lnTo>
                  <a:lnTo>
                    <a:pt x="90934" y="159753"/>
                  </a:lnTo>
                  <a:lnTo>
                    <a:pt x="83712" y="162189"/>
                  </a:lnTo>
                  <a:lnTo>
                    <a:pt x="63855" y="195864"/>
                  </a:lnTo>
                  <a:lnTo>
                    <a:pt x="58858" y="200715"/>
                  </a:lnTo>
                  <a:lnTo>
                    <a:pt x="55048" y="206650"/>
                  </a:lnTo>
                  <a:lnTo>
                    <a:pt x="52590" y="213558"/>
                  </a:lnTo>
                  <a:lnTo>
                    <a:pt x="48826" y="216029"/>
                  </a:lnTo>
                  <a:lnTo>
                    <a:pt x="45387" y="219041"/>
                  </a:lnTo>
                  <a:lnTo>
                    <a:pt x="42378" y="222487"/>
                  </a:lnTo>
                  <a:lnTo>
                    <a:pt x="39911" y="226256"/>
                  </a:lnTo>
                  <a:lnTo>
                    <a:pt x="38759" y="228565"/>
                  </a:lnTo>
                  <a:lnTo>
                    <a:pt x="43369" y="233760"/>
                  </a:lnTo>
                  <a:lnTo>
                    <a:pt x="45674" y="238954"/>
                  </a:lnTo>
                  <a:lnTo>
                    <a:pt x="43945" y="239530"/>
                  </a:lnTo>
                  <a:lnTo>
                    <a:pt x="41640" y="241839"/>
                  </a:lnTo>
                  <a:lnTo>
                    <a:pt x="34147" y="245880"/>
                  </a:lnTo>
                  <a:lnTo>
                    <a:pt x="29537" y="248766"/>
                  </a:lnTo>
                  <a:lnTo>
                    <a:pt x="19739" y="253384"/>
                  </a:lnTo>
                  <a:lnTo>
                    <a:pt x="16857" y="253960"/>
                  </a:lnTo>
                  <a:lnTo>
                    <a:pt x="7924" y="256757"/>
                  </a:lnTo>
                  <a:lnTo>
                    <a:pt x="2449" y="261175"/>
                  </a:lnTo>
                  <a:lnTo>
                    <a:pt x="0" y="267760"/>
                  </a:lnTo>
                  <a:lnTo>
                    <a:pt x="144" y="277047"/>
                  </a:lnTo>
                  <a:lnTo>
                    <a:pt x="720" y="278202"/>
                  </a:lnTo>
                  <a:lnTo>
                    <a:pt x="1296" y="278780"/>
                  </a:lnTo>
                  <a:lnTo>
                    <a:pt x="1873" y="279934"/>
                  </a:lnTo>
                  <a:lnTo>
                    <a:pt x="4178" y="275316"/>
                  </a:lnTo>
                  <a:lnTo>
                    <a:pt x="18586" y="286283"/>
                  </a:lnTo>
                  <a:lnTo>
                    <a:pt x="6483" y="292055"/>
                  </a:lnTo>
                  <a:lnTo>
                    <a:pt x="22621" y="309948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0"/>
                  </a:lnTo>
                  <a:lnTo>
                    <a:pt x="15706" y="332747"/>
                  </a:lnTo>
                  <a:lnTo>
                    <a:pt x="19613" y="337743"/>
                  </a:lnTo>
                  <a:lnTo>
                    <a:pt x="21468" y="342847"/>
                  </a:lnTo>
                  <a:lnTo>
                    <a:pt x="24376" y="353047"/>
                  </a:lnTo>
                  <a:lnTo>
                    <a:pt x="30041" y="358648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30" y="374016"/>
                  </a:lnTo>
                  <a:lnTo>
                    <a:pt x="62108" y="384503"/>
                  </a:lnTo>
                  <a:lnTo>
                    <a:pt x="67936" y="389959"/>
                  </a:lnTo>
                  <a:lnTo>
                    <a:pt x="76031" y="390330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3" y="386137"/>
                  </a:lnTo>
                  <a:lnTo>
                    <a:pt x="90628" y="386137"/>
                  </a:lnTo>
                  <a:lnTo>
                    <a:pt x="83712" y="398834"/>
                  </a:lnTo>
                  <a:lnTo>
                    <a:pt x="90727" y="397986"/>
                  </a:lnTo>
                  <a:lnTo>
                    <a:pt x="94879" y="394649"/>
                  </a:lnTo>
                  <a:lnTo>
                    <a:pt x="96761" y="388932"/>
                  </a:lnTo>
                  <a:lnTo>
                    <a:pt x="96968" y="380942"/>
                  </a:lnTo>
                  <a:lnTo>
                    <a:pt x="99849" y="384404"/>
                  </a:lnTo>
                  <a:lnTo>
                    <a:pt x="101578" y="387868"/>
                  </a:lnTo>
                  <a:lnTo>
                    <a:pt x="101003" y="389600"/>
                  </a:lnTo>
                  <a:lnTo>
                    <a:pt x="106451" y="399782"/>
                  </a:lnTo>
                  <a:lnTo>
                    <a:pt x="116060" y="406988"/>
                  </a:lnTo>
                  <a:lnTo>
                    <a:pt x="127505" y="409972"/>
                  </a:lnTo>
                  <a:lnTo>
                    <a:pt x="138464" y="407493"/>
                  </a:lnTo>
                  <a:lnTo>
                    <a:pt x="144705" y="405192"/>
                  </a:lnTo>
                  <a:lnTo>
                    <a:pt x="149918" y="405112"/>
                  </a:lnTo>
                  <a:lnTo>
                    <a:pt x="154593" y="407087"/>
                  </a:lnTo>
                  <a:lnTo>
                    <a:pt x="159212" y="410955"/>
                  </a:lnTo>
                  <a:lnTo>
                    <a:pt x="162093" y="413840"/>
                  </a:lnTo>
                  <a:lnTo>
                    <a:pt x="166128" y="416149"/>
                  </a:lnTo>
                  <a:lnTo>
                    <a:pt x="170163" y="416727"/>
                  </a:lnTo>
                  <a:lnTo>
                    <a:pt x="178808" y="416934"/>
                  </a:lnTo>
                  <a:lnTo>
                    <a:pt x="187453" y="416655"/>
                  </a:lnTo>
                  <a:lnTo>
                    <a:pt x="196098" y="415834"/>
                  </a:lnTo>
                  <a:lnTo>
                    <a:pt x="204743" y="414418"/>
                  </a:lnTo>
                  <a:lnTo>
                    <a:pt x="213179" y="412534"/>
                  </a:lnTo>
                  <a:lnTo>
                    <a:pt x="221240" y="411894"/>
                  </a:lnTo>
                  <a:lnTo>
                    <a:pt x="228974" y="413525"/>
                  </a:lnTo>
                  <a:lnTo>
                    <a:pt x="236440" y="418458"/>
                  </a:lnTo>
                  <a:lnTo>
                    <a:pt x="239899" y="420190"/>
                  </a:lnTo>
                  <a:lnTo>
                    <a:pt x="243932" y="420190"/>
                  </a:lnTo>
                  <a:lnTo>
                    <a:pt x="255082" y="417169"/>
                  </a:lnTo>
                  <a:lnTo>
                    <a:pt x="262087" y="414924"/>
                  </a:lnTo>
                  <a:lnTo>
                    <a:pt x="269525" y="413435"/>
                  </a:lnTo>
                  <a:lnTo>
                    <a:pt x="277936" y="413840"/>
                  </a:lnTo>
                  <a:lnTo>
                    <a:pt x="287275" y="414644"/>
                  </a:lnTo>
                  <a:lnTo>
                    <a:pt x="296884" y="414202"/>
                  </a:lnTo>
                  <a:lnTo>
                    <a:pt x="306383" y="413435"/>
                  </a:lnTo>
                  <a:lnTo>
                    <a:pt x="315398" y="413264"/>
                  </a:lnTo>
                  <a:lnTo>
                    <a:pt x="323926" y="413642"/>
                  </a:lnTo>
                  <a:lnTo>
                    <a:pt x="332183" y="413264"/>
                  </a:lnTo>
                  <a:lnTo>
                    <a:pt x="340117" y="411154"/>
                  </a:lnTo>
                  <a:lnTo>
                    <a:pt x="347672" y="406339"/>
                  </a:lnTo>
                  <a:lnTo>
                    <a:pt x="348824" y="404606"/>
                  </a:lnTo>
                  <a:lnTo>
                    <a:pt x="351707" y="405184"/>
                  </a:lnTo>
                  <a:lnTo>
                    <a:pt x="390897" y="403452"/>
                  </a:lnTo>
                  <a:lnTo>
                    <a:pt x="435274" y="399989"/>
                  </a:lnTo>
                  <a:lnTo>
                    <a:pt x="457400" y="395199"/>
                  </a:lnTo>
                  <a:lnTo>
                    <a:pt x="467549" y="393063"/>
                  </a:lnTo>
                  <a:lnTo>
                    <a:pt x="471007" y="393063"/>
                  </a:lnTo>
                  <a:lnTo>
                    <a:pt x="473889" y="394218"/>
                  </a:lnTo>
                  <a:lnTo>
                    <a:pt x="483920" y="396904"/>
                  </a:lnTo>
                  <a:lnTo>
                    <a:pt x="494060" y="396670"/>
                  </a:lnTo>
                  <a:lnTo>
                    <a:pt x="504200" y="395353"/>
                  </a:lnTo>
                  <a:lnTo>
                    <a:pt x="531702" y="393684"/>
                  </a:lnTo>
                  <a:lnTo>
                    <a:pt x="566426" y="386922"/>
                  </a:lnTo>
                  <a:lnTo>
                    <a:pt x="584544" y="386137"/>
                  </a:lnTo>
                  <a:lnTo>
                    <a:pt x="600105" y="386570"/>
                  </a:lnTo>
                  <a:lnTo>
                    <a:pt x="615666" y="385704"/>
                  </a:lnTo>
                  <a:lnTo>
                    <a:pt x="646788" y="382673"/>
                  </a:lnTo>
                  <a:lnTo>
                    <a:pt x="656639" y="381888"/>
                  </a:lnTo>
                  <a:lnTo>
                    <a:pt x="676127" y="379670"/>
                  </a:lnTo>
                  <a:lnTo>
                    <a:pt x="685979" y="379210"/>
                  </a:lnTo>
                  <a:lnTo>
                    <a:pt x="698513" y="379652"/>
                  </a:lnTo>
                  <a:lnTo>
                    <a:pt x="723583" y="381402"/>
                  </a:lnTo>
                  <a:lnTo>
                    <a:pt x="736119" y="381519"/>
                  </a:lnTo>
                  <a:lnTo>
                    <a:pt x="752544" y="380716"/>
                  </a:lnTo>
                  <a:lnTo>
                    <a:pt x="785395" y="378029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3" y="378597"/>
                  </a:lnTo>
                  <a:lnTo>
                    <a:pt x="854177" y="376938"/>
                  </a:lnTo>
                  <a:lnTo>
                    <a:pt x="864641" y="376325"/>
                  </a:lnTo>
                  <a:lnTo>
                    <a:pt x="888343" y="375892"/>
                  </a:lnTo>
                  <a:lnTo>
                    <a:pt x="912477" y="376325"/>
                  </a:lnTo>
                  <a:lnTo>
                    <a:pt x="919906" y="376929"/>
                  </a:lnTo>
                  <a:lnTo>
                    <a:pt x="927389" y="378128"/>
                  </a:lnTo>
                  <a:lnTo>
                    <a:pt x="934764" y="379003"/>
                  </a:lnTo>
                  <a:lnTo>
                    <a:pt x="954909" y="377902"/>
                  </a:lnTo>
                  <a:lnTo>
                    <a:pt x="967948" y="378416"/>
                  </a:lnTo>
                  <a:lnTo>
                    <a:pt x="980772" y="377741"/>
                  </a:lnTo>
                  <a:lnTo>
                    <a:pt x="993162" y="373438"/>
                  </a:lnTo>
                  <a:lnTo>
                    <a:pt x="994316" y="372861"/>
                  </a:lnTo>
                  <a:lnTo>
                    <a:pt x="996044" y="374016"/>
                  </a:lnTo>
                  <a:lnTo>
                    <a:pt x="997774" y="374016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9"/>
                  </a:lnTo>
                  <a:lnTo>
                    <a:pt x="1047915" y="377191"/>
                  </a:lnTo>
                  <a:lnTo>
                    <a:pt x="1063475" y="376756"/>
                  </a:lnTo>
                  <a:lnTo>
                    <a:pt x="1079036" y="379788"/>
                  </a:lnTo>
                  <a:lnTo>
                    <a:pt x="1084691" y="380481"/>
                  </a:lnTo>
                  <a:lnTo>
                    <a:pt x="1090994" y="379716"/>
                  </a:lnTo>
                  <a:lnTo>
                    <a:pt x="1097514" y="378407"/>
                  </a:lnTo>
                  <a:lnTo>
                    <a:pt x="1103819" y="377479"/>
                  </a:lnTo>
                  <a:lnTo>
                    <a:pt x="1109338" y="377407"/>
                  </a:lnTo>
                  <a:lnTo>
                    <a:pt x="1119946" y="378128"/>
                  </a:lnTo>
                  <a:lnTo>
                    <a:pt x="1125143" y="378056"/>
                  </a:lnTo>
                  <a:lnTo>
                    <a:pt x="1138885" y="378713"/>
                  </a:lnTo>
                  <a:lnTo>
                    <a:pt x="1152518" y="381158"/>
                  </a:lnTo>
                  <a:lnTo>
                    <a:pt x="1166152" y="382195"/>
                  </a:lnTo>
                  <a:lnTo>
                    <a:pt x="1179894" y="378633"/>
                  </a:lnTo>
                  <a:lnTo>
                    <a:pt x="1182776" y="376901"/>
                  </a:lnTo>
                  <a:lnTo>
                    <a:pt x="1187386" y="379788"/>
                  </a:lnTo>
                  <a:lnTo>
                    <a:pt x="1191421" y="380364"/>
                  </a:lnTo>
                  <a:lnTo>
                    <a:pt x="1202659" y="382817"/>
                  </a:lnTo>
                  <a:lnTo>
                    <a:pt x="1208277" y="383773"/>
                  </a:lnTo>
                  <a:lnTo>
                    <a:pt x="1213897" y="384404"/>
                  </a:lnTo>
                  <a:lnTo>
                    <a:pt x="1229549" y="383980"/>
                  </a:lnTo>
                  <a:lnTo>
                    <a:pt x="1245308" y="383179"/>
                  </a:lnTo>
                  <a:lnTo>
                    <a:pt x="1261066" y="382700"/>
                  </a:lnTo>
                  <a:lnTo>
                    <a:pt x="1276718" y="383251"/>
                  </a:lnTo>
                  <a:lnTo>
                    <a:pt x="1287749" y="383899"/>
                  </a:lnTo>
                  <a:lnTo>
                    <a:pt x="1298402" y="383683"/>
                  </a:lnTo>
                  <a:lnTo>
                    <a:pt x="1308731" y="381952"/>
                  </a:lnTo>
                  <a:lnTo>
                    <a:pt x="1318790" y="378056"/>
                  </a:lnTo>
                  <a:lnTo>
                    <a:pt x="1321671" y="377479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2" y="384044"/>
                  </a:lnTo>
                  <a:lnTo>
                    <a:pt x="1347030" y="382673"/>
                  </a:lnTo>
                  <a:lnTo>
                    <a:pt x="1360087" y="381257"/>
                  </a:lnTo>
                  <a:lnTo>
                    <a:pt x="1373253" y="380437"/>
                  </a:lnTo>
                  <a:lnTo>
                    <a:pt x="1386419" y="380156"/>
                  </a:lnTo>
                  <a:lnTo>
                    <a:pt x="1399476" y="380364"/>
                  </a:lnTo>
                  <a:lnTo>
                    <a:pt x="1420583" y="382817"/>
                  </a:lnTo>
                  <a:lnTo>
                    <a:pt x="1431328" y="382962"/>
                  </a:lnTo>
                  <a:lnTo>
                    <a:pt x="1442125" y="380942"/>
                  </a:lnTo>
                  <a:lnTo>
                    <a:pt x="1447312" y="379760"/>
                  </a:lnTo>
                  <a:lnTo>
                    <a:pt x="1452498" y="378849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6" y="379760"/>
                  </a:lnTo>
                  <a:lnTo>
                    <a:pt x="1481891" y="379788"/>
                  </a:lnTo>
                  <a:lnTo>
                    <a:pt x="1496947" y="376829"/>
                  </a:lnTo>
                  <a:lnTo>
                    <a:pt x="1512004" y="373438"/>
                  </a:lnTo>
                  <a:lnTo>
                    <a:pt x="1527277" y="372644"/>
                  </a:lnTo>
                  <a:lnTo>
                    <a:pt x="1547017" y="378633"/>
                  </a:lnTo>
                  <a:lnTo>
                    <a:pt x="1551051" y="378056"/>
                  </a:lnTo>
                  <a:lnTo>
                    <a:pt x="1572952" y="370264"/>
                  </a:lnTo>
                  <a:lnTo>
                    <a:pt x="1622588" y="369831"/>
                  </a:lnTo>
                  <a:lnTo>
                    <a:pt x="1638320" y="368839"/>
                  </a:lnTo>
                  <a:lnTo>
                    <a:pt x="1654214" y="365358"/>
                  </a:lnTo>
                  <a:lnTo>
                    <a:pt x="1665588" y="363157"/>
                  </a:lnTo>
                  <a:lnTo>
                    <a:pt x="1677772" y="362905"/>
                  </a:lnTo>
                  <a:lnTo>
                    <a:pt x="1702626" y="364780"/>
                  </a:lnTo>
                  <a:lnTo>
                    <a:pt x="1720321" y="364338"/>
                  </a:lnTo>
                  <a:lnTo>
                    <a:pt x="1737854" y="362111"/>
                  </a:lnTo>
                  <a:lnTo>
                    <a:pt x="1755063" y="358043"/>
                  </a:lnTo>
                  <a:lnTo>
                    <a:pt x="1771785" y="352083"/>
                  </a:lnTo>
                  <a:lnTo>
                    <a:pt x="1775820" y="350928"/>
                  </a:lnTo>
                  <a:lnTo>
                    <a:pt x="1780430" y="350928"/>
                  </a:lnTo>
                  <a:lnTo>
                    <a:pt x="1785042" y="352083"/>
                  </a:lnTo>
                  <a:lnTo>
                    <a:pt x="1809680" y="355735"/>
                  </a:lnTo>
                  <a:lnTo>
                    <a:pt x="1817891" y="356701"/>
                  </a:lnTo>
                  <a:lnTo>
                    <a:pt x="1828455" y="355085"/>
                  </a:lnTo>
                  <a:lnTo>
                    <a:pt x="1838855" y="352010"/>
                  </a:lnTo>
                  <a:lnTo>
                    <a:pt x="1849582" y="350126"/>
                  </a:lnTo>
                  <a:lnTo>
                    <a:pt x="1861117" y="352083"/>
                  </a:lnTo>
                  <a:lnTo>
                    <a:pt x="1865908" y="352705"/>
                  </a:lnTo>
                  <a:lnTo>
                    <a:pt x="1871347" y="351866"/>
                  </a:lnTo>
                  <a:lnTo>
                    <a:pt x="1877002" y="350702"/>
                  </a:lnTo>
                  <a:lnTo>
                    <a:pt x="1882440" y="350351"/>
                  </a:lnTo>
                  <a:lnTo>
                    <a:pt x="1902252" y="352371"/>
                  </a:lnTo>
                  <a:lnTo>
                    <a:pt x="1912024" y="351974"/>
                  </a:lnTo>
                  <a:lnTo>
                    <a:pt x="1923361" y="348620"/>
                  </a:lnTo>
                  <a:lnTo>
                    <a:pt x="1925666" y="349774"/>
                  </a:lnTo>
                  <a:lnTo>
                    <a:pt x="1927395" y="350351"/>
                  </a:lnTo>
                  <a:lnTo>
                    <a:pt x="1936275" y="351533"/>
                  </a:lnTo>
                  <a:lnTo>
                    <a:pt x="1943100" y="349846"/>
                  </a:lnTo>
                  <a:lnTo>
                    <a:pt x="1947981" y="345238"/>
                  </a:lnTo>
                  <a:lnTo>
                    <a:pt x="1951024" y="337653"/>
                  </a:lnTo>
                  <a:lnTo>
                    <a:pt x="1957301" y="339538"/>
                  </a:lnTo>
                  <a:lnTo>
                    <a:pt x="1958877" y="343641"/>
                  </a:lnTo>
                  <a:lnTo>
                    <a:pt x="1958399" y="348935"/>
                  </a:lnTo>
                  <a:lnTo>
                    <a:pt x="1958517" y="354392"/>
                  </a:lnTo>
                  <a:lnTo>
                    <a:pt x="1989648" y="345020"/>
                  </a:lnTo>
                  <a:lnTo>
                    <a:pt x="1995474" y="342775"/>
                  </a:lnTo>
                  <a:lnTo>
                    <a:pt x="2000976" y="341287"/>
                  </a:lnTo>
                  <a:lnTo>
                    <a:pt x="2005775" y="341693"/>
                  </a:lnTo>
                  <a:lnTo>
                    <a:pt x="2015573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6" y="348042"/>
                  </a:lnTo>
                  <a:lnTo>
                    <a:pt x="2060285" y="346924"/>
                  </a:lnTo>
                  <a:lnTo>
                    <a:pt x="2074143" y="347320"/>
                  </a:lnTo>
                  <a:lnTo>
                    <a:pt x="2102023" y="349196"/>
                  </a:lnTo>
                  <a:lnTo>
                    <a:pt x="2108840" y="349900"/>
                  </a:lnTo>
                  <a:lnTo>
                    <a:pt x="2122042" y="351956"/>
                  </a:lnTo>
                  <a:lnTo>
                    <a:pt x="2128535" y="352659"/>
                  </a:lnTo>
                  <a:lnTo>
                    <a:pt x="2146283" y="352534"/>
                  </a:lnTo>
                  <a:lnTo>
                    <a:pt x="2164195" y="350351"/>
                  </a:lnTo>
                  <a:lnTo>
                    <a:pt x="2182430" y="348602"/>
                  </a:lnTo>
                  <a:lnTo>
                    <a:pt x="2201152" y="349774"/>
                  </a:lnTo>
                  <a:lnTo>
                    <a:pt x="2201152" y="346311"/>
                  </a:lnTo>
                  <a:lnTo>
                    <a:pt x="2199999" y="339962"/>
                  </a:lnTo>
                  <a:lnTo>
                    <a:pt x="2207258" y="338581"/>
                  </a:lnTo>
                  <a:lnTo>
                    <a:pt x="2212679" y="340178"/>
                  </a:lnTo>
                  <a:lnTo>
                    <a:pt x="2216370" y="344263"/>
                  </a:lnTo>
                  <a:lnTo>
                    <a:pt x="2218442" y="350351"/>
                  </a:lnTo>
                  <a:lnTo>
                    <a:pt x="2220172" y="358432"/>
                  </a:lnTo>
                  <a:lnTo>
                    <a:pt x="2224205" y="357277"/>
                  </a:lnTo>
                  <a:lnTo>
                    <a:pt x="2237893" y="354581"/>
                  </a:lnTo>
                  <a:lnTo>
                    <a:pt x="2259938" y="350928"/>
                  </a:lnTo>
                  <a:lnTo>
                    <a:pt x="2265126" y="349774"/>
                  </a:lnTo>
                  <a:lnTo>
                    <a:pt x="2274923" y="348620"/>
                  </a:lnTo>
                  <a:lnTo>
                    <a:pt x="2287125" y="347943"/>
                  </a:lnTo>
                  <a:lnTo>
                    <a:pt x="2325640" y="346887"/>
                  </a:lnTo>
                  <a:lnTo>
                    <a:pt x="2327368" y="348620"/>
                  </a:lnTo>
                  <a:lnTo>
                    <a:pt x="2330827" y="350351"/>
                  </a:lnTo>
                  <a:lnTo>
                    <a:pt x="2332555" y="350928"/>
                  </a:lnTo>
                  <a:lnTo>
                    <a:pt x="2334861" y="350928"/>
                  </a:lnTo>
                  <a:lnTo>
                    <a:pt x="2374249" y="347275"/>
                  </a:lnTo>
                  <a:lnTo>
                    <a:pt x="2392494" y="345156"/>
                  </a:lnTo>
                  <a:lnTo>
                    <a:pt x="2399410" y="340539"/>
                  </a:lnTo>
                  <a:lnTo>
                    <a:pt x="2402292" y="342271"/>
                  </a:lnTo>
                  <a:lnTo>
                    <a:pt x="2409793" y="345508"/>
                  </a:lnTo>
                  <a:lnTo>
                    <a:pt x="2416916" y="345660"/>
                  </a:lnTo>
                  <a:lnTo>
                    <a:pt x="2423932" y="343975"/>
                  </a:lnTo>
                  <a:lnTo>
                    <a:pt x="2431108" y="341693"/>
                  </a:lnTo>
                  <a:lnTo>
                    <a:pt x="2437250" y="340593"/>
                  </a:lnTo>
                  <a:lnTo>
                    <a:pt x="2443500" y="339817"/>
                  </a:lnTo>
                  <a:lnTo>
                    <a:pt x="2455891" y="338808"/>
                  </a:lnTo>
                  <a:lnTo>
                    <a:pt x="2469723" y="335344"/>
                  </a:lnTo>
                  <a:lnTo>
                    <a:pt x="2477503" y="335615"/>
                  </a:lnTo>
                  <a:lnTo>
                    <a:pt x="2493064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2" y="334153"/>
                  </a:lnTo>
                  <a:lnTo>
                    <a:pt x="2523322" y="333612"/>
                  </a:lnTo>
                  <a:lnTo>
                    <a:pt x="2531111" y="333550"/>
                  </a:lnTo>
                  <a:lnTo>
                    <a:pt x="2546906" y="334505"/>
                  </a:lnTo>
                  <a:lnTo>
                    <a:pt x="2566042" y="335199"/>
                  </a:lnTo>
                  <a:lnTo>
                    <a:pt x="2570986" y="334766"/>
                  </a:lnTo>
                  <a:lnTo>
                    <a:pt x="2574038" y="333035"/>
                  </a:lnTo>
                  <a:lnTo>
                    <a:pt x="2579883" y="327652"/>
                  </a:lnTo>
                  <a:lnTo>
                    <a:pt x="2586645" y="325027"/>
                  </a:lnTo>
                  <a:lnTo>
                    <a:pt x="2593733" y="323376"/>
                  </a:lnTo>
                  <a:lnTo>
                    <a:pt x="2600549" y="320915"/>
                  </a:lnTo>
                  <a:lnTo>
                    <a:pt x="2604584" y="319760"/>
                  </a:lnTo>
                  <a:lnTo>
                    <a:pt x="2608619" y="319760"/>
                  </a:lnTo>
                  <a:lnTo>
                    <a:pt x="2612652" y="320915"/>
                  </a:lnTo>
                  <a:lnTo>
                    <a:pt x="2615534" y="321491"/>
                  </a:lnTo>
                  <a:lnTo>
                    <a:pt x="2619569" y="323223"/>
                  </a:lnTo>
                  <a:lnTo>
                    <a:pt x="2621297" y="322069"/>
                  </a:lnTo>
                  <a:lnTo>
                    <a:pt x="2627520" y="319048"/>
                  </a:lnTo>
                  <a:lnTo>
                    <a:pt x="2634336" y="317812"/>
                  </a:lnTo>
                  <a:lnTo>
                    <a:pt x="2640830" y="317117"/>
                  </a:lnTo>
                  <a:lnTo>
                    <a:pt x="2646079" y="315720"/>
                  </a:lnTo>
                  <a:lnTo>
                    <a:pt x="2657642" y="310443"/>
                  </a:lnTo>
                  <a:lnTo>
                    <a:pt x="2669421" y="305546"/>
                  </a:lnTo>
                  <a:lnTo>
                    <a:pt x="2691033" y="289746"/>
                  </a:lnTo>
                  <a:lnTo>
                    <a:pt x="2708296" y="258578"/>
                  </a:lnTo>
                  <a:lnTo>
                    <a:pt x="2711206" y="247035"/>
                  </a:lnTo>
                  <a:lnTo>
                    <a:pt x="2720534" y="245645"/>
                  </a:lnTo>
                  <a:lnTo>
                    <a:pt x="2724892" y="243283"/>
                  </a:lnTo>
                  <a:lnTo>
                    <a:pt x="2725145" y="238756"/>
                  </a:lnTo>
                  <a:lnTo>
                    <a:pt x="2721002" y="227411"/>
                  </a:lnTo>
                  <a:lnTo>
                    <a:pt x="2721002" y="220484"/>
                  </a:lnTo>
                  <a:lnTo>
                    <a:pt x="2731376" y="216444"/>
                  </a:lnTo>
                  <a:lnTo>
                    <a:pt x="2722154" y="173155"/>
                  </a:lnTo>
                  <a:lnTo>
                    <a:pt x="2718121" y="173155"/>
                  </a:lnTo>
                  <a:lnTo>
                    <a:pt x="2706594" y="171424"/>
                  </a:lnTo>
                  <a:lnTo>
                    <a:pt x="2697373" y="168537"/>
                  </a:lnTo>
                  <a:lnTo>
                    <a:pt x="2704622" y="160907"/>
                  </a:lnTo>
                  <a:lnTo>
                    <a:pt x="2713007" y="154252"/>
                  </a:lnTo>
                  <a:lnTo>
                    <a:pt x="2720633" y="146947"/>
                  </a:lnTo>
                  <a:lnTo>
                    <a:pt x="2726189" y="136215"/>
                  </a:lnTo>
                  <a:lnTo>
                    <a:pt x="2729071" y="135638"/>
                  </a:lnTo>
                  <a:lnTo>
                    <a:pt x="2730800" y="135060"/>
                  </a:lnTo>
                  <a:lnTo>
                    <a:pt x="2731376" y="136792"/>
                  </a:lnTo>
                  <a:lnTo>
                    <a:pt x="2731954" y="142565"/>
                  </a:lnTo>
                  <a:lnTo>
                    <a:pt x="2735411" y="137369"/>
                  </a:lnTo>
                  <a:lnTo>
                    <a:pt x="2738869" y="134484"/>
                  </a:lnTo>
                  <a:lnTo>
                    <a:pt x="2738869" y="124094"/>
                  </a:lnTo>
                  <a:lnTo>
                    <a:pt x="2742904" y="123517"/>
                  </a:lnTo>
                  <a:lnTo>
                    <a:pt x="2761922" y="123517"/>
                  </a:lnTo>
                  <a:lnTo>
                    <a:pt x="2763075" y="115436"/>
                  </a:lnTo>
                  <a:lnTo>
                    <a:pt x="2763075" y="114282"/>
                  </a:lnTo>
                  <a:lnTo>
                    <a:pt x="2765957" y="113705"/>
                  </a:lnTo>
                  <a:lnTo>
                    <a:pt x="2767110" y="112551"/>
                  </a:lnTo>
                  <a:lnTo>
                    <a:pt x="2758465" y="107933"/>
                  </a:lnTo>
                  <a:lnTo>
                    <a:pt x="2759663" y="98165"/>
                  </a:lnTo>
                  <a:lnTo>
                    <a:pt x="2762498" y="69839"/>
                  </a:lnTo>
                  <a:lnTo>
                    <a:pt x="2768118" y="67458"/>
                  </a:lnTo>
                  <a:lnTo>
                    <a:pt x="2771143" y="63779"/>
                  </a:lnTo>
                  <a:lnTo>
                    <a:pt x="2771575" y="58800"/>
                  </a:lnTo>
                  <a:lnTo>
                    <a:pt x="2769415" y="52523"/>
                  </a:lnTo>
                  <a:lnTo>
                    <a:pt x="2767326" y="45561"/>
                  </a:lnTo>
                  <a:lnTo>
                    <a:pt x="2765668" y="37950"/>
                  </a:lnTo>
                  <a:lnTo>
                    <a:pt x="2741678" y="19696"/>
                  </a:lnTo>
                  <a:lnTo>
                    <a:pt x="2711206" y="9739"/>
                  </a:lnTo>
                  <a:lnTo>
                    <a:pt x="2705225" y="8143"/>
                  </a:lnTo>
                  <a:lnTo>
                    <a:pt x="2699679" y="5194"/>
                  </a:lnTo>
                  <a:lnTo>
                    <a:pt x="2696796" y="4039"/>
                  </a:lnTo>
                  <a:lnTo>
                    <a:pt x="2693338" y="3463"/>
                  </a:lnTo>
                  <a:lnTo>
                    <a:pt x="2676338" y="6203"/>
                  </a:lnTo>
                  <a:lnTo>
                    <a:pt x="2662793" y="9235"/>
                  </a:lnTo>
                  <a:lnTo>
                    <a:pt x="2656138" y="9776"/>
                  </a:lnTo>
                  <a:lnTo>
                    <a:pt x="2643262" y="7612"/>
                  </a:lnTo>
                  <a:lnTo>
                    <a:pt x="2636282" y="7503"/>
                  </a:lnTo>
                  <a:lnTo>
                    <a:pt x="2622261" y="8639"/>
                  </a:lnTo>
                  <a:lnTo>
                    <a:pt x="2607970" y="8369"/>
                  </a:lnTo>
                  <a:lnTo>
                    <a:pt x="2593571" y="7665"/>
                  </a:lnTo>
                  <a:lnTo>
                    <a:pt x="2579225" y="7503"/>
                  </a:lnTo>
                  <a:lnTo>
                    <a:pt x="2568726" y="7882"/>
                  </a:lnTo>
                  <a:lnTo>
                    <a:pt x="2534848" y="10966"/>
                  </a:lnTo>
                  <a:lnTo>
                    <a:pt x="2530219" y="7927"/>
                  </a:lnTo>
                  <a:lnTo>
                    <a:pt x="2525482" y="6565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9"/>
                  </a:lnTo>
                  <a:lnTo>
                    <a:pt x="2499116" y="10389"/>
                  </a:lnTo>
                  <a:lnTo>
                    <a:pt x="2460266" y="12364"/>
                  </a:lnTo>
                  <a:lnTo>
                    <a:pt x="2445517" y="12120"/>
                  </a:lnTo>
                  <a:lnTo>
                    <a:pt x="2436340" y="12653"/>
                  </a:lnTo>
                  <a:lnTo>
                    <a:pt x="2408055" y="15006"/>
                  </a:lnTo>
                  <a:lnTo>
                    <a:pt x="2396825" y="16296"/>
                  </a:lnTo>
                  <a:lnTo>
                    <a:pt x="2385650" y="16666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11" y="13059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3" y="14069"/>
                  </a:lnTo>
                  <a:lnTo>
                    <a:pt x="2272283" y="15557"/>
                  </a:lnTo>
                  <a:lnTo>
                    <a:pt x="2255326" y="19047"/>
                  </a:lnTo>
                  <a:lnTo>
                    <a:pt x="2251293" y="20201"/>
                  </a:lnTo>
                  <a:lnTo>
                    <a:pt x="2247258" y="20201"/>
                  </a:lnTo>
                  <a:lnTo>
                    <a:pt x="2243223" y="19047"/>
                  </a:lnTo>
                  <a:lnTo>
                    <a:pt x="2233094" y="16765"/>
                  </a:lnTo>
                  <a:lnTo>
                    <a:pt x="2212183" y="15232"/>
                  </a:lnTo>
                  <a:lnTo>
                    <a:pt x="2201729" y="13275"/>
                  </a:lnTo>
                  <a:lnTo>
                    <a:pt x="2192373" y="11913"/>
                  </a:lnTo>
                  <a:lnTo>
                    <a:pt x="2182638" y="12336"/>
                  </a:lnTo>
                  <a:lnTo>
                    <a:pt x="2163114" y="14429"/>
                  </a:lnTo>
                  <a:lnTo>
                    <a:pt x="2158476" y="13934"/>
                  </a:lnTo>
                  <a:lnTo>
                    <a:pt x="2153677" y="13059"/>
                  </a:lnTo>
                  <a:lnTo>
                    <a:pt x="2149417" y="12725"/>
                  </a:lnTo>
                  <a:lnTo>
                    <a:pt x="2146401" y="13851"/>
                  </a:lnTo>
                  <a:lnTo>
                    <a:pt x="2139953" y="17811"/>
                  </a:lnTo>
                  <a:lnTo>
                    <a:pt x="2136747" y="16088"/>
                  </a:lnTo>
                  <a:lnTo>
                    <a:pt x="2135055" y="11661"/>
                  </a:lnTo>
                  <a:lnTo>
                    <a:pt x="2133145" y="7503"/>
                  </a:lnTo>
                  <a:lnTo>
                    <a:pt x="2121042" y="11544"/>
                  </a:lnTo>
                  <a:lnTo>
                    <a:pt x="2118737" y="9235"/>
                  </a:lnTo>
                  <a:lnTo>
                    <a:pt x="2117008" y="5772"/>
                  </a:lnTo>
                  <a:lnTo>
                    <a:pt x="2102213" y="5121"/>
                  </a:lnTo>
                  <a:lnTo>
                    <a:pt x="2088984" y="4906"/>
                  </a:lnTo>
                  <a:lnTo>
                    <a:pt x="2075647" y="5121"/>
                  </a:lnTo>
                  <a:lnTo>
                    <a:pt x="2062256" y="5772"/>
                  </a:lnTo>
                  <a:lnTo>
                    <a:pt x="2055872" y="5347"/>
                  </a:lnTo>
                  <a:lnTo>
                    <a:pt x="2049217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230" y="4873281"/>
              <a:ext cx="10356215" cy="33020"/>
            </a:xfrm>
            <a:custGeom>
              <a:avLst/>
              <a:gdLst/>
              <a:ahLst/>
              <a:cxnLst/>
              <a:rect l="l" t="t" r="r" b="b"/>
              <a:pathLst>
                <a:path w="10356215" h="33020">
                  <a:moveTo>
                    <a:pt x="129857" y="0"/>
                  </a:moveTo>
                  <a:lnTo>
                    <a:pt x="0" y="0"/>
                  </a:lnTo>
                  <a:lnTo>
                    <a:pt x="0" y="32448"/>
                  </a:lnTo>
                  <a:lnTo>
                    <a:pt x="129857" y="32448"/>
                  </a:lnTo>
                  <a:lnTo>
                    <a:pt x="129857" y="0"/>
                  </a:lnTo>
                  <a:close/>
                </a:path>
                <a:path w="10356215" h="33020">
                  <a:moveTo>
                    <a:pt x="292188" y="0"/>
                  </a:moveTo>
                  <a:lnTo>
                    <a:pt x="162331" y="0"/>
                  </a:lnTo>
                  <a:lnTo>
                    <a:pt x="162331" y="32448"/>
                  </a:lnTo>
                  <a:lnTo>
                    <a:pt x="292188" y="32448"/>
                  </a:lnTo>
                  <a:lnTo>
                    <a:pt x="292188" y="0"/>
                  </a:lnTo>
                  <a:close/>
                </a:path>
                <a:path w="10356215" h="33020">
                  <a:moveTo>
                    <a:pt x="454507" y="0"/>
                  </a:moveTo>
                  <a:lnTo>
                    <a:pt x="324650" y="0"/>
                  </a:lnTo>
                  <a:lnTo>
                    <a:pt x="324650" y="32448"/>
                  </a:lnTo>
                  <a:lnTo>
                    <a:pt x="454507" y="32448"/>
                  </a:lnTo>
                  <a:lnTo>
                    <a:pt x="454507" y="0"/>
                  </a:lnTo>
                  <a:close/>
                </a:path>
                <a:path w="10356215" h="33020">
                  <a:moveTo>
                    <a:pt x="616826" y="0"/>
                  </a:moveTo>
                  <a:lnTo>
                    <a:pt x="486968" y="0"/>
                  </a:lnTo>
                  <a:lnTo>
                    <a:pt x="486968" y="32448"/>
                  </a:lnTo>
                  <a:lnTo>
                    <a:pt x="616826" y="32448"/>
                  </a:lnTo>
                  <a:lnTo>
                    <a:pt x="616826" y="0"/>
                  </a:lnTo>
                  <a:close/>
                </a:path>
                <a:path w="10356215" h="33020">
                  <a:moveTo>
                    <a:pt x="779145" y="0"/>
                  </a:moveTo>
                  <a:lnTo>
                    <a:pt x="649287" y="0"/>
                  </a:lnTo>
                  <a:lnTo>
                    <a:pt x="649287" y="32448"/>
                  </a:lnTo>
                  <a:lnTo>
                    <a:pt x="779145" y="32448"/>
                  </a:lnTo>
                  <a:lnTo>
                    <a:pt x="779145" y="0"/>
                  </a:lnTo>
                  <a:close/>
                </a:path>
                <a:path w="10356215" h="33020">
                  <a:moveTo>
                    <a:pt x="941476" y="0"/>
                  </a:moveTo>
                  <a:lnTo>
                    <a:pt x="811618" y="0"/>
                  </a:lnTo>
                  <a:lnTo>
                    <a:pt x="811618" y="32448"/>
                  </a:lnTo>
                  <a:lnTo>
                    <a:pt x="941476" y="32448"/>
                  </a:lnTo>
                  <a:lnTo>
                    <a:pt x="941476" y="0"/>
                  </a:lnTo>
                  <a:close/>
                </a:path>
                <a:path w="10356215" h="33020">
                  <a:moveTo>
                    <a:pt x="1103795" y="0"/>
                  </a:moveTo>
                  <a:lnTo>
                    <a:pt x="973937" y="0"/>
                  </a:lnTo>
                  <a:lnTo>
                    <a:pt x="973937" y="32448"/>
                  </a:lnTo>
                  <a:lnTo>
                    <a:pt x="1103795" y="32448"/>
                  </a:lnTo>
                  <a:lnTo>
                    <a:pt x="1103795" y="0"/>
                  </a:lnTo>
                  <a:close/>
                </a:path>
                <a:path w="10356215" h="33020">
                  <a:moveTo>
                    <a:pt x="1266113" y="0"/>
                  </a:moveTo>
                  <a:lnTo>
                    <a:pt x="1136256" y="0"/>
                  </a:lnTo>
                  <a:lnTo>
                    <a:pt x="1136256" y="32448"/>
                  </a:lnTo>
                  <a:lnTo>
                    <a:pt x="1266113" y="32448"/>
                  </a:lnTo>
                  <a:lnTo>
                    <a:pt x="1266113" y="0"/>
                  </a:lnTo>
                  <a:close/>
                </a:path>
                <a:path w="10356215" h="33020">
                  <a:moveTo>
                    <a:pt x="1428432" y="0"/>
                  </a:moveTo>
                  <a:lnTo>
                    <a:pt x="1298575" y="0"/>
                  </a:lnTo>
                  <a:lnTo>
                    <a:pt x="1298575" y="32448"/>
                  </a:lnTo>
                  <a:lnTo>
                    <a:pt x="1428432" y="32448"/>
                  </a:lnTo>
                  <a:lnTo>
                    <a:pt x="1428432" y="0"/>
                  </a:lnTo>
                  <a:close/>
                </a:path>
                <a:path w="10356215" h="33020">
                  <a:moveTo>
                    <a:pt x="1590763" y="0"/>
                  </a:moveTo>
                  <a:lnTo>
                    <a:pt x="1460906" y="0"/>
                  </a:lnTo>
                  <a:lnTo>
                    <a:pt x="1460906" y="32448"/>
                  </a:lnTo>
                  <a:lnTo>
                    <a:pt x="1590763" y="32448"/>
                  </a:lnTo>
                  <a:lnTo>
                    <a:pt x="1590763" y="0"/>
                  </a:lnTo>
                  <a:close/>
                </a:path>
                <a:path w="10356215" h="33020">
                  <a:moveTo>
                    <a:pt x="1753082" y="0"/>
                  </a:moveTo>
                  <a:lnTo>
                    <a:pt x="1623225" y="0"/>
                  </a:lnTo>
                  <a:lnTo>
                    <a:pt x="1623225" y="32448"/>
                  </a:lnTo>
                  <a:lnTo>
                    <a:pt x="1753082" y="32448"/>
                  </a:lnTo>
                  <a:lnTo>
                    <a:pt x="1753082" y="0"/>
                  </a:lnTo>
                  <a:close/>
                </a:path>
                <a:path w="10356215" h="33020">
                  <a:moveTo>
                    <a:pt x="1915401" y="0"/>
                  </a:moveTo>
                  <a:lnTo>
                    <a:pt x="1785543" y="0"/>
                  </a:lnTo>
                  <a:lnTo>
                    <a:pt x="1785543" y="32448"/>
                  </a:lnTo>
                  <a:lnTo>
                    <a:pt x="1915401" y="32448"/>
                  </a:lnTo>
                  <a:lnTo>
                    <a:pt x="1915401" y="0"/>
                  </a:lnTo>
                  <a:close/>
                </a:path>
                <a:path w="10356215" h="33020">
                  <a:moveTo>
                    <a:pt x="2077720" y="0"/>
                  </a:moveTo>
                  <a:lnTo>
                    <a:pt x="1947862" y="0"/>
                  </a:lnTo>
                  <a:lnTo>
                    <a:pt x="1947862" y="32448"/>
                  </a:lnTo>
                  <a:lnTo>
                    <a:pt x="2077720" y="32448"/>
                  </a:lnTo>
                  <a:lnTo>
                    <a:pt x="2077720" y="0"/>
                  </a:lnTo>
                  <a:close/>
                </a:path>
                <a:path w="10356215" h="33020">
                  <a:moveTo>
                    <a:pt x="2240051" y="0"/>
                  </a:moveTo>
                  <a:lnTo>
                    <a:pt x="2110194" y="0"/>
                  </a:lnTo>
                  <a:lnTo>
                    <a:pt x="2110194" y="32448"/>
                  </a:lnTo>
                  <a:lnTo>
                    <a:pt x="2240051" y="32448"/>
                  </a:lnTo>
                  <a:lnTo>
                    <a:pt x="2240051" y="0"/>
                  </a:lnTo>
                  <a:close/>
                </a:path>
                <a:path w="10356215" h="33020">
                  <a:moveTo>
                    <a:pt x="2402370" y="0"/>
                  </a:moveTo>
                  <a:lnTo>
                    <a:pt x="2272512" y="0"/>
                  </a:lnTo>
                  <a:lnTo>
                    <a:pt x="2272512" y="32448"/>
                  </a:lnTo>
                  <a:lnTo>
                    <a:pt x="2402370" y="32448"/>
                  </a:lnTo>
                  <a:lnTo>
                    <a:pt x="2402370" y="0"/>
                  </a:lnTo>
                  <a:close/>
                </a:path>
                <a:path w="10356215" h="33020">
                  <a:moveTo>
                    <a:pt x="2564688" y="0"/>
                  </a:moveTo>
                  <a:lnTo>
                    <a:pt x="2434831" y="0"/>
                  </a:lnTo>
                  <a:lnTo>
                    <a:pt x="2434831" y="32448"/>
                  </a:lnTo>
                  <a:lnTo>
                    <a:pt x="2564688" y="32448"/>
                  </a:lnTo>
                  <a:lnTo>
                    <a:pt x="2564688" y="0"/>
                  </a:lnTo>
                  <a:close/>
                </a:path>
                <a:path w="10356215" h="33020">
                  <a:moveTo>
                    <a:pt x="2727007" y="0"/>
                  </a:moveTo>
                  <a:lnTo>
                    <a:pt x="2597150" y="0"/>
                  </a:lnTo>
                  <a:lnTo>
                    <a:pt x="2597150" y="32448"/>
                  </a:lnTo>
                  <a:lnTo>
                    <a:pt x="2727007" y="32448"/>
                  </a:lnTo>
                  <a:lnTo>
                    <a:pt x="2727007" y="0"/>
                  </a:lnTo>
                  <a:close/>
                </a:path>
                <a:path w="10356215" h="33020">
                  <a:moveTo>
                    <a:pt x="2889339" y="0"/>
                  </a:moveTo>
                  <a:lnTo>
                    <a:pt x="2759481" y="0"/>
                  </a:lnTo>
                  <a:lnTo>
                    <a:pt x="2759481" y="32448"/>
                  </a:lnTo>
                  <a:lnTo>
                    <a:pt x="2889339" y="32448"/>
                  </a:lnTo>
                  <a:lnTo>
                    <a:pt x="2889339" y="0"/>
                  </a:lnTo>
                  <a:close/>
                </a:path>
                <a:path w="10356215" h="33020">
                  <a:moveTo>
                    <a:pt x="3051657" y="0"/>
                  </a:moveTo>
                  <a:lnTo>
                    <a:pt x="2921800" y="0"/>
                  </a:lnTo>
                  <a:lnTo>
                    <a:pt x="2921800" y="32448"/>
                  </a:lnTo>
                  <a:lnTo>
                    <a:pt x="3051657" y="32448"/>
                  </a:lnTo>
                  <a:lnTo>
                    <a:pt x="3051657" y="0"/>
                  </a:lnTo>
                  <a:close/>
                </a:path>
                <a:path w="10356215" h="33020">
                  <a:moveTo>
                    <a:pt x="3213976" y="0"/>
                  </a:moveTo>
                  <a:lnTo>
                    <a:pt x="3084118" y="0"/>
                  </a:lnTo>
                  <a:lnTo>
                    <a:pt x="3084118" y="32448"/>
                  </a:lnTo>
                  <a:lnTo>
                    <a:pt x="3213976" y="32448"/>
                  </a:lnTo>
                  <a:lnTo>
                    <a:pt x="3213976" y="0"/>
                  </a:lnTo>
                  <a:close/>
                </a:path>
                <a:path w="10356215" h="33020">
                  <a:moveTo>
                    <a:pt x="3376295" y="0"/>
                  </a:moveTo>
                  <a:lnTo>
                    <a:pt x="3246437" y="0"/>
                  </a:lnTo>
                  <a:lnTo>
                    <a:pt x="3246437" y="32448"/>
                  </a:lnTo>
                  <a:lnTo>
                    <a:pt x="3376295" y="32448"/>
                  </a:lnTo>
                  <a:lnTo>
                    <a:pt x="3376295" y="0"/>
                  </a:lnTo>
                  <a:close/>
                </a:path>
                <a:path w="10356215" h="33020">
                  <a:moveTo>
                    <a:pt x="3538626" y="0"/>
                  </a:moveTo>
                  <a:lnTo>
                    <a:pt x="3408769" y="0"/>
                  </a:lnTo>
                  <a:lnTo>
                    <a:pt x="3408769" y="32448"/>
                  </a:lnTo>
                  <a:lnTo>
                    <a:pt x="3538626" y="32448"/>
                  </a:lnTo>
                  <a:lnTo>
                    <a:pt x="3538626" y="0"/>
                  </a:lnTo>
                  <a:close/>
                </a:path>
                <a:path w="10356215" h="33020">
                  <a:moveTo>
                    <a:pt x="3700945" y="0"/>
                  </a:moveTo>
                  <a:lnTo>
                    <a:pt x="3571087" y="0"/>
                  </a:lnTo>
                  <a:lnTo>
                    <a:pt x="3571087" y="32448"/>
                  </a:lnTo>
                  <a:lnTo>
                    <a:pt x="3700945" y="32448"/>
                  </a:lnTo>
                  <a:lnTo>
                    <a:pt x="3700945" y="0"/>
                  </a:lnTo>
                  <a:close/>
                </a:path>
                <a:path w="10356215" h="33020">
                  <a:moveTo>
                    <a:pt x="3863263" y="0"/>
                  </a:moveTo>
                  <a:lnTo>
                    <a:pt x="3733406" y="0"/>
                  </a:lnTo>
                  <a:lnTo>
                    <a:pt x="3733406" y="32448"/>
                  </a:lnTo>
                  <a:lnTo>
                    <a:pt x="3863263" y="32448"/>
                  </a:lnTo>
                  <a:lnTo>
                    <a:pt x="3863263" y="0"/>
                  </a:lnTo>
                  <a:close/>
                </a:path>
                <a:path w="10356215" h="33020">
                  <a:moveTo>
                    <a:pt x="4025582" y="0"/>
                  </a:moveTo>
                  <a:lnTo>
                    <a:pt x="3895725" y="0"/>
                  </a:lnTo>
                  <a:lnTo>
                    <a:pt x="3895725" y="32448"/>
                  </a:lnTo>
                  <a:lnTo>
                    <a:pt x="4025582" y="32448"/>
                  </a:lnTo>
                  <a:lnTo>
                    <a:pt x="4025582" y="0"/>
                  </a:lnTo>
                  <a:close/>
                </a:path>
                <a:path w="10356215" h="33020">
                  <a:moveTo>
                    <a:pt x="4187914" y="0"/>
                  </a:moveTo>
                  <a:lnTo>
                    <a:pt x="4058056" y="0"/>
                  </a:lnTo>
                  <a:lnTo>
                    <a:pt x="4058056" y="32448"/>
                  </a:lnTo>
                  <a:lnTo>
                    <a:pt x="4187914" y="32448"/>
                  </a:lnTo>
                  <a:lnTo>
                    <a:pt x="4187914" y="0"/>
                  </a:lnTo>
                  <a:close/>
                </a:path>
                <a:path w="10356215" h="33020">
                  <a:moveTo>
                    <a:pt x="4350232" y="0"/>
                  </a:moveTo>
                  <a:lnTo>
                    <a:pt x="4220375" y="0"/>
                  </a:lnTo>
                  <a:lnTo>
                    <a:pt x="4220375" y="32448"/>
                  </a:lnTo>
                  <a:lnTo>
                    <a:pt x="4350232" y="32448"/>
                  </a:lnTo>
                  <a:lnTo>
                    <a:pt x="4350232" y="0"/>
                  </a:lnTo>
                  <a:close/>
                </a:path>
                <a:path w="10356215" h="33020">
                  <a:moveTo>
                    <a:pt x="4512551" y="0"/>
                  </a:moveTo>
                  <a:lnTo>
                    <a:pt x="4382694" y="0"/>
                  </a:lnTo>
                  <a:lnTo>
                    <a:pt x="4382694" y="32448"/>
                  </a:lnTo>
                  <a:lnTo>
                    <a:pt x="4512551" y="32448"/>
                  </a:lnTo>
                  <a:lnTo>
                    <a:pt x="4512551" y="0"/>
                  </a:lnTo>
                  <a:close/>
                </a:path>
                <a:path w="10356215" h="33020">
                  <a:moveTo>
                    <a:pt x="4674870" y="0"/>
                  </a:moveTo>
                  <a:lnTo>
                    <a:pt x="4545012" y="0"/>
                  </a:lnTo>
                  <a:lnTo>
                    <a:pt x="4545012" y="32448"/>
                  </a:lnTo>
                  <a:lnTo>
                    <a:pt x="4674870" y="32448"/>
                  </a:lnTo>
                  <a:lnTo>
                    <a:pt x="4674870" y="0"/>
                  </a:lnTo>
                  <a:close/>
                </a:path>
                <a:path w="10356215" h="33020">
                  <a:moveTo>
                    <a:pt x="4837188" y="0"/>
                  </a:moveTo>
                  <a:lnTo>
                    <a:pt x="4707344" y="0"/>
                  </a:lnTo>
                  <a:lnTo>
                    <a:pt x="4707344" y="32448"/>
                  </a:lnTo>
                  <a:lnTo>
                    <a:pt x="4837188" y="32448"/>
                  </a:lnTo>
                  <a:lnTo>
                    <a:pt x="4837188" y="0"/>
                  </a:lnTo>
                  <a:close/>
                </a:path>
                <a:path w="10356215" h="33020">
                  <a:moveTo>
                    <a:pt x="4999520" y="0"/>
                  </a:moveTo>
                  <a:lnTo>
                    <a:pt x="4869662" y="0"/>
                  </a:lnTo>
                  <a:lnTo>
                    <a:pt x="4869662" y="32448"/>
                  </a:lnTo>
                  <a:lnTo>
                    <a:pt x="4999520" y="32448"/>
                  </a:lnTo>
                  <a:lnTo>
                    <a:pt x="4999520" y="0"/>
                  </a:lnTo>
                  <a:close/>
                </a:path>
                <a:path w="10356215" h="33020">
                  <a:moveTo>
                    <a:pt x="5161839" y="0"/>
                  </a:moveTo>
                  <a:lnTo>
                    <a:pt x="5031981" y="0"/>
                  </a:lnTo>
                  <a:lnTo>
                    <a:pt x="5031981" y="32448"/>
                  </a:lnTo>
                  <a:lnTo>
                    <a:pt x="5161839" y="32448"/>
                  </a:lnTo>
                  <a:lnTo>
                    <a:pt x="5161839" y="0"/>
                  </a:lnTo>
                  <a:close/>
                </a:path>
                <a:path w="10356215" h="33020">
                  <a:moveTo>
                    <a:pt x="5324157" y="0"/>
                  </a:moveTo>
                  <a:lnTo>
                    <a:pt x="5194300" y="0"/>
                  </a:lnTo>
                  <a:lnTo>
                    <a:pt x="5194300" y="32448"/>
                  </a:lnTo>
                  <a:lnTo>
                    <a:pt x="5324157" y="32448"/>
                  </a:lnTo>
                  <a:lnTo>
                    <a:pt x="5324157" y="0"/>
                  </a:lnTo>
                  <a:close/>
                </a:path>
                <a:path w="10356215" h="33020">
                  <a:moveTo>
                    <a:pt x="5486476" y="0"/>
                  </a:moveTo>
                  <a:lnTo>
                    <a:pt x="5356631" y="0"/>
                  </a:lnTo>
                  <a:lnTo>
                    <a:pt x="5356631" y="32448"/>
                  </a:lnTo>
                  <a:lnTo>
                    <a:pt x="5486476" y="32448"/>
                  </a:lnTo>
                  <a:lnTo>
                    <a:pt x="5486476" y="0"/>
                  </a:lnTo>
                  <a:close/>
                </a:path>
                <a:path w="10356215" h="33020">
                  <a:moveTo>
                    <a:pt x="5648807" y="0"/>
                  </a:moveTo>
                  <a:lnTo>
                    <a:pt x="5518950" y="0"/>
                  </a:lnTo>
                  <a:lnTo>
                    <a:pt x="5518950" y="32448"/>
                  </a:lnTo>
                  <a:lnTo>
                    <a:pt x="5648807" y="32448"/>
                  </a:lnTo>
                  <a:lnTo>
                    <a:pt x="5648807" y="0"/>
                  </a:lnTo>
                  <a:close/>
                </a:path>
                <a:path w="10356215" h="33020">
                  <a:moveTo>
                    <a:pt x="5811126" y="0"/>
                  </a:moveTo>
                  <a:lnTo>
                    <a:pt x="5681269" y="0"/>
                  </a:lnTo>
                  <a:lnTo>
                    <a:pt x="5681269" y="32448"/>
                  </a:lnTo>
                  <a:lnTo>
                    <a:pt x="5811126" y="32448"/>
                  </a:lnTo>
                  <a:lnTo>
                    <a:pt x="5811126" y="0"/>
                  </a:lnTo>
                  <a:close/>
                </a:path>
                <a:path w="10356215" h="33020">
                  <a:moveTo>
                    <a:pt x="5973445" y="0"/>
                  </a:moveTo>
                  <a:lnTo>
                    <a:pt x="5843587" y="0"/>
                  </a:lnTo>
                  <a:lnTo>
                    <a:pt x="5843587" y="32448"/>
                  </a:lnTo>
                  <a:lnTo>
                    <a:pt x="5973445" y="32448"/>
                  </a:lnTo>
                  <a:lnTo>
                    <a:pt x="5973445" y="0"/>
                  </a:lnTo>
                  <a:close/>
                </a:path>
                <a:path w="10356215" h="33020">
                  <a:moveTo>
                    <a:pt x="6135763" y="0"/>
                  </a:moveTo>
                  <a:lnTo>
                    <a:pt x="6005919" y="0"/>
                  </a:lnTo>
                  <a:lnTo>
                    <a:pt x="6005919" y="32448"/>
                  </a:lnTo>
                  <a:lnTo>
                    <a:pt x="6135763" y="32448"/>
                  </a:lnTo>
                  <a:lnTo>
                    <a:pt x="6135763" y="0"/>
                  </a:lnTo>
                  <a:close/>
                </a:path>
                <a:path w="10356215" h="33020">
                  <a:moveTo>
                    <a:pt x="6298095" y="0"/>
                  </a:moveTo>
                  <a:lnTo>
                    <a:pt x="6168237" y="0"/>
                  </a:lnTo>
                  <a:lnTo>
                    <a:pt x="6168237" y="32448"/>
                  </a:lnTo>
                  <a:lnTo>
                    <a:pt x="6298095" y="32448"/>
                  </a:lnTo>
                  <a:lnTo>
                    <a:pt x="6298095" y="0"/>
                  </a:lnTo>
                  <a:close/>
                </a:path>
                <a:path w="10356215" h="33020">
                  <a:moveTo>
                    <a:pt x="6460414" y="0"/>
                  </a:moveTo>
                  <a:lnTo>
                    <a:pt x="6330556" y="0"/>
                  </a:lnTo>
                  <a:lnTo>
                    <a:pt x="6330556" y="32448"/>
                  </a:lnTo>
                  <a:lnTo>
                    <a:pt x="6460414" y="32448"/>
                  </a:lnTo>
                  <a:lnTo>
                    <a:pt x="6460414" y="0"/>
                  </a:lnTo>
                  <a:close/>
                </a:path>
                <a:path w="10356215" h="33020">
                  <a:moveTo>
                    <a:pt x="6622732" y="0"/>
                  </a:moveTo>
                  <a:lnTo>
                    <a:pt x="6492875" y="0"/>
                  </a:lnTo>
                  <a:lnTo>
                    <a:pt x="6492875" y="32448"/>
                  </a:lnTo>
                  <a:lnTo>
                    <a:pt x="6622732" y="32448"/>
                  </a:lnTo>
                  <a:lnTo>
                    <a:pt x="6622732" y="0"/>
                  </a:lnTo>
                  <a:close/>
                </a:path>
                <a:path w="10356215" h="33020">
                  <a:moveTo>
                    <a:pt x="6785051" y="0"/>
                  </a:moveTo>
                  <a:lnTo>
                    <a:pt x="6655206" y="0"/>
                  </a:lnTo>
                  <a:lnTo>
                    <a:pt x="6655206" y="32448"/>
                  </a:lnTo>
                  <a:lnTo>
                    <a:pt x="6785051" y="32448"/>
                  </a:lnTo>
                  <a:lnTo>
                    <a:pt x="6785051" y="0"/>
                  </a:lnTo>
                  <a:close/>
                </a:path>
                <a:path w="10356215" h="33020">
                  <a:moveTo>
                    <a:pt x="6947382" y="0"/>
                  </a:moveTo>
                  <a:lnTo>
                    <a:pt x="6817525" y="0"/>
                  </a:lnTo>
                  <a:lnTo>
                    <a:pt x="6817525" y="32448"/>
                  </a:lnTo>
                  <a:lnTo>
                    <a:pt x="6947382" y="32448"/>
                  </a:lnTo>
                  <a:lnTo>
                    <a:pt x="6947382" y="0"/>
                  </a:lnTo>
                  <a:close/>
                </a:path>
                <a:path w="10356215" h="33020">
                  <a:moveTo>
                    <a:pt x="7109701" y="0"/>
                  </a:moveTo>
                  <a:lnTo>
                    <a:pt x="6979844" y="0"/>
                  </a:lnTo>
                  <a:lnTo>
                    <a:pt x="6979844" y="32448"/>
                  </a:lnTo>
                  <a:lnTo>
                    <a:pt x="7109701" y="32448"/>
                  </a:lnTo>
                  <a:lnTo>
                    <a:pt x="7109701" y="0"/>
                  </a:lnTo>
                  <a:close/>
                </a:path>
                <a:path w="10356215" h="33020">
                  <a:moveTo>
                    <a:pt x="7272020" y="0"/>
                  </a:moveTo>
                  <a:lnTo>
                    <a:pt x="7142162" y="0"/>
                  </a:lnTo>
                  <a:lnTo>
                    <a:pt x="7142162" y="32448"/>
                  </a:lnTo>
                  <a:lnTo>
                    <a:pt x="7272020" y="32448"/>
                  </a:lnTo>
                  <a:lnTo>
                    <a:pt x="7272020" y="0"/>
                  </a:lnTo>
                  <a:close/>
                </a:path>
                <a:path w="10356215" h="33020">
                  <a:moveTo>
                    <a:pt x="7434339" y="0"/>
                  </a:moveTo>
                  <a:lnTo>
                    <a:pt x="7304494" y="0"/>
                  </a:lnTo>
                  <a:lnTo>
                    <a:pt x="7304494" y="32448"/>
                  </a:lnTo>
                  <a:lnTo>
                    <a:pt x="7434339" y="32448"/>
                  </a:lnTo>
                  <a:lnTo>
                    <a:pt x="7434339" y="0"/>
                  </a:lnTo>
                  <a:close/>
                </a:path>
                <a:path w="10356215" h="33020">
                  <a:moveTo>
                    <a:pt x="7596670" y="0"/>
                  </a:moveTo>
                  <a:lnTo>
                    <a:pt x="7466812" y="0"/>
                  </a:lnTo>
                  <a:lnTo>
                    <a:pt x="7466812" y="32448"/>
                  </a:lnTo>
                  <a:lnTo>
                    <a:pt x="7596670" y="32448"/>
                  </a:lnTo>
                  <a:lnTo>
                    <a:pt x="7596670" y="0"/>
                  </a:lnTo>
                  <a:close/>
                </a:path>
                <a:path w="10356215" h="33020">
                  <a:moveTo>
                    <a:pt x="7758989" y="0"/>
                  </a:moveTo>
                  <a:lnTo>
                    <a:pt x="7629131" y="0"/>
                  </a:lnTo>
                  <a:lnTo>
                    <a:pt x="7629131" y="32448"/>
                  </a:lnTo>
                  <a:lnTo>
                    <a:pt x="7758989" y="32448"/>
                  </a:lnTo>
                  <a:lnTo>
                    <a:pt x="7758989" y="0"/>
                  </a:lnTo>
                  <a:close/>
                </a:path>
                <a:path w="10356215" h="33020">
                  <a:moveTo>
                    <a:pt x="7921307" y="0"/>
                  </a:moveTo>
                  <a:lnTo>
                    <a:pt x="7791450" y="0"/>
                  </a:lnTo>
                  <a:lnTo>
                    <a:pt x="7791450" y="32448"/>
                  </a:lnTo>
                  <a:lnTo>
                    <a:pt x="7921307" y="32448"/>
                  </a:lnTo>
                  <a:lnTo>
                    <a:pt x="7921307" y="0"/>
                  </a:lnTo>
                  <a:close/>
                </a:path>
                <a:path w="10356215" h="33020">
                  <a:moveTo>
                    <a:pt x="8083626" y="0"/>
                  </a:moveTo>
                  <a:lnTo>
                    <a:pt x="7953781" y="0"/>
                  </a:lnTo>
                  <a:lnTo>
                    <a:pt x="7953781" y="32448"/>
                  </a:lnTo>
                  <a:lnTo>
                    <a:pt x="8083626" y="32448"/>
                  </a:lnTo>
                  <a:lnTo>
                    <a:pt x="8083626" y="0"/>
                  </a:lnTo>
                  <a:close/>
                </a:path>
                <a:path w="10356215" h="33020">
                  <a:moveTo>
                    <a:pt x="8245957" y="0"/>
                  </a:moveTo>
                  <a:lnTo>
                    <a:pt x="8116100" y="0"/>
                  </a:lnTo>
                  <a:lnTo>
                    <a:pt x="8116100" y="32448"/>
                  </a:lnTo>
                  <a:lnTo>
                    <a:pt x="8245957" y="32448"/>
                  </a:lnTo>
                  <a:lnTo>
                    <a:pt x="8245957" y="0"/>
                  </a:lnTo>
                  <a:close/>
                </a:path>
                <a:path w="10356215" h="33020">
                  <a:moveTo>
                    <a:pt x="8408276" y="0"/>
                  </a:moveTo>
                  <a:lnTo>
                    <a:pt x="8278419" y="0"/>
                  </a:lnTo>
                  <a:lnTo>
                    <a:pt x="8278419" y="32448"/>
                  </a:lnTo>
                  <a:lnTo>
                    <a:pt x="8408276" y="32448"/>
                  </a:lnTo>
                  <a:lnTo>
                    <a:pt x="8408276" y="0"/>
                  </a:lnTo>
                  <a:close/>
                </a:path>
                <a:path w="10356215" h="33020">
                  <a:moveTo>
                    <a:pt x="8570595" y="0"/>
                  </a:moveTo>
                  <a:lnTo>
                    <a:pt x="8440737" y="0"/>
                  </a:lnTo>
                  <a:lnTo>
                    <a:pt x="8440737" y="32448"/>
                  </a:lnTo>
                  <a:lnTo>
                    <a:pt x="8570595" y="32448"/>
                  </a:lnTo>
                  <a:lnTo>
                    <a:pt x="8570595" y="0"/>
                  </a:lnTo>
                  <a:close/>
                </a:path>
                <a:path w="10356215" h="33020">
                  <a:moveTo>
                    <a:pt x="8732914" y="0"/>
                  </a:moveTo>
                  <a:lnTo>
                    <a:pt x="8603069" y="0"/>
                  </a:lnTo>
                  <a:lnTo>
                    <a:pt x="8603069" y="32448"/>
                  </a:lnTo>
                  <a:lnTo>
                    <a:pt x="8732914" y="32448"/>
                  </a:lnTo>
                  <a:lnTo>
                    <a:pt x="8732914" y="0"/>
                  </a:lnTo>
                  <a:close/>
                </a:path>
                <a:path w="10356215" h="33020">
                  <a:moveTo>
                    <a:pt x="8895245" y="0"/>
                  </a:moveTo>
                  <a:lnTo>
                    <a:pt x="8765388" y="0"/>
                  </a:lnTo>
                  <a:lnTo>
                    <a:pt x="8765388" y="32448"/>
                  </a:lnTo>
                  <a:lnTo>
                    <a:pt x="8895245" y="32448"/>
                  </a:lnTo>
                  <a:lnTo>
                    <a:pt x="8895245" y="0"/>
                  </a:lnTo>
                  <a:close/>
                </a:path>
                <a:path w="10356215" h="33020">
                  <a:moveTo>
                    <a:pt x="9057564" y="0"/>
                  </a:moveTo>
                  <a:lnTo>
                    <a:pt x="8927706" y="0"/>
                  </a:lnTo>
                  <a:lnTo>
                    <a:pt x="8927706" y="32448"/>
                  </a:lnTo>
                  <a:lnTo>
                    <a:pt x="9057564" y="32448"/>
                  </a:lnTo>
                  <a:lnTo>
                    <a:pt x="9057564" y="0"/>
                  </a:lnTo>
                  <a:close/>
                </a:path>
                <a:path w="10356215" h="33020">
                  <a:moveTo>
                    <a:pt x="9219882" y="0"/>
                  </a:moveTo>
                  <a:lnTo>
                    <a:pt x="9090025" y="0"/>
                  </a:lnTo>
                  <a:lnTo>
                    <a:pt x="9090025" y="32448"/>
                  </a:lnTo>
                  <a:lnTo>
                    <a:pt x="9219882" y="32448"/>
                  </a:lnTo>
                  <a:lnTo>
                    <a:pt x="9219882" y="0"/>
                  </a:lnTo>
                  <a:close/>
                </a:path>
                <a:path w="10356215" h="33020">
                  <a:moveTo>
                    <a:pt x="9382201" y="0"/>
                  </a:moveTo>
                  <a:lnTo>
                    <a:pt x="9252356" y="0"/>
                  </a:lnTo>
                  <a:lnTo>
                    <a:pt x="9252356" y="32448"/>
                  </a:lnTo>
                  <a:lnTo>
                    <a:pt x="9382201" y="32448"/>
                  </a:lnTo>
                  <a:lnTo>
                    <a:pt x="9382201" y="0"/>
                  </a:lnTo>
                  <a:close/>
                </a:path>
                <a:path w="10356215" h="33020">
                  <a:moveTo>
                    <a:pt x="9544533" y="0"/>
                  </a:moveTo>
                  <a:lnTo>
                    <a:pt x="9414675" y="0"/>
                  </a:lnTo>
                  <a:lnTo>
                    <a:pt x="9414675" y="32448"/>
                  </a:lnTo>
                  <a:lnTo>
                    <a:pt x="9544533" y="32448"/>
                  </a:lnTo>
                  <a:lnTo>
                    <a:pt x="9544533" y="0"/>
                  </a:lnTo>
                  <a:close/>
                </a:path>
                <a:path w="10356215" h="33020">
                  <a:moveTo>
                    <a:pt x="9706851" y="0"/>
                  </a:moveTo>
                  <a:lnTo>
                    <a:pt x="9576994" y="0"/>
                  </a:lnTo>
                  <a:lnTo>
                    <a:pt x="9576994" y="32448"/>
                  </a:lnTo>
                  <a:lnTo>
                    <a:pt x="9706851" y="32448"/>
                  </a:lnTo>
                  <a:lnTo>
                    <a:pt x="9706851" y="0"/>
                  </a:lnTo>
                  <a:close/>
                </a:path>
                <a:path w="10356215" h="33020">
                  <a:moveTo>
                    <a:pt x="9869170" y="0"/>
                  </a:moveTo>
                  <a:lnTo>
                    <a:pt x="9739312" y="0"/>
                  </a:lnTo>
                  <a:lnTo>
                    <a:pt x="9739312" y="32448"/>
                  </a:lnTo>
                  <a:lnTo>
                    <a:pt x="9869170" y="32448"/>
                  </a:lnTo>
                  <a:lnTo>
                    <a:pt x="9869170" y="0"/>
                  </a:lnTo>
                  <a:close/>
                </a:path>
                <a:path w="10356215" h="33020">
                  <a:moveTo>
                    <a:pt x="10031489" y="0"/>
                  </a:moveTo>
                  <a:lnTo>
                    <a:pt x="9901644" y="0"/>
                  </a:lnTo>
                  <a:lnTo>
                    <a:pt x="9901644" y="32448"/>
                  </a:lnTo>
                  <a:lnTo>
                    <a:pt x="10031489" y="32448"/>
                  </a:lnTo>
                  <a:lnTo>
                    <a:pt x="10031489" y="0"/>
                  </a:lnTo>
                  <a:close/>
                </a:path>
                <a:path w="10356215" h="33020">
                  <a:moveTo>
                    <a:pt x="10193820" y="0"/>
                  </a:moveTo>
                  <a:lnTo>
                    <a:pt x="10063963" y="0"/>
                  </a:lnTo>
                  <a:lnTo>
                    <a:pt x="10063963" y="32448"/>
                  </a:lnTo>
                  <a:lnTo>
                    <a:pt x="10193820" y="32448"/>
                  </a:lnTo>
                  <a:lnTo>
                    <a:pt x="10193820" y="0"/>
                  </a:lnTo>
                  <a:close/>
                </a:path>
                <a:path w="10356215" h="33020">
                  <a:moveTo>
                    <a:pt x="10356139" y="0"/>
                  </a:moveTo>
                  <a:lnTo>
                    <a:pt x="10226281" y="0"/>
                  </a:lnTo>
                  <a:lnTo>
                    <a:pt x="10226281" y="32448"/>
                  </a:lnTo>
                  <a:lnTo>
                    <a:pt x="10356139" y="32448"/>
                  </a:lnTo>
                  <a:lnTo>
                    <a:pt x="103561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9626" y="5110929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70">
                  <a:moveTo>
                    <a:pt x="1986756" y="0"/>
                  </a:moveTo>
                  <a:lnTo>
                    <a:pt x="1986756" y="10966"/>
                  </a:lnTo>
                  <a:lnTo>
                    <a:pt x="1974654" y="4039"/>
                  </a:lnTo>
                  <a:lnTo>
                    <a:pt x="1967738" y="13275"/>
                  </a:lnTo>
                  <a:lnTo>
                    <a:pt x="1964855" y="12120"/>
                  </a:lnTo>
                  <a:lnTo>
                    <a:pt x="1964855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6" y="4706"/>
                  </a:lnTo>
                  <a:lnTo>
                    <a:pt x="1933733" y="5772"/>
                  </a:lnTo>
                  <a:lnTo>
                    <a:pt x="1929700" y="5772"/>
                  </a:lnTo>
                  <a:lnTo>
                    <a:pt x="1926242" y="5194"/>
                  </a:lnTo>
                  <a:lnTo>
                    <a:pt x="1922783" y="4039"/>
                  </a:lnTo>
                  <a:lnTo>
                    <a:pt x="1915426" y="2011"/>
                  </a:lnTo>
                  <a:lnTo>
                    <a:pt x="1908014" y="793"/>
                  </a:lnTo>
                  <a:lnTo>
                    <a:pt x="1900496" y="1200"/>
                  </a:lnTo>
                  <a:lnTo>
                    <a:pt x="1892814" y="4039"/>
                  </a:lnTo>
                  <a:lnTo>
                    <a:pt x="1888726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7" y="10389"/>
                  </a:lnTo>
                  <a:lnTo>
                    <a:pt x="1862935" y="9081"/>
                  </a:lnTo>
                  <a:lnTo>
                    <a:pt x="1839125" y="5600"/>
                  </a:lnTo>
                  <a:lnTo>
                    <a:pt x="1827112" y="4617"/>
                  </a:lnTo>
                  <a:lnTo>
                    <a:pt x="1814055" y="4914"/>
                  </a:lnTo>
                  <a:lnTo>
                    <a:pt x="1800889" y="5699"/>
                  </a:lnTo>
                  <a:lnTo>
                    <a:pt x="1787724" y="5510"/>
                  </a:lnTo>
                  <a:lnTo>
                    <a:pt x="1774666" y="2885"/>
                  </a:lnTo>
                  <a:lnTo>
                    <a:pt x="1771208" y="2885"/>
                  </a:lnTo>
                  <a:lnTo>
                    <a:pt x="1758393" y="6131"/>
                  </a:lnTo>
                  <a:lnTo>
                    <a:pt x="1745634" y="9812"/>
                  </a:lnTo>
                  <a:lnTo>
                    <a:pt x="1732549" y="11327"/>
                  </a:lnTo>
                  <a:lnTo>
                    <a:pt x="1718762" y="8081"/>
                  </a:lnTo>
                  <a:lnTo>
                    <a:pt x="1715303" y="6348"/>
                  </a:lnTo>
                  <a:lnTo>
                    <a:pt x="1709541" y="10966"/>
                  </a:lnTo>
                  <a:lnTo>
                    <a:pt x="1704353" y="12120"/>
                  </a:lnTo>
                  <a:lnTo>
                    <a:pt x="1702625" y="12698"/>
                  </a:lnTo>
                  <a:lnTo>
                    <a:pt x="1661408" y="12453"/>
                  </a:lnTo>
                  <a:lnTo>
                    <a:pt x="1643839" y="12698"/>
                  </a:lnTo>
                  <a:lnTo>
                    <a:pt x="1639228" y="16738"/>
                  </a:lnTo>
                  <a:lnTo>
                    <a:pt x="1634041" y="16738"/>
                  </a:lnTo>
                  <a:lnTo>
                    <a:pt x="1615365" y="17766"/>
                  </a:lnTo>
                  <a:lnTo>
                    <a:pt x="1577795" y="19173"/>
                  </a:lnTo>
                  <a:lnTo>
                    <a:pt x="1559118" y="20201"/>
                  </a:lnTo>
                  <a:lnTo>
                    <a:pt x="1543648" y="21347"/>
                  </a:lnTo>
                  <a:lnTo>
                    <a:pt x="1497451" y="25974"/>
                  </a:lnTo>
                  <a:lnTo>
                    <a:pt x="1493417" y="26550"/>
                  </a:lnTo>
                  <a:lnTo>
                    <a:pt x="1489382" y="26550"/>
                  </a:lnTo>
                  <a:lnTo>
                    <a:pt x="1480026" y="22410"/>
                  </a:lnTo>
                  <a:lnTo>
                    <a:pt x="1475190" y="22438"/>
                  </a:lnTo>
                  <a:lnTo>
                    <a:pt x="1470679" y="24088"/>
                  </a:lnTo>
                  <a:lnTo>
                    <a:pt x="1466329" y="26550"/>
                  </a:lnTo>
                  <a:lnTo>
                    <a:pt x="1465177" y="27705"/>
                  </a:lnTo>
                  <a:lnTo>
                    <a:pt x="1464024" y="29436"/>
                  </a:lnTo>
                  <a:lnTo>
                    <a:pt x="1462871" y="29436"/>
                  </a:lnTo>
                  <a:lnTo>
                    <a:pt x="1433478" y="24241"/>
                  </a:lnTo>
                  <a:lnTo>
                    <a:pt x="1431173" y="24241"/>
                  </a:lnTo>
                  <a:lnTo>
                    <a:pt x="1413216" y="27659"/>
                  </a:lnTo>
                  <a:lnTo>
                    <a:pt x="1408120" y="28281"/>
                  </a:lnTo>
                  <a:lnTo>
                    <a:pt x="1388237" y="29391"/>
                  </a:lnTo>
                  <a:lnTo>
                    <a:pt x="1328586" y="31744"/>
                  </a:lnTo>
                  <a:lnTo>
                    <a:pt x="1320797" y="32367"/>
                  </a:lnTo>
                  <a:lnTo>
                    <a:pt x="1296888" y="35208"/>
                  </a:lnTo>
                  <a:lnTo>
                    <a:pt x="1293430" y="34053"/>
                  </a:lnTo>
                  <a:lnTo>
                    <a:pt x="1289396" y="33477"/>
                  </a:lnTo>
                  <a:lnTo>
                    <a:pt x="1285938" y="33477"/>
                  </a:lnTo>
                  <a:lnTo>
                    <a:pt x="1277978" y="34333"/>
                  </a:lnTo>
                  <a:lnTo>
                    <a:pt x="1269800" y="35568"/>
                  </a:lnTo>
                  <a:lnTo>
                    <a:pt x="1261624" y="36479"/>
                  </a:lnTo>
                  <a:lnTo>
                    <a:pt x="1247621" y="36254"/>
                  </a:lnTo>
                  <a:lnTo>
                    <a:pt x="1241632" y="36795"/>
                  </a:lnTo>
                  <a:lnTo>
                    <a:pt x="1235751" y="37985"/>
                  </a:lnTo>
                  <a:lnTo>
                    <a:pt x="1230034" y="39825"/>
                  </a:lnTo>
                  <a:lnTo>
                    <a:pt x="1223018" y="41548"/>
                  </a:lnTo>
                  <a:lnTo>
                    <a:pt x="1215842" y="42350"/>
                  </a:lnTo>
                  <a:lnTo>
                    <a:pt x="1208556" y="42179"/>
                  </a:lnTo>
                  <a:lnTo>
                    <a:pt x="1201216" y="40980"/>
                  </a:lnTo>
                  <a:lnTo>
                    <a:pt x="1192140" y="38310"/>
                  </a:lnTo>
                  <a:lnTo>
                    <a:pt x="1187601" y="38139"/>
                  </a:lnTo>
                  <a:lnTo>
                    <a:pt x="1182198" y="40402"/>
                  </a:lnTo>
                  <a:lnTo>
                    <a:pt x="1177641" y="41692"/>
                  </a:lnTo>
                  <a:lnTo>
                    <a:pt x="1172112" y="41629"/>
                  </a:lnTo>
                  <a:lnTo>
                    <a:pt x="1166150" y="40808"/>
                  </a:lnTo>
                  <a:lnTo>
                    <a:pt x="1136470" y="35443"/>
                  </a:lnTo>
                  <a:lnTo>
                    <a:pt x="1128599" y="34631"/>
                  </a:lnTo>
                  <a:lnTo>
                    <a:pt x="1118649" y="34739"/>
                  </a:lnTo>
                  <a:lnTo>
                    <a:pt x="1098530" y="36254"/>
                  </a:lnTo>
                  <a:lnTo>
                    <a:pt x="1088256" y="36362"/>
                  </a:lnTo>
                  <a:lnTo>
                    <a:pt x="1077882" y="35641"/>
                  </a:lnTo>
                  <a:lnTo>
                    <a:pt x="1067508" y="34486"/>
                  </a:lnTo>
                  <a:lnTo>
                    <a:pt x="1046760" y="31744"/>
                  </a:lnTo>
                  <a:lnTo>
                    <a:pt x="1040420" y="31744"/>
                  </a:lnTo>
                  <a:lnTo>
                    <a:pt x="1039267" y="41556"/>
                  </a:lnTo>
                  <a:lnTo>
                    <a:pt x="1036962" y="40402"/>
                  </a:lnTo>
                  <a:lnTo>
                    <a:pt x="1032929" y="39825"/>
                  </a:lnTo>
                  <a:lnTo>
                    <a:pt x="1032929" y="38671"/>
                  </a:lnTo>
                  <a:lnTo>
                    <a:pt x="1031775" y="30013"/>
                  </a:lnTo>
                  <a:lnTo>
                    <a:pt x="1024859" y="31744"/>
                  </a:lnTo>
                  <a:lnTo>
                    <a:pt x="1019672" y="31744"/>
                  </a:lnTo>
                  <a:lnTo>
                    <a:pt x="979905" y="34053"/>
                  </a:lnTo>
                  <a:lnTo>
                    <a:pt x="923695" y="35397"/>
                  </a:lnTo>
                  <a:lnTo>
                    <a:pt x="894033" y="36940"/>
                  </a:lnTo>
                  <a:lnTo>
                    <a:pt x="892798" y="39969"/>
                  </a:lnTo>
                  <a:lnTo>
                    <a:pt x="890647" y="42134"/>
                  </a:lnTo>
                  <a:lnTo>
                    <a:pt x="887305" y="42134"/>
                  </a:lnTo>
                  <a:lnTo>
                    <a:pt x="882506" y="38671"/>
                  </a:lnTo>
                  <a:lnTo>
                    <a:pt x="880200" y="37517"/>
                  </a:lnTo>
                  <a:lnTo>
                    <a:pt x="877318" y="36940"/>
                  </a:lnTo>
                  <a:lnTo>
                    <a:pt x="855075" y="36695"/>
                  </a:lnTo>
                  <a:lnTo>
                    <a:pt x="848502" y="36940"/>
                  </a:lnTo>
                  <a:lnTo>
                    <a:pt x="802396" y="39825"/>
                  </a:lnTo>
                  <a:lnTo>
                    <a:pt x="792796" y="41349"/>
                  </a:lnTo>
                  <a:lnTo>
                    <a:pt x="783088" y="42495"/>
                  </a:lnTo>
                  <a:lnTo>
                    <a:pt x="773381" y="43315"/>
                  </a:lnTo>
                  <a:lnTo>
                    <a:pt x="763781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4"/>
                  </a:lnTo>
                  <a:lnTo>
                    <a:pt x="699232" y="49637"/>
                  </a:lnTo>
                  <a:lnTo>
                    <a:pt x="696351" y="50792"/>
                  </a:lnTo>
                  <a:lnTo>
                    <a:pt x="691741" y="48483"/>
                  </a:lnTo>
                  <a:lnTo>
                    <a:pt x="687706" y="47906"/>
                  </a:lnTo>
                  <a:lnTo>
                    <a:pt x="677908" y="45598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5" y="47564"/>
                  </a:lnTo>
                  <a:lnTo>
                    <a:pt x="623733" y="57718"/>
                  </a:lnTo>
                  <a:lnTo>
                    <a:pt x="622005" y="57718"/>
                  </a:lnTo>
                  <a:lnTo>
                    <a:pt x="615403" y="53019"/>
                  </a:lnTo>
                  <a:lnTo>
                    <a:pt x="610261" y="51586"/>
                  </a:lnTo>
                  <a:lnTo>
                    <a:pt x="604795" y="51775"/>
                  </a:lnTo>
                  <a:lnTo>
                    <a:pt x="588487" y="55509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7" y="61758"/>
                  </a:lnTo>
                  <a:lnTo>
                    <a:pt x="459479" y="69261"/>
                  </a:lnTo>
                  <a:lnTo>
                    <a:pt x="412220" y="73301"/>
                  </a:lnTo>
                  <a:lnTo>
                    <a:pt x="380521" y="76765"/>
                  </a:lnTo>
                  <a:lnTo>
                    <a:pt x="366348" y="77965"/>
                  </a:lnTo>
                  <a:lnTo>
                    <a:pt x="324041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6" y="83113"/>
                  </a:lnTo>
                  <a:lnTo>
                    <a:pt x="277359" y="86000"/>
                  </a:lnTo>
                  <a:lnTo>
                    <a:pt x="276205" y="86577"/>
                  </a:lnTo>
                  <a:lnTo>
                    <a:pt x="275629" y="88886"/>
                  </a:lnTo>
                  <a:lnTo>
                    <a:pt x="274477" y="89463"/>
                  </a:lnTo>
                  <a:lnTo>
                    <a:pt x="272171" y="91194"/>
                  </a:lnTo>
                  <a:lnTo>
                    <a:pt x="269290" y="92925"/>
                  </a:lnTo>
                  <a:lnTo>
                    <a:pt x="266409" y="93503"/>
                  </a:lnTo>
                  <a:lnTo>
                    <a:pt x="221023" y="98455"/>
                  </a:lnTo>
                  <a:lnTo>
                    <a:pt x="205893" y="100430"/>
                  </a:lnTo>
                  <a:lnTo>
                    <a:pt x="195943" y="102116"/>
                  </a:lnTo>
                  <a:lnTo>
                    <a:pt x="185938" y="104399"/>
                  </a:lnTo>
                  <a:lnTo>
                    <a:pt x="165550" y="109664"/>
                  </a:lnTo>
                  <a:lnTo>
                    <a:pt x="166126" y="120054"/>
                  </a:lnTo>
                  <a:lnTo>
                    <a:pt x="147684" y="117168"/>
                  </a:lnTo>
                  <a:lnTo>
                    <a:pt x="155752" y="131597"/>
                  </a:lnTo>
                  <a:lnTo>
                    <a:pt x="146333" y="132148"/>
                  </a:lnTo>
                  <a:lnTo>
                    <a:pt x="135293" y="136432"/>
                  </a:lnTo>
                  <a:lnTo>
                    <a:pt x="125116" y="143205"/>
                  </a:lnTo>
                  <a:lnTo>
                    <a:pt x="118291" y="151222"/>
                  </a:lnTo>
                  <a:lnTo>
                    <a:pt x="110222" y="146604"/>
                  </a:lnTo>
                  <a:lnTo>
                    <a:pt x="106241" y="155533"/>
                  </a:lnTo>
                  <a:lnTo>
                    <a:pt x="99128" y="158725"/>
                  </a:lnTo>
                  <a:lnTo>
                    <a:pt x="90933" y="159754"/>
                  </a:lnTo>
                  <a:lnTo>
                    <a:pt x="83712" y="162189"/>
                  </a:lnTo>
                  <a:lnTo>
                    <a:pt x="63854" y="195864"/>
                  </a:lnTo>
                  <a:lnTo>
                    <a:pt x="58856" y="200717"/>
                  </a:lnTo>
                  <a:lnTo>
                    <a:pt x="55048" y="206650"/>
                  </a:lnTo>
                  <a:lnTo>
                    <a:pt x="52589" y="213558"/>
                  </a:lnTo>
                  <a:lnTo>
                    <a:pt x="48825" y="216029"/>
                  </a:lnTo>
                  <a:lnTo>
                    <a:pt x="45385" y="219041"/>
                  </a:lnTo>
                  <a:lnTo>
                    <a:pt x="42377" y="222487"/>
                  </a:lnTo>
                  <a:lnTo>
                    <a:pt x="39911" y="226256"/>
                  </a:lnTo>
                  <a:lnTo>
                    <a:pt x="38757" y="228565"/>
                  </a:lnTo>
                  <a:lnTo>
                    <a:pt x="43367" y="233760"/>
                  </a:lnTo>
                  <a:lnTo>
                    <a:pt x="45673" y="238954"/>
                  </a:lnTo>
                  <a:lnTo>
                    <a:pt x="43944" y="239532"/>
                  </a:lnTo>
                  <a:lnTo>
                    <a:pt x="41639" y="241841"/>
                  </a:lnTo>
                  <a:lnTo>
                    <a:pt x="34147" y="245880"/>
                  </a:lnTo>
                  <a:lnTo>
                    <a:pt x="29536" y="248767"/>
                  </a:lnTo>
                  <a:lnTo>
                    <a:pt x="19738" y="253384"/>
                  </a:lnTo>
                  <a:lnTo>
                    <a:pt x="16857" y="253961"/>
                  </a:lnTo>
                  <a:lnTo>
                    <a:pt x="7924" y="256757"/>
                  </a:lnTo>
                  <a:lnTo>
                    <a:pt x="2448" y="261176"/>
                  </a:lnTo>
                  <a:lnTo>
                    <a:pt x="0" y="267760"/>
                  </a:lnTo>
                  <a:lnTo>
                    <a:pt x="143" y="277049"/>
                  </a:lnTo>
                  <a:lnTo>
                    <a:pt x="720" y="278203"/>
                  </a:lnTo>
                  <a:lnTo>
                    <a:pt x="1296" y="278780"/>
                  </a:lnTo>
                  <a:lnTo>
                    <a:pt x="1871" y="279934"/>
                  </a:lnTo>
                  <a:lnTo>
                    <a:pt x="4178" y="275318"/>
                  </a:lnTo>
                  <a:lnTo>
                    <a:pt x="18586" y="286284"/>
                  </a:lnTo>
                  <a:lnTo>
                    <a:pt x="6483" y="292055"/>
                  </a:lnTo>
                  <a:lnTo>
                    <a:pt x="22619" y="309948"/>
                  </a:lnTo>
                  <a:lnTo>
                    <a:pt x="720" y="315144"/>
                  </a:lnTo>
                  <a:lnTo>
                    <a:pt x="6483" y="322647"/>
                  </a:lnTo>
                  <a:lnTo>
                    <a:pt x="10932" y="327751"/>
                  </a:lnTo>
                  <a:lnTo>
                    <a:pt x="15704" y="332747"/>
                  </a:lnTo>
                  <a:lnTo>
                    <a:pt x="19612" y="337743"/>
                  </a:lnTo>
                  <a:lnTo>
                    <a:pt x="21468" y="342847"/>
                  </a:lnTo>
                  <a:lnTo>
                    <a:pt x="24376" y="353048"/>
                  </a:lnTo>
                  <a:lnTo>
                    <a:pt x="30040" y="358649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6" y="365935"/>
                  </a:lnTo>
                  <a:lnTo>
                    <a:pt x="58929" y="374016"/>
                  </a:lnTo>
                  <a:lnTo>
                    <a:pt x="62108" y="384505"/>
                  </a:lnTo>
                  <a:lnTo>
                    <a:pt x="67934" y="389961"/>
                  </a:lnTo>
                  <a:lnTo>
                    <a:pt x="76029" y="390330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2" y="386137"/>
                  </a:lnTo>
                  <a:lnTo>
                    <a:pt x="90627" y="386137"/>
                  </a:lnTo>
                  <a:lnTo>
                    <a:pt x="83712" y="398834"/>
                  </a:lnTo>
                  <a:lnTo>
                    <a:pt x="90726" y="397987"/>
                  </a:lnTo>
                  <a:lnTo>
                    <a:pt x="94877" y="394651"/>
                  </a:lnTo>
                  <a:lnTo>
                    <a:pt x="96760" y="388933"/>
                  </a:lnTo>
                  <a:lnTo>
                    <a:pt x="96967" y="380942"/>
                  </a:lnTo>
                  <a:lnTo>
                    <a:pt x="99848" y="384404"/>
                  </a:lnTo>
                  <a:lnTo>
                    <a:pt x="101577" y="387868"/>
                  </a:lnTo>
                  <a:lnTo>
                    <a:pt x="101001" y="389600"/>
                  </a:lnTo>
                  <a:lnTo>
                    <a:pt x="106450" y="399782"/>
                  </a:lnTo>
                  <a:lnTo>
                    <a:pt x="116058" y="406988"/>
                  </a:lnTo>
                  <a:lnTo>
                    <a:pt x="127504" y="409973"/>
                  </a:lnTo>
                  <a:lnTo>
                    <a:pt x="138463" y="407493"/>
                  </a:lnTo>
                  <a:lnTo>
                    <a:pt x="144703" y="405193"/>
                  </a:lnTo>
                  <a:lnTo>
                    <a:pt x="149918" y="405112"/>
                  </a:lnTo>
                  <a:lnTo>
                    <a:pt x="154592" y="407087"/>
                  </a:lnTo>
                  <a:lnTo>
                    <a:pt x="159212" y="410955"/>
                  </a:lnTo>
                  <a:lnTo>
                    <a:pt x="162093" y="413842"/>
                  </a:lnTo>
                  <a:lnTo>
                    <a:pt x="166127" y="416151"/>
                  </a:lnTo>
                  <a:lnTo>
                    <a:pt x="170162" y="416727"/>
                  </a:lnTo>
                  <a:lnTo>
                    <a:pt x="178807" y="416935"/>
                  </a:lnTo>
                  <a:lnTo>
                    <a:pt x="187451" y="416655"/>
                  </a:lnTo>
                  <a:lnTo>
                    <a:pt x="196096" y="415834"/>
                  </a:lnTo>
                  <a:lnTo>
                    <a:pt x="204741" y="414418"/>
                  </a:lnTo>
                  <a:lnTo>
                    <a:pt x="213179" y="412534"/>
                  </a:lnTo>
                  <a:lnTo>
                    <a:pt x="221239" y="411894"/>
                  </a:lnTo>
                  <a:lnTo>
                    <a:pt x="228974" y="413525"/>
                  </a:lnTo>
                  <a:lnTo>
                    <a:pt x="236439" y="418459"/>
                  </a:lnTo>
                  <a:lnTo>
                    <a:pt x="239897" y="420190"/>
                  </a:lnTo>
                  <a:lnTo>
                    <a:pt x="243932" y="420190"/>
                  </a:lnTo>
                  <a:lnTo>
                    <a:pt x="255080" y="417169"/>
                  </a:lnTo>
                  <a:lnTo>
                    <a:pt x="262087" y="414924"/>
                  </a:lnTo>
                  <a:lnTo>
                    <a:pt x="269524" y="413437"/>
                  </a:lnTo>
                  <a:lnTo>
                    <a:pt x="277935" y="413842"/>
                  </a:lnTo>
                  <a:lnTo>
                    <a:pt x="287273" y="414644"/>
                  </a:lnTo>
                  <a:lnTo>
                    <a:pt x="296882" y="414202"/>
                  </a:lnTo>
                  <a:lnTo>
                    <a:pt x="306383" y="413437"/>
                  </a:lnTo>
                  <a:lnTo>
                    <a:pt x="315396" y="413264"/>
                  </a:lnTo>
                  <a:lnTo>
                    <a:pt x="323924" y="413644"/>
                  </a:lnTo>
                  <a:lnTo>
                    <a:pt x="332182" y="413264"/>
                  </a:lnTo>
                  <a:lnTo>
                    <a:pt x="340116" y="411154"/>
                  </a:lnTo>
                  <a:lnTo>
                    <a:pt x="347671" y="406339"/>
                  </a:lnTo>
                  <a:lnTo>
                    <a:pt x="348824" y="404606"/>
                  </a:lnTo>
                  <a:lnTo>
                    <a:pt x="351706" y="405184"/>
                  </a:lnTo>
                  <a:lnTo>
                    <a:pt x="390897" y="403452"/>
                  </a:lnTo>
                  <a:lnTo>
                    <a:pt x="435273" y="399989"/>
                  </a:lnTo>
                  <a:lnTo>
                    <a:pt x="457399" y="395201"/>
                  </a:lnTo>
                  <a:lnTo>
                    <a:pt x="467549" y="393063"/>
                  </a:lnTo>
                  <a:lnTo>
                    <a:pt x="471006" y="393063"/>
                  </a:lnTo>
                  <a:lnTo>
                    <a:pt x="473887" y="394218"/>
                  </a:lnTo>
                  <a:lnTo>
                    <a:pt x="483919" y="396905"/>
                  </a:lnTo>
                  <a:lnTo>
                    <a:pt x="494059" y="396670"/>
                  </a:lnTo>
                  <a:lnTo>
                    <a:pt x="504198" y="395353"/>
                  </a:lnTo>
                  <a:lnTo>
                    <a:pt x="531700" y="393686"/>
                  </a:lnTo>
                  <a:lnTo>
                    <a:pt x="566425" y="386922"/>
                  </a:lnTo>
                  <a:lnTo>
                    <a:pt x="584544" y="386137"/>
                  </a:lnTo>
                  <a:lnTo>
                    <a:pt x="600104" y="386570"/>
                  </a:lnTo>
                  <a:lnTo>
                    <a:pt x="615665" y="385704"/>
                  </a:lnTo>
                  <a:lnTo>
                    <a:pt x="646788" y="382673"/>
                  </a:lnTo>
                  <a:lnTo>
                    <a:pt x="656639" y="381889"/>
                  </a:lnTo>
                  <a:lnTo>
                    <a:pt x="676126" y="379671"/>
                  </a:lnTo>
                  <a:lnTo>
                    <a:pt x="685977" y="379210"/>
                  </a:lnTo>
                  <a:lnTo>
                    <a:pt x="698512" y="379652"/>
                  </a:lnTo>
                  <a:lnTo>
                    <a:pt x="723583" y="381402"/>
                  </a:lnTo>
                  <a:lnTo>
                    <a:pt x="736118" y="381519"/>
                  </a:lnTo>
                  <a:lnTo>
                    <a:pt x="752543" y="380716"/>
                  </a:lnTo>
                  <a:lnTo>
                    <a:pt x="785394" y="378029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0" y="378851"/>
                  </a:lnTo>
                  <a:lnTo>
                    <a:pt x="822568" y="379210"/>
                  </a:lnTo>
                  <a:lnTo>
                    <a:pt x="833032" y="378597"/>
                  </a:lnTo>
                  <a:lnTo>
                    <a:pt x="854176" y="376938"/>
                  </a:lnTo>
                  <a:lnTo>
                    <a:pt x="864641" y="376325"/>
                  </a:lnTo>
                  <a:lnTo>
                    <a:pt x="888342" y="375892"/>
                  </a:lnTo>
                  <a:lnTo>
                    <a:pt x="912475" y="376325"/>
                  </a:lnTo>
                  <a:lnTo>
                    <a:pt x="919905" y="376929"/>
                  </a:lnTo>
                  <a:lnTo>
                    <a:pt x="927388" y="378128"/>
                  </a:lnTo>
                  <a:lnTo>
                    <a:pt x="934764" y="379003"/>
                  </a:lnTo>
                  <a:lnTo>
                    <a:pt x="954907" y="377903"/>
                  </a:lnTo>
                  <a:lnTo>
                    <a:pt x="967948" y="378416"/>
                  </a:lnTo>
                  <a:lnTo>
                    <a:pt x="980771" y="377741"/>
                  </a:lnTo>
                  <a:lnTo>
                    <a:pt x="993161" y="373438"/>
                  </a:lnTo>
                  <a:lnTo>
                    <a:pt x="994314" y="372861"/>
                  </a:lnTo>
                  <a:lnTo>
                    <a:pt x="996044" y="374016"/>
                  </a:lnTo>
                  <a:lnTo>
                    <a:pt x="997772" y="374016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9"/>
                  </a:lnTo>
                  <a:lnTo>
                    <a:pt x="1047913" y="377191"/>
                  </a:lnTo>
                  <a:lnTo>
                    <a:pt x="1063475" y="376758"/>
                  </a:lnTo>
                  <a:lnTo>
                    <a:pt x="1079036" y="379788"/>
                  </a:lnTo>
                  <a:lnTo>
                    <a:pt x="1084690" y="380483"/>
                  </a:lnTo>
                  <a:lnTo>
                    <a:pt x="1090994" y="379716"/>
                  </a:lnTo>
                  <a:lnTo>
                    <a:pt x="1097514" y="378407"/>
                  </a:lnTo>
                  <a:lnTo>
                    <a:pt x="1103817" y="377479"/>
                  </a:lnTo>
                  <a:lnTo>
                    <a:pt x="1109337" y="377407"/>
                  </a:lnTo>
                  <a:lnTo>
                    <a:pt x="1119945" y="378128"/>
                  </a:lnTo>
                  <a:lnTo>
                    <a:pt x="1125142" y="378056"/>
                  </a:lnTo>
                  <a:lnTo>
                    <a:pt x="1138883" y="378715"/>
                  </a:lnTo>
                  <a:lnTo>
                    <a:pt x="1152518" y="381158"/>
                  </a:lnTo>
                  <a:lnTo>
                    <a:pt x="1166152" y="382196"/>
                  </a:lnTo>
                  <a:lnTo>
                    <a:pt x="1179893" y="378633"/>
                  </a:lnTo>
                  <a:lnTo>
                    <a:pt x="1182775" y="376901"/>
                  </a:lnTo>
                  <a:lnTo>
                    <a:pt x="1187386" y="379788"/>
                  </a:lnTo>
                  <a:lnTo>
                    <a:pt x="1191420" y="380365"/>
                  </a:lnTo>
                  <a:lnTo>
                    <a:pt x="1202658" y="382818"/>
                  </a:lnTo>
                  <a:lnTo>
                    <a:pt x="1208277" y="383774"/>
                  </a:lnTo>
                  <a:lnTo>
                    <a:pt x="1213897" y="384404"/>
                  </a:lnTo>
                  <a:lnTo>
                    <a:pt x="1229547" y="383981"/>
                  </a:lnTo>
                  <a:lnTo>
                    <a:pt x="1245307" y="383179"/>
                  </a:lnTo>
                  <a:lnTo>
                    <a:pt x="1261065" y="382700"/>
                  </a:lnTo>
                  <a:lnTo>
                    <a:pt x="1276717" y="383251"/>
                  </a:lnTo>
                  <a:lnTo>
                    <a:pt x="1287748" y="383900"/>
                  </a:lnTo>
                  <a:lnTo>
                    <a:pt x="1298401" y="383684"/>
                  </a:lnTo>
                  <a:lnTo>
                    <a:pt x="1308731" y="381952"/>
                  </a:lnTo>
                  <a:lnTo>
                    <a:pt x="1318789" y="378056"/>
                  </a:lnTo>
                  <a:lnTo>
                    <a:pt x="1321671" y="377479"/>
                  </a:lnTo>
                  <a:lnTo>
                    <a:pt x="1324552" y="378056"/>
                  </a:lnTo>
                  <a:lnTo>
                    <a:pt x="1331467" y="383241"/>
                  </a:lnTo>
                  <a:lnTo>
                    <a:pt x="1336511" y="384045"/>
                  </a:lnTo>
                  <a:lnTo>
                    <a:pt x="1347029" y="382673"/>
                  </a:lnTo>
                  <a:lnTo>
                    <a:pt x="1360087" y="381257"/>
                  </a:lnTo>
                  <a:lnTo>
                    <a:pt x="1373252" y="380437"/>
                  </a:lnTo>
                  <a:lnTo>
                    <a:pt x="1386418" y="380157"/>
                  </a:lnTo>
                  <a:lnTo>
                    <a:pt x="1399475" y="380365"/>
                  </a:lnTo>
                  <a:lnTo>
                    <a:pt x="1420583" y="382818"/>
                  </a:lnTo>
                  <a:lnTo>
                    <a:pt x="1431326" y="382962"/>
                  </a:lnTo>
                  <a:lnTo>
                    <a:pt x="1442124" y="380942"/>
                  </a:lnTo>
                  <a:lnTo>
                    <a:pt x="1447311" y="379760"/>
                  </a:lnTo>
                  <a:lnTo>
                    <a:pt x="1452497" y="378849"/>
                  </a:lnTo>
                  <a:lnTo>
                    <a:pt x="1457685" y="378264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5" y="379760"/>
                  </a:lnTo>
                  <a:lnTo>
                    <a:pt x="1481891" y="379788"/>
                  </a:lnTo>
                  <a:lnTo>
                    <a:pt x="1496947" y="376830"/>
                  </a:lnTo>
                  <a:lnTo>
                    <a:pt x="1512003" y="373438"/>
                  </a:lnTo>
                  <a:lnTo>
                    <a:pt x="1527277" y="372645"/>
                  </a:lnTo>
                  <a:lnTo>
                    <a:pt x="1547016" y="378633"/>
                  </a:lnTo>
                  <a:lnTo>
                    <a:pt x="1551051" y="378056"/>
                  </a:lnTo>
                  <a:lnTo>
                    <a:pt x="1572950" y="370264"/>
                  </a:lnTo>
                  <a:lnTo>
                    <a:pt x="1622587" y="369831"/>
                  </a:lnTo>
                  <a:lnTo>
                    <a:pt x="1638319" y="368839"/>
                  </a:lnTo>
                  <a:lnTo>
                    <a:pt x="1654214" y="365358"/>
                  </a:lnTo>
                  <a:lnTo>
                    <a:pt x="1665587" y="363157"/>
                  </a:lnTo>
                  <a:lnTo>
                    <a:pt x="1677771" y="362905"/>
                  </a:lnTo>
                  <a:lnTo>
                    <a:pt x="1702625" y="364780"/>
                  </a:lnTo>
                  <a:lnTo>
                    <a:pt x="1720320" y="364338"/>
                  </a:lnTo>
                  <a:lnTo>
                    <a:pt x="1737854" y="362112"/>
                  </a:lnTo>
                  <a:lnTo>
                    <a:pt x="1755062" y="358044"/>
                  </a:lnTo>
                  <a:lnTo>
                    <a:pt x="1771784" y="352083"/>
                  </a:lnTo>
                  <a:lnTo>
                    <a:pt x="1775819" y="350928"/>
                  </a:lnTo>
                  <a:lnTo>
                    <a:pt x="1780430" y="350928"/>
                  </a:lnTo>
                  <a:lnTo>
                    <a:pt x="1785040" y="352083"/>
                  </a:lnTo>
                  <a:lnTo>
                    <a:pt x="1809678" y="355735"/>
                  </a:lnTo>
                  <a:lnTo>
                    <a:pt x="1817891" y="356701"/>
                  </a:lnTo>
                  <a:lnTo>
                    <a:pt x="1828454" y="355086"/>
                  </a:lnTo>
                  <a:lnTo>
                    <a:pt x="1838855" y="352010"/>
                  </a:lnTo>
                  <a:lnTo>
                    <a:pt x="1849581" y="350126"/>
                  </a:lnTo>
                  <a:lnTo>
                    <a:pt x="1861116" y="352083"/>
                  </a:lnTo>
                  <a:lnTo>
                    <a:pt x="1865908" y="352705"/>
                  </a:lnTo>
                  <a:lnTo>
                    <a:pt x="1871346" y="351866"/>
                  </a:lnTo>
                  <a:lnTo>
                    <a:pt x="1877001" y="350702"/>
                  </a:lnTo>
                  <a:lnTo>
                    <a:pt x="1882440" y="350351"/>
                  </a:lnTo>
                  <a:lnTo>
                    <a:pt x="1902251" y="352371"/>
                  </a:lnTo>
                  <a:lnTo>
                    <a:pt x="1912023" y="351975"/>
                  </a:lnTo>
                  <a:lnTo>
                    <a:pt x="1923360" y="348620"/>
                  </a:lnTo>
                  <a:lnTo>
                    <a:pt x="1925665" y="349774"/>
                  </a:lnTo>
                  <a:lnTo>
                    <a:pt x="1927393" y="350351"/>
                  </a:lnTo>
                  <a:lnTo>
                    <a:pt x="1936273" y="351533"/>
                  </a:lnTo>
                  <a:lnTo>
                    <a:pt x="1943100" y="349846"/>
                  </a:lnTo>
                  <a:lnTo>
                    <a:pt x="1947980" y="345238"/>
                  </a:lnTo>
                  <a:lnTo>
                    <a:pt x="1951024" y="337653"/>
                  </a:lnTo>
                  <a:lnTo>
                    <a:pt x="1957301" y="339538"/>
                  </a:lnTo>
                  <a:lnTo>
                    <a:pt x="1958877" y="343641"/>
                  </a:lnTo>
                  <a:lnTo>
                    <a:pt x="1958399" y="348935"/>
                  </a:lnTo>
                  <a:lnTo>
                    <a:pt x="1958516" y="354392"/>
                  </a:lnTo>
                  <a:lnTo>
                    <a:pt x="1989646" y="345022"/>
                  </a:lnTo>
                  <a:lnTo>
                    <a:pt x="1995473" y="342776"/>
                  </a:lnTo>
                  <a:lnTo>
                    <a:pt x="2000975" y="341288"/>
                  </a:lnTo>
                  <a:lnTo>
                    <a:pt x="2005775" y="341694"/>
                  </a:lnTo>
                  <a:lnTo>
                    <a:pt x="2015572" y="345365"/>
                  </a:lnTo>
                  <a:lnTo>
                    <a:pt x="2025803" y="347682"/>
                  </a:lnTo>
                  <a:lnTo>
                    <a:pt x="2036249" y="348593"/>
                  </a:lnTo>
                  <a:lnTo>
                    <a:pt x="2046695" y="348042"/>
                  </a:lnTo>
                  <a:lnTo>
                    <a:pt x="2060284" y="346924"/>
                  </a:lnTo>
                  <a:lnTo>
                    <a:pt x="2074142" y="347320"/>
                  </a:lnTo>
                  <a:lnTo>
                    <a:pt x="2102022" y="349196"/>
                  </a:lnTo>
                  <a:lnTo>
                    <a:pt x="2108840" y="349900"/>
                  </a:lnTo>
                  <a:lnTo>
                    <a:pt x="2122041" y="351957"/>
                  </a:lnTo>
                  <a:lnTo>
                    <a:pt x="2128533" y="352659"/>
                  </a:lnTo>
                  <a:lnTo>
                    <a:pt x="2146283" y="352534"/>
                  </a:lnTo>
                  <a:lnTo>
                    <a:pt x="2164194" y="350351"/>
                  </a:lnTo>
                  <a:lnTo>
                    <a:pt x="2182430" y="348602"/>
                  </a:lnTo>
                  <a:lnTo>
                    <a:pt x="2201151" y="349774"/>
                  </a:lnTo>
                  <a:lnTo>
                    <a:pt x="2201151" y="346311"/>
                  </a:lnTo>
                  <a:lnTo>
                    <a:pt x="2199999" y="339962"/>
                  </a:lnTo>
                  <a:lnTo>
                    <a:pt x="2207257" y="338582"/>
                  </a:lnTo>
                  <a:lnTo>
                    <a:pt x="2212679" y="340178"/>
                  </a:lnTo>
                  <a:lnTo>
                    <a:pt x="2216370" y="344263"/>
                  </a:lnTo>
                  <a:lnTo>
                    <a:pt x="2218441" y="350351"/>
                  </a:lnTo>
                  <a:lnTo>
                    <a:pt x="2220170" y="358432"/>
                  </a:lnTo>
                  <a:lnTo>
                    <a:pt x="2224205" y="357277"/>
                  </a:lnTo>
                  <a:lnTo>
                    <a:pt x="2237892" y="354581"/>
                  </a:lnTo>
                  <a:lnTo>
                    <a:pt x="2259937" y="350928"/>
                  </a:lnTo>
                  <a:lnTo>
                    <a:pt x="2265125" y="349774"/>
                  </a:lnTo>
                  <a:lnTo>
                    <a:pt x="2274923" y="348620"/>
                  </a:lnTo>
                  <a:lnTo>
                    <a:pt x="2287123" y="347944"/>
                  </a:lnTo>
                  <a:lnTo>
                    <a:pt x="2325639" y="346887"/>
                  </a:lnTo>
                  <a:lnTo>
                    <a:pt x="2327368" y="348620"/>
                  </a:lnTo>
                  <a:lnTo>
                    <a:pt x="2330827" y="350351"/>
                  </a:lnTo>
                  <a:lnTo>
                    <a:pt x="2332555" y="350928"/>
                  </a:lnTo>
                  <a:lnTo>
                    <a:pt x="2334860" y="350928"/>
                  </a:lnTo>
                  <a:lnTo>
                    <a:pt x="2374249" y="347276"/>
                  </a:lnTo>
                  <a:lnTo>
                    <a:pt x="2392493" y="345156"/>
                  </a:lnTo>
                  <a:lnTo>
                    <a:pt x="2399409" y="340540"/>
                  </a:lnTo>
                  <a:lnTo>
                    <a:pt x="2402291" y="342271"/>
                  </a:lnTo>
                  <a:lnTo>
                    <a:pt x="2409793" y="345508"/>
                  </a:lnTo>
                  <a:lnTo>
                    <a:pt x="2416915" y="345662"/>
                  </a:lnTo>
                  <a:lnTo>
                    <a:pt x="2423930" y="343975"/>
                  </a:lnTo>
                  <a:lnTo>
                    <a:pt x="2431107" y="341694"/>
                  </a:lnTo>
                  <a:lnTo>
                    <a:pt x="2437249" y="340593"/>
                  </a:lnTo>
                  <a:lnTo>
                    <a:pt x="2443499" y="339817"/>
                  </a:lnTo>
                  <a:lnTo>
                    <a:pt x="2455890" y="338808"/>
                  </a:lnTo>
                  <a:lnTo>
                    <a:pt x="2469722" y="335344"/>
                  </a:lnTo>
                  <a:lnTo>
                    <a:pt x="2477503" y="335615"/>
                  </a:lnTo>
                  <a:lnTo>
                    <a:pt x="2493063" y="336805"/>
                  </a:lnTo>
                  <a:lnTo>
                    <a:pt x="2500843" y="337077"/>
                  </a:lnTo>
                  <a:lnTo>
                    <a:pt x="2506463" y="336534"/>
                  </a:lnTo>
                  <a:lnTo>
                    <a:pt x="2517701" y="334154"/>
                  </a:lnTo>
                  <a:lnTo>
                    <a:pt x="2523321" y="333613"/>
                  </a:lnTo>
                  <a:lnTo>
                    <a:pt x="2531109" y="333550"/>
                  </a:lnTo>
                  <a:lnTo>
                    <a:pt x="2546904" y="334505"/>
                  </a:lnTo>
                  <a:lnTo>
                    <a:pt x="2566041" y="335199"/>
                  </a:lnTo>
                  <a:lnTo>
                    <a:pt x="2570985" y="334768"/>
                  </a:lnTo>
                  <a:lnTo>
                    <a:pt x="2574037" y="333035"/>
                  </a:lnTo>
                  <a:lnTo>
                    <a:pt x="2579881" y="327652"/>
                  </a:lnTo>
                  <a:lnTo>
                    <a:pt x="2586645" y="325027"/>
                  </a:lnTo>
                  <a:lnTo>
                    <a:pt x="2593732" y="323377"/>
                  </a:lnTo>
                  <a:lnTo>
                    <a:pt x="2600549" y="320915"/>
                  </a:lnTo>
                  <a:lnTo>
                    <a:pt x="2604584" y="319760"/>
                  </a:lnTo>
                  <a:lnTo>
                    <a:pt x="2608618" y="319760"/>
                  </a:lnTo>
                  <a:lnTo>
                    <a:pt x="2612651" y="320915"/>
                  </a:lnTo>
                  <a:lnTo>
                    <a:pt x="2615533" y="321492"/>
                  </a:lnTo>
                  <a:lnTo>
                    <a:pt x="2619568" y="323223"/>
                  </a:lnTo>
                  <a:lnTo>
                    <a:pt x="2621296" y="322069"/>
                  </a:lnTo>
                  <a:lnTo>
                    <a:pt x="2627519" y="319048"/>
                  </a:lnTo>
                  <a:lnTo>
                    <a:pt x="2634336" y="317812"/>
                  </a:lnTo>
                  <a:lnTo>
                    <a:pt x="2640829" y="317119"/>
                  </a:lnTo>
                  <a:lnTo>
                    <a:pt x="2646079" y="315720"/>
                  </a:lnTo>
                  <a:lnTo>
                    <a:pt x="2657642" y="310445"/>
                  </a:lnTo>
                  <a:lnTo>
                    <a:pt x="2669420" y="305548"/>
                  </a:lnTo>
                  <a:lnTo>
                    <a:pt x="2691033" y="289747"/>
                  </a:lnTo>
                  <a:lnTo>
                    <a:pt x="2708296" y="258579"/>
                  </a:lnTo>
                  <a:lnTo>
                    <a:pt x="2711204" y="247035"/>
                  </a:lnTo>
                  <a:lnTo>
                    <a:pt x="2720534" y="245647"/>
                  </a:lnTo>
                  <a:lnTo>
                    <a:pt x="2724892" y="243283"/>
                  </a:lnTo>
                  <a:lnTo>
                    <a:pt x="2725144" y="238756"/>
                  </a:lnTo>
                  <a:lnTo>
                    <a:pt x="2721002" y="227411"/>
                  </a:lnTo>
                  <a:lnTo>
                    <a:pt x="2721002" y="220484"/>
                  </a:lnTo>
                  <a:lnTo>
                    <a:pt x="2731376" y="216444"/>
                  </a:lnTo>
                  <a:lnTo>
                    <a:pt x="2722154" y="173155"/>
                  </a:lnTo>
                  <a:lnTo>
                    <a:pt x="2718120" y="173155"/>
                  </a:lnTo>
                  <a:lnTo>
                    <a:pt x="2706593" y="171424"/>
                  </a:lnTo>
                  <a:lnTo>
                    <a:pt x="2697372" y="168537"/>
                  </a:lnTo>
                  <a:lnTo>
                    <a:pt x="2704622" y="160909"/>
                  </a:lnTo>
                  <a:lnTo>
                    <a:pt x="2713005" y="154252"/>
                  </a:lnTo>
                  <a:lnTo>
                    <a:pt x="2720633" y="146947"/>
                  </a:lnTo>
                  <a:lnTo>
                    <a:pt x="2726189" y="136215"/>
                  </a:lnTo>
                  <a:lnTo>
                    <a:pt x="2729071" y="135638"/>
                  </a:lnTo>
                  <a:lnTo>
                    <a:pt x="2730799" y="135060"/>
                  </a:lnTo>
                  <a:lnTo>
                    <a:pt x="2731376" y="136792"/>
                  </a:lnTo>
                  <a:lnTo>
                    <a:pt x="2731952" y="142565"/>
                  </a:lnTo>
                  <a:lnTo>
                    <a:pt x="2735411" y="137369"/>
                  </a:lnTo>
                  <a:lnTo>
                    <a:pt x="2738868" y="134484"/>
                  </a:lnTo>
                  <a:lnTo>
                    <a:pt x="2738868" y="124094"/>
                  </a:lnTo>
                  <a:lnTo>
                    <a:pt x="2742902" y="123517"/>
                  </a:lnTo>
                  <a:lnTo>
                    <a:pt x="2761921" y="123517"/>
                  </a:lnTo>
                  <a:lnTo>
                    <a:pt x="2763074" y="115436"/>
                  </a:lnTo>
                  <a:lnTo>
                    <a:pt x="2763074" y="114282"/>
                  </a:lnTo>
                  <a:lnTo>
                    <a:pt x="2765955" y="113705"/>
                  </a:lnTo>
                  <a:lnTo>
                    <a:pt x="2767109" y="112551"/>
                  </a:lnTo>
                  <a:lnTo>
                    <a:pt x="2758464" y="107933"/>
                  </a:lnTo>
                  <a:lnTo>
                    <a:pt x="2759661" y="98165"/>
                  </a:lnTo>
                  <a:lnTo>
                    <a:pt x="2762497" y="69838"/>
                  </a:lnTo>
                  <a:lnTo>
                    <a:pt x="2768117" y="67458"/>
                  </a:lnTo>
                  <a:lnTo>
                    <a:pt x="2771142" y="63778"/>
                  </a:lnTo>
                  <a:lnTo>
                    <a:pt x="2771575" y="58801"/>
                  </a:lnTo>
                  <a:lnTo>
                    <a:pt x="2769414" y="52523"/>
                  </a:lnTo>
                  <a:lnTo>
                    <a:pt x="2767324" y="45561"/>
                  </a:lnTo>
                  <a:lnTo>
                    <a:pt x="2765667" y="37950"/>
                  </a:lnTo>
                  <a:lnTo>
                    <a:pt x="2741678" y="19696"/>
                  </a:lnTo>
                  <a:lnTo>
                    <a:pt x="2711204" y="9739"/>
                  </a:lnTo>
                  <a:lnTo>
                    <a:pt x="2705225" y="8143"/>
                  </a:lnTo>
                  <a:lnTo>
                    <a:pt x="2699678" y="5194"/>
                  </a:lnTo>
                  <a:lnTo>
                    <a:pt x="2696796" y="4039"/>
                  </a:lnTo>
                  <a:lnTo>
                    <a:pt x="2693338" y="3463"/>
                  </a:lnTo>
                  <a:lnTo>
                    <a:pt x="2676337" y="6203"/>
                  </a:lnTo>
                  <a:lnTo>
                    <a:pt x="2662792" y="9235"/>
                  </a:lnTo>
                  <a:lnTo>
                    <a:pt x="2656138" y="9776"/>
                  </a:lnTo>
                  <a:lnTo>
                    <a:pt x="2643261" y="7611"/>
                  </a:lnTo>
                  <a:lnTo>
                    <a:pt x="2636281" y="7503"/>
                  </a:lnTo>
                  <a:lnTo>
                    <a:pt x="2622260" y="8639"/>
                  </a:lnTo>
                  <a:lnTo>
                    <a:pt x="2607969" y="8369"/>
                  </a:lnTo>
                  <a:lnTo>
                    <a:pt x="2593569" y="7665"/>
                  </a:lnTo>
                  <a:lnTo>
                    <a:pt x="2579225" y="7503"/>
                  </a:lnTo>
                  <a:lnTo>
                    <a:pt x="2568724" y="7881"/>
                  </a:lnTo>
                  <a:lnTo>
                    <a:pt x="2534847" y="10966"/>
                  </a:lnTo>
                  <a:lnTo>
                    <a:pt x="2530218" y="7927"/>
                  </a:lnTo>
                  <a:lnTo>
                    <a:pt x="2525482" y="6565"/>
                  </a:lnTo>
                  <a:lnTo>
                    <a:pt x="2520096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4" y="10389"/>
                  </a:lnTo>
                  <a:lnTo>
                    <a:pt x="2499114" y="10389"/>
                  </a:lnTo>
                  <a:lnTo>
                    <a:pt x="2460266" y="12364"/>
                  </a:lnTo>
                  <a:lnTo>
                    <a:pt x="2445515" y="12120"/>
                  </a:lnTo>
                  <a:lnTo>
                    <a:pt x="2436340" y="12653"/>
                  </a:lnTo>
                  <a:lnTo>
                    <a:pt x="2408054" y="15006"/>
                  </a:lnTo>
                  <a:lnTo>
                    <a:pt x="2396825" y="16296"/>
                  </a:lnTo>
                  <a:lnTo>
                    <a:pt x="2385649" y="16666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09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2" y="14069"/>
                  </a:lnTo>
                  <a:lnTo>
                    <a:pt x="2272283" y="15557"/>
                  </a:lnTo>
                  <a:lnTo>
                    <a:pt x="2255326" y="19047"/>
                  </a:lnTo>
                  <a:lnTo>
                    <a:pt x="2251292" y="20201"/>
                  </a:lnTo>
                  <a:lnTo>
                    <a:pt x="2247258" y="20201"/>
                  </a:lnTo>
                  <a:lnTo>
                    <a:pt x="2243223" y="19047"/>
                  </a:lnTo>
                  <a:lnTo>
                    <a:pt x="2233093" y="16765"/>
                  </a:lnTo>
                  <a:lnTo>
                    <a:pt x="2212183" y="15232"/>
                  </a:lnTo>
                  <a:lnTo>
                    <a:pt x="2201727" y="13275"/>
                  </a:lnTo>
                  <a:lnTo>
                    <a:pt x="2192371" y="11912"/>
                  </a:lnTo>
                  <a:lnTo>
                    <a:pt x="2182637" y="12336"/>
                  </a:lnTo>
                  <a:lnTo>
                    <a:pt x="2163113" y="14429"/>
                  </a:lnTo>
                  <a:lnTo>
                    <a:pt x="2158475" y="13933"/>
                  </a:lnTo>
                  <a:lnTo>
                    <a:pt x="2153676" y="13058"/>
                  </a:lnTo>
                  <a:lnTo>
                    <a:pt x="2149416" y="12725"/>
                  </a:lnTo>
                  <a:lnTo>
                    <a:pt x="2146400" y="13851"/>
                  </a:lnTo>
                  <a:lnTo>
                    <a:pt x="2139952" y="17811"/>
                  </a:lnTo>
                  <a:lnTo>
                    <a:pt x="2136747" y="16088"/>
                  </a:lnTo>
                  <a:lnTo>
                    <a:pt x="2135054" y="11661"/>
                  </a:lnTo>
                  <a:lnTo>
                    <a:pt x="2133144" y="7503"/>
                  </a:lnTo>
                  <a:lnTo>
                    <a:pt x="2121042" y="11544"/>
                  </a:lnTo>
                  <a:lnTo>
                    <a:pt x="2118735" y="9235"/>
                  </a:lnTo>
                  <a:lnTo>
                    <a:pt x="2117007" y="5772"/>
                  </a:lnTo>
                  <a:lnTo>
                    <a:pt x="2102211" y="5121"/>
                  </a:lnTo>
                  <a:lnTo>
                    <a:pt x="2088983" y="4906"/>
                  </a:lnTo>
                  <a:lnTo>
                    <a:pt x="2075647" y="5121"/>
                  </a:lnTo>
                  <a:lnTo>
                    <a:pt x="2062256" y="5772"/>
                  </a:lnTo>
                  <a:lnTo>
                    <a:pt x="2055870" y="5347"/>
                  </a:lnTo>
                  <a:lnTo>
                    <a:pt x="2049216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5" y="9812"/>
                  </a:lnTo>
                  <a:lnTo>
                    <a:pt x="1986756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61911" y="1435100"/>
              <a:ext cx="1279095" cy="12787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63394" y="1624072"/>
              <a:ext cx="1895918" cy="12008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6480" y="3595325"/>
              <a:ext cx="2389377" cy="11489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08969" y="3595325"/>
              <a:ext cx="2090704" cy="11554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691" y="4962109"/>
              <a:ext cx="2510558" cy="11489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6193" y="4984804"/>
              <a:ext cx="2058240" cy="110348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315567" y="1178103"/>
            <a:ext cx="22529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75" dirty="0">
                <a:solidFill>
                  <a:srgbClr val="FFFFFF"/>
                </a:solidFill>
                <a:latin typeface="Trebuchet MS"/>
                <a:cs typeface="Trebuchet MS"/>
              </a:rPr>
              <a:t>Expression</a:t>
            </a:r>
            <a:r>
              <a:rPr sz="1500" b="1" spc="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500" b="1" spc="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65" dirty="0">
                <a:solidFill>
                  <a:srgbClr val="FFFFFF"/>
                </a:solidFill>
                <a:latin typeface="Trebuchet MS"/>
                <a:cs typeface="Trebuchet MS"/>
              </a:rPr>
              <a:t>Emotion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78793" y="3144063"/>
            <a:ext cx="14020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Queue</a:t>
            </a:r>
            <a:r>
              <a:rPr sz="1500" b="1" spc="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40" dirty="0">
                <a:solidFill>
                  <a:srgbClr val="FFFFFF"/>
                </a:solidFill>
                <a:latin typeface="Trebuchet MS"/>
                <a:cs typeface="Trebuchet MS"/>
              </a:rPr>
              <a:t>Culture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28733" y="5161839"/>
            <a:ext cx="15430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Travelling</a:t>
            </a:r>
            <a:r>
              <a:rPr sz="1500" b="1" spc="3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Spirit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740" y="2324151"/>
            <a:ext cx="22167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85" dirty="0">
                <a:solidFill>
                  <a:srgbClr val="FFFFFF"/>
                </a:solidFill>
                <a:latin typeface="Trebuchet MS"/>
                <a:cs typeface="Trebuchet MS"/>
              </a:rPr>
              <a:t>Express</a:t>
            </a:r>
            <a:r>
              <a:rPr sz="1500" spc="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rebuchet MS"/>
                <a:cs typeface="Trebuchet MS"/>
              </a:rPr>
              <a:t>emotion</a:t>
            </a: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500" spc="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sz="1500" spc="45" dirty="0">
                <a:solidFill>
                  <a:srgbClr val="FFFFFF"/>
                </a:solidFill>
                <a:latin typeface="Trebuchet MS"/>
                <a:cs typeface="Trebuchet MS"/>
              </a:rPr>
              <a:t> is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9347" y="4195561"/>
            <a:ext cx="1004569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500" spc="70" dirty="0">
                <a:solidFill>
                  <a:srgbClr val="FFFFFF"/>
                </a:solidFill>
                <a:latin typeface="Trebuchet MS"/>
                <a:cs typeface="Trebuchet MS"/>
              </a:rPr>
              <a:t>First</a:t>
            </a:r>
            <a:r>
              <a:rPr sz="1500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35" dirty="0">
                <a:solidFill>
                  <a:srgbClr val="FFFFFF"/>
                </a:solidFill>
                <a:latin typeface="Trebuchet MS"/>
                <a:cs typeface="Trebuchet MS"/>
              </a:rPr>
              <a:t>come </a:t>
            </a:r>
            <a:r>
              <a:rPr sz="1500" spc="55" dirty="0">
                <a:solidFill>
                  <a:srgbClr val="FFFFFF"/>
                </a:solidFill>
                <a:latin typeface="Trebuchet MS"/>
                <a:cs typeface="Trebuchet MS"/>
              </a:rPr>
              <a:t>first</a:t>
            </a:r>
            <a:r>
              <a:rPr sz="15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rebuchet MS"/>
                <a:cs typeface="Trebuchet MS"/>
              </a:rPr>
              <a:t>serve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84264" y="4229089"/>
            <a:ext cx="1887220" cy="53784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15"/>
              </a:spcBef>
            </a:pPr>
            <a:r>
              <a:rPr sz="1500" dirty="0">
                <a:latin typeface="Trebuchet MS"/>
                <a:cs typeface="Trebuchet MS"/>
              </a:rPr>
              <a:t>Fill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wherever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an</a:t>
            </a:r>
            <a:endParaRPr sz="1500">
              <a:latin typeface="Trebuchet MS"/>
              <a:cs typeface="Trebuchet MS"/>
            </a:endParaRPr>
          </a:p>
          <a:p>
            <a:pPr marR="15240" algn="r">
              <a:lnSpc>
                <a:spcPct val="100000"/>
              </a:lnSpc>
              <a:spcBef>
                <a:spcPts val="215"/>
              </a:spcBef>
            </a:pPr>
            <a:r>
              <a:rPr sz="1500" spc="60" dirty="0">
                <a:latin typeface="Trebuchet MS"/>
                <a:cs typeface="Trebuchet MS"/>
              </a:rPr>
              <a:t>empty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space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347" y="6201207"/>
            <a:ext cx="31197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Discover</a:t>
            </a:r>
            <a:r>
              <a:rPr sz="1500" spc="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500" spc="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rebuchet MS"/>
                <a:cs typeface="Trebuchet MS"/>
              </a:rPr>
              <a:t>experience</a:t>
            </a:r>
            <a:r>
              <a:rPr sz="1500" spc="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500" spc="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FFFFFF"/>
                </a:solidFill>
                <a:latin typeface="Trebuchet MS"/>
                <a:cs typeface="Trebuchet MS"/>
              </a:rPr>
              <a:t>sites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72107" y="6201207"/>
            <a:ext cx="39858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latin typeface="Trebuchet MS"/>
                <a:cs typeface="Trebuchet MS"/>
              </a:rPr>
              <a:t>Save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all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the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beautiful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moments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photos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74199" y="1075208"/>
            <a:ext cx="10367010" cy="3947160"/>
            <a:chOff x="174199" y="1075208"/>
            <a:chExt cx="10367010" cy="394716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8723" y="1107241"/>
              <a:ext cx="1637544" cy="69653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97446" y="1075208"/>
              <a:ext cx="1604285" cy="72856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91790" y="2868755"/>
              <a:ext cx="4941731" cy="12631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1585" y="2830220"/>
              <a:ext cx="10265224" cy="30350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4199" y="4845071"/>
              <a:ext cx="10366800" cy="13189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1434" y="4718363"/>
              <a:ext cx="10265224" cy="303506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8568403" y="2171751"/>
            <a:ext cx="184277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ts val="1739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Avoid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inner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negative</a:t>
            </a:r>
            <a:endParaRPr sz="1500">
              <a:latin typeface="Trebuchet MS"/>
              <a:cs typeface="Trebuchet MS"/>
            </a:endParaRPr>
          </a:p>
          <a:p>
            <a:pPr marR="5080" algn="r">
              <a:lnSpc>
                <a:spcPts val="1739"/>
              </a:lnSpc>
            </a:pPr>
            <a:r>
              <a:rPr sz="1500" spc="-10" dirty="0">
                <a:latin typeface="Trebuchet MS"/>
                <a:cs typeface="Trebuchet MS"/>
              </a:rPr>
              <a:t>emotions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50900"/>
            <a:ext cx="10388600" cy="5842000"/>
            <a:chOff x="152400" y="850900"/>
            <a:chExt cx="10388600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50900"/>
              <a:ext cx="10388600" cy="5842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65965" y="1029006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69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5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6" y="4707"/>
                  </a:lnTo>
                  <a:lnTo>
                    <a:pt x="1933733" y="5772"/>
                  </a:lnTo>
                  <a:lnTo>
                    <a:pt x="1929700" y="5772"/>
                  </a:lnTo>
                  <a:lnTo>
                    <a:pt x="1926242" y="5194"/>
                  </a:lnTo>
                  <a:lnTo>
                    <a:pt x="1922783" y="4039"/>
                  </a:lnTo>
                  <a:lnTo>
                    <a:pt x="1915426" y="2011"/>
                  </a:lnTo>
                  <a:lnTo>
                    <a:pt x="1908016" y="793"/>
                  </a:lnTo>
                  <a:lnTo>
                    <a:pt x="1900496" y="1200"/>
                  </a:lnTo>
                  <a:lnTo>
                    <a:pt x="1892814" y="4039"/>
                  </a:lnTo>
                  <a:lnTo>
                    <a:pt x="1888726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9" y="10389"/>
                  </a:lnTo>
                  <a:lnTo>
                    <a:pt x="1862936" y="9081"/>
                  </a:lnTo>
                  <a:lnTo>
                    <a:pt x="1839126" y="5600"/>
                  </a:lnTo>
                  <a:lnTo>
                    <a:pt x="1827112" y="4617"/>
                  </a:lnTo>
                  <a:lnTo>
                    <a:pt x="1814055" y="4914"/>
                  </a:lnTo>
                  <a:lnTo>
                    <a:pt x="1800889" y="5699"/>
                  </a:lnTo>
                  <a:lnTo>
                    <a:pt x="1787724" y="5510"/>
                  </a:lnTo>
                  <a:lnTo>
                    <a:pt x="1774666" y="2885"/>
                  </a:lnTo>
                  <a:lnTo>
                    <a:pt x="1771208" y="2885"/>
                  </a:lnTo>
                  <a:lnTo>
                    <a:pt x="1758395" y="6132"/>
                  </a:lnTo>
                  <a:lnTo>
                    <a:pt x="1745634" y="9812"/>
                  </a:lnTo>
                  <a:lnTo>
                    <a:pt x="1732550" y="11327"/>
                  </a:lnTo>
                  <a:lnTo>
                    <a:pt x="1718762" y="8081"/>
                  </a:lnTo>
                  <a:lnTo>
                    <a:pt x="1715303" y="6348"/>
                  </a:lnTo>
                  <a:lnTo>
                    <a:pt x="1709541" y="10966"/>
                  </a:lnTo>
                  <a:lnTo>
                    <a:pt x="1704353" y="12120"/>
                  </a:lnTo>
                  <a:lnTo>
                    <a:pt x="1702625" y="12698"/>
                  </a:lnTo>
                  <a:lnTo>
                    <a:pt x="1661408" y="12454"/>
                  </a:lnTo>
                  <a:lnTo>
                    <a:pt x="1643839" y="12698"/>
                  </a:lnTo>
                  <a:lnTo>
                    <a:pt x="1639229" y="16738"/>
                  </a:lnTo>
                  <a:lnTo>
                    <a:pt x="1634041" y="16738"/>
                  </a:lnTo>
                  <a:lnTo>
                    <a:pt x="1615365" y="17767"/>
                  </a:lnTo>
                  <a:lnTo>
                    <a:pt x="1577795" y="19173"/>
                  </a:lnTo>
                  <a:lnTo>
                    <a:pt x="1559119" y="20201"/>
                  </a:lnTo>
                  <a:lnTo>
                    <a:pt x="1543648" y="21347"/>
                  </a:lnTo>
                  <a:lnTo>
                    <a:pt x="1497451" y="25974"/>
                  </a:lnTo>
                  <a:lnTo>
                    <a:pt x="1493417" y="26550"/>
                  </a:lnTo>
                  <a:lnTo>
                    <a:pt x="1489383" y="26550"/>
                  </a:lnTo>
                  <a:lnTo>
                    <a:pt x="1480026" y="22410"/>
                  </a:lnTo>
                  <a:lnTo>
                    <a:pt x="1475191" y="22438"/>
                  </a:lnTo>
                  <a:lnTo>
                    <a:pt x="1470679" y="24089"/>
                  </a:lnTo>
                  <a:lnTo>
                    <a:pt x="1466329" y="26550"/>
                  </a:lnTo>
                  <a:lnTo>
                    <a:pt x="1465177" y="27705"/>
                  </a:lnTo>
                  <a:lnTo>
                    <a:pt x="1464024" y="29436"/>
                  </a:lnTo>
                  <a:lnTo>
                    <a:pt x="1462871" y="29436"/>
                  </a:lnTo>
                  <a:lnTo>
                    <a:pt x="1433479" y="24241"/>
                  </a:lnTo>
                  <a:lnTo>
                    <a:pt x="1431173" y="24241"/>
                  </a:lnTo>
                  <a:lnTo>
                    <a:pt x="1413216" y="27659"/>
                  </a:lnTo>
                  <a:lnTo>
                    <a:pt x="1408120" y="28281"/>
                  </a:lnTo>
                  <a:lnTo>
                    <a:pt x="1388237" y="29391"/>
                  </a:lnTo>
                  <a:lnTo>
                    <a:pt x="1328586" y="31744"/>
                  </a:lnTo>
                  <a:lnTo>
                    <a:pt x="1320797" y="32367"/>
                  </a:lnTo>
                  <a:lnTo>
                    <a:pt x="1296888" y="35208"/>
                  </a:lnTo>
                  <a:lnTo>
                    <a:pt x="1293430" y="34053"/>
                  </a:lnTo>
                  <a:lnTo>
                    <a:pt x="1289396" y="33477"/>
                  </a:lnTo>
                  <a:lnTo>
                    <a:pt x="1285938" y="33477"/>
                  </a:lnTo>
                  <a:lnTo>
                    <a:pt x="1277978" y="34333"/>
                  </a:lnTo>
                  <a:lnTo>
                    <a:pt x="1269800" y="35568"/>
                  </a:lnTo>
                  <a:lnTo>
                    <a:pt x="1261624" y="36480"/>
                  </a:lnTo>
                  <a:lnTo>
                    <a:pt x="1247621" y="36254"/>
                  </a:lnTo>
                  <a:lnTo>
                    <a:pt x="1241633" y="36795"/>
                  </a:lnTo>
                  <a:lnTo>
                    <a:pt x="1235753" y="37985"/>
                  </a:lnTo>
                  <a:lnTo>
                    <a:pt x="1230034" y="39825"/>
                  </a:lnTo>
                  <a:lnTo>
                    <a:pt x="1223018" y="41548"/>
                  </a:lnTo>
                  <a:lnTo>
                    <a:pt x="1215842" y="42350"/>
                  </a:lnTo>
                  <a:lnTo>
                    <a:pt x="1208557" y="42179"/>
                  </a:lnTo>
                  <a:lnTo>
                    <a:pt x="1201216" y="40980"/>
                  </a:lnTo>
                  <a:lnTo>
                    <a:pt x="1192140" y="38310"/>
                  </a:lnTo>
                  <a:lnTo>
                    <a:pt x="1187602" y="38139"/>
                  </a:lnTo>
                  <a:lnTo>
                    <a:pt x="1182198" y="40402"/>
                  </a:lnTo>
                  <a:lnTo>
                    <a:pt x="1177641" y="41692"/>
                  </a:lnTo>
                  <a:lnTo>
                    <a:pt x="1172113" y="41629"/>
                  </a:lnTo>
                  <a:lnTo>
                    <a:pt x="1166150" y="40808"/>
                  </a:lnTo>
                  <a:lnTo>
                    <a:pt x="1136470" y="35443"/>
                  </a:lnTo>
                  <a:lnTo>
                    <a:pt x="1128600" y="34631"/>
                  </a:lnTo>
                  <a:lnTo>
                    <a:pt x="1118649" y="34739"/>
                  </a:lnTo>
                  <a:lnTo>
                    <a:pt x="1098532" y="36254"/>
                  </a:lnTo>
                  <a:lnTo>
                    <a:pt x="1088256" y="36362"/>
                  </a:lnTo>
                  <a:lnTo>
                    <a:pt x="1077883" y="35641"/>
                  </a:lnTo>
                  <a:lnTo>
                    <a:pt x="1067508" y="34486"/>
                  </a:lnTo>
                  <a:lnTo>
                    <a:pt x="1046760" y="31744"/>
                  </a:lnTo>
                  <a:lnTo>
                    <a:pt x="1040420" y="31744"/>
                  </a:lnTo>
                  <a:lnTo>
                    <a:pt x="1039268" y="41556"/>
                  </a:lnTo>
                  <a:lnTo>
                    <a:pt x="1036962" y="40402"/>
                  </a:lnTo>
                  <a:lnTo>
                    <a:pt x="1032929" y="39825"/>
                  </a:lnTo>
                  <a:lnTo>
                    <a:pt x="1032929" y="38671"/>
                  </a:lnTo>
                  <a:lnTo>
                    <a:pt x="1031775" y="30013"/>
                  </a:lnTo>
                  <a:lnTo>
                    <a:pt x="1024859" y="31744"/>
                  </a:lnTo>
                  <a:lnTo>
                    <a:pt x="1019672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3" y="36940"/>
                  </a:lnTo>
                  <a:lnTo>
                    <a:pt x="892799" y="39969"/>
                  </a:lnTo>
                  <a:lnTo>
                    <a:pt x="890647" y="42134"/>
                  </a:lnTo>
                  <a:lnTo>
                    <a:pt x="887307" y="42134"/>
                  </a:lnTo>
                  <a:lnTo>
                    <a:pt x="882506" y="38671"/>
                  </a:lnTo>
                  <a:lnTo>
                    <a:pt x="880200" y="37517"/>
                  </a:lnTo>
                  <a:lnTo>
                    <a:pt x="877319" y="36940"/>
                  </a:lnTo>
                  <a:lnTo>
                    <a:pt x="855077" y="36696"/>
                  </a:lnTo>
                  <a:lnTo>
                    <a:pt x="848502" y="36940"/>
                  </a:lnTo>
                  <a:lnTo>
                    <a:pt x="802396" y="39825"/>
                  </a:lnTo>
                  <a:lnTo>
                    <a:pt x="792796" y="41349"/>
                  </a:lnTo>
                  <a:lnTo>
                    <a:pt x="783089" y="42495"/>
                  </a:lnTo>
                  <a:lnTo>
                    <a:pt x="773381" y="43315"/>
                  </a:lnTo>
                  <a:lnTo>
                    <a:pt x="763781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4"/>
                  </a:lnTo>
                  <a:lnTo>
                    <a:pt x="699232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6"/>
                  </a:lnTo>
                  <a:lnTo>
                    <a:pt x="677908" y="45598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5" y="47564"/>
                  </a:lnTo>
                  <a:lnTo>
                    <a:pt x="623733" y="57718"/>
                  </a:lnTo>
                  <a:lnTo>
                    <a:pt x="622005" y="57718"/>
                  </a:lnTo>
                  <a:lnTo>
                    <a:pt x="615403" y="53019"/>
                  </a:lnTo>
                  <a:lnTo>
                    <a:pt x="610261" y="51586"/>
                  </a:lnTo>
                  <a:lnTo>
                    <a:pt x="604795" y="51775"/>
                  </a:lnTo>
                  <a:lnTo>
                    <a:pt x="588487" y="55509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7" y="61758"/>
                  </a:lnTo>
                  <a:lnTo>
                    <a:pt x="459479" y="69261"/>
                  </a:lnTo>
                  <a:lnTo>
                    <a:pt x="412220" y="73303"/>
                  </a:lnTo>
                  <a:lnTo>
                    <a:pt x="380522" y="76766"/>
                  </a:lnTo>
                  <a:lnTo>
                    <a:pt x="366348" y="77965"/>
                  </a:lnTo>
                  <a:lnTo>
                    <a:pt x="324041" y="80806"/>
                  </a:lnTo>
                  <a:lnTo>
                    <a:pt x="321160" y="80806"/>
                  </a:lnTo>
                  <a:lnTo>
                    <a:pt x="318278" y="83115"/>
                  </a:lnTo>
                  <a:lnTo>
                    <a:pt x="315396" y="83115"/>
                  </a:lnTo>
                  <a:lnTo>
                    <a:pt x="277359" y="86000"/>
                  </a:lnTo>
                  <a:lnTo>
                    <a:pt x="276207" y="86578"/>
                  </a:lnTo>
                  <a:lnTo>
                    <a:pt x="275629" y="88887"/>
                  </a:lnTo>
                  <a:lnTo>
                    <a:pt x="274477" y="89463"/>
                  </a:lnTo>
                  <a:lnTo>
                    <a:pt x="272172" y="91196"/>
                  </a:lnTo>
                  <a:lnTo>
                    <a:pt x="269290" y="92927"/>
                  </a:lnTo>
                  <a:lnTo>
                    <a:pt x="266409" y="93503"/>
                  </a:lnTo>
                  <a:lnTo>
                    <a:pt x="221023" y="98455"/>
                  </a:lnTo>
                  <a:lnTo>
                    <a:pt x="205893" y="100430"/>
                  </a:lnTo>
                  <a:lnTo>
                    <a:pt x="195943" y="102116"/>
                  </a:lnTo>
                  <a:lnTo>
                    <a:pt x="185938" y="104399"/>
                  </a:lnTo>
                  <a:lnTo>
                    <a:pt x="165550" y="109665"/>
                  </a:lnTo>
                  <a:lnTo>
                    <a:pt x="166127" y="120054"/>
                  </a:lnTo>
                  <a:lnTo>
                    <a:pt x="147684" y="117168"/>
                  </a:lnTo>
                  <a:lnTo>
                    <a:pt x="155752" y="131597"/>
                  </a:lnTo>
                  <a:lnTo>
                    <a:pt x="146333" y="132148"/>
                  </a:lnTo>
                  <a:lnTo>
                    <a:pt x="135293" y="136432"/>
                  </a:lnTo>
                  <a:lnTo>
                    <a:pt x="125117" y="143205"/>
                  </a:lnTo>
                  <a:lnTo>
                    <a:pt x="118291" y="151222"/>
                  </a:lnTo>
                  <a:lnTo>
                    <a:pt x="110223" y="146604"/>
                  </a:lnTo>
                  <a:lnTo>
                    <a:pt x="106243" y="155533"/>
                  </a:lnTo>
                  <a:lnTo>
                    <a:pt x="99128" y="158725"/>
                  </a:lnTo>
                  <a:lnTo>
                    <a:pt x="90933" y="159754"/>
                  </a:lnTo>
                  <a:lnTo>
                    <a:pt x="83712" y="162189"/>
                  </a:lnTo>
                  <a:lnTo>
                    <a:pt x="63855" y="195864"/>
                  </a:lnTo>
                  <a:lnTo>
                    <a:pt x="58856" y="200717"/>
                  </a:lnTo>
                  <a:lnTo>
                    <a:pt x="55048" y="206650"/>
                  </a:lnTo>
                  <a:lnTo>
                    <a:pt x="52589" y="213558"/>
                  </a:lnTo>
                  <a:lnTo>
                    <a:pt x="48826" y="216029"/>
                  </a:lnTo>
                  <a:lnTo>
                    <a:pt x="45385" y="219041"/>
                  </a:lnTo>
                  <a:lnTo>
                    <a:pt x="42377" y="222487"/>
                  </a:lnTo>
                  <a:lnTo>
                    <a:pt x="39911" y="226256"/>
                  </a:lnTo>
                  <a:lnTo>
                    <a:pt x="38757" y="228565"/>
                  </a:lnTo>
                  <a:lnTo>
                    <a:pt x="43367" y="233760"/>
                  </a:lnTo>
                  <a:lnTo>
                    <a:pt x="45674" y="238954"/>
                  </a:lnTo>
                  <a:lnTo>
                    <a:pt x="43944" y="239532"/>
                  </a:lnTo>
                  <a:lnTo>
                    <a:pt x="41639" y="241841"/>
                  </a:lnTo>
                  <a:lnTo>
                    <a:pt x="34147" y="245880"/>
                  </a:lnTo>
                  <a:lnTo>
                    <a:pt x="29536" y="248767"/>
                  </a:lnTo>
                  <a:lnTo>
                    <a:pt x="19739" y="253384"/>
                  </a:lnTo>
                  <a:lnTo>
                    <a:pt x="16857" y="253961"/>
                  </a:lnTo>
                  <a:lnTo>
                    <a:pt x="7924" y="256757"/>
                  </a:lnTo>
                  <a:lnTo>
                    <a:pt x="2449" y="261176"/>
                  </a:lnTo>
                  <a:lnTo>
                    <a:pt x="0" y="267760"/>
                  </a:lnTo>
                  <a:lnTo>
                    <a:pt x="143" y="277047"/>
                  </a:lnTo>
                  <a:lnTo>
                    <a:pt x="720" y="278202"/>
                  </a:lnTo>
                  <a:lnTo>
                    <a:pt x="1296" y="278780"/>
                  </a:lnTo>
                  <a:lnTo>
                    <a:pt x="1873" y="279934"/>
                  </a:lnTo>
                  <a:lnTo>
                    <a:pt x="4178" y="275318"/>
                  </a:lnTo>
                  <a:lnTo>
                    <a:pt x="18586" y="286283"/>
                  </a:lnTo>
                  <a:lnTo>
                    <a:pt x="6483" y="292055"/>
                  </a:lnTo>
                  <a:lnTo>
                    <a:pt x="22619" y="309948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1"/>
                  </a:lnTo>
                  <a:lnTo>
                    <a:pt x="15704" y="332747"/>
                  </a:lnTo>
                  <a:lnTo>
                    <a:pt x="19612" y="337743"/>
                  </a:lnTo>
                  <a:lnTo>
                    <a:pt x="21468" y="342847"/>
                  </a:lnTo>
                  <a:lnTo>
                    <a:pt x="24376" y="353048"/>
                  </a:lnTo>
                  <a:lnTo>
                    <a:pt x="30040" y="358648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29" y="374016"/>
                  </a:lnTo>
                  <a:lnTo>
                    <a:pt x="62108" y="384505"/>
                  </a:lnTo>
                  <a:lnTo>
                    <a:pt x="67934" y="389961"/>
                  </a:lnTo>
                  <a:lnTo>
                    <a:pt x="76031" y="390330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2" y="386137"/>
                  </a:lnTo>
                  <a:lnTo>
                    <a:pt x="90627" y="386137"/>
                  </a:lnTo>
                  <a:lnTo>
                    <a:pt x="83712" y="398834"/>
                  </a:lnTo>
                  <a:lnTo>
                    <a:pt x="90726" y="397987"/>
                  </a:lnTo>
                  <a:lnTo>
                    <a:pt x="94879" y="394649"/>
                  </a:lnTo>
                  <a:lnTo>
                    <a:pt x="96760" y="388932"/>
                  </a:lnTo>
                  <a:lnTo>
                    <a:pt x="96967" y="380942"/>
                  </a:lnTo>
                  <a:lnTo>
                    <a:pt x="99848" y="384404"/>
                  </a:lnTo>
                  <a:lnTo>
                    <a:pt x="101578" y="387868"/>
                  </a:lnTo>
                  <a:lnTo>
                    <a:pt x="101003" y="389600"/>
                  </a:lnTo>
                  <a:lnTo>
                    <a:pt x="106450" y="399782"/>
                  </a:lnTo>
                  <a:lnTo>
                    <a:pt x="116058" y="406988"/>
                  </a:lnTo>
                  <a:lnTo>
                    <a:pt x="127504" y="409972"/>
                  </a:lnTo>
                  <a:lnTo>
                    <a:pt x="138463" y="407493"/>
                  </a:lnTo>
                  <a:lnTo>
                    <a:pt x="144703" y="405193"/>
                  </a:lnTo>
                  <a:lnTo>
                    <a:pt x="149918" y="405112"/>
                  </a:lnTo>
                  <a:lnTo>
                    <a:pt x="154592" y="407087"/>
                  </a:lnTo>
                  <a:lnTo>
                    <a:pt x="159212" y="410955"/>
                  </a:lnTo>
                  <a:lnTo>
                    <a:pt x="162093" y="413842"/>
                  </a:lnTo>
                  <a:lnTo>
                    <a:pt x="166127" y="416151"/>
                  </a:lnTo>
                  <a:lnTo>
                    <a:pt x="170162" y="416727"/>
                  </a:lnTo>
                  <a:lnTo>
                    <a:pt x="178807" y="416934"/>
                  </a:lnTo>
                  <a:lnTo>
                    <a:pt x="187451" y="416655"/>
                  </a:lnTo>
                  <a:lnTo>
                    <a:pt x="196096" y="415834"/>
                  </a:lnTo>
                  <a:lnTo>
                    <a:pt x="204741" y="414418"/>
                  </a:lnTo>
                  <a:lnTo>
                    <a:pt x="213179" y="412534"/>
                  </a:lnTo>
                  <a:lnTo>
                    <a:pt x="221240" y="411894"/>
                  </a:lnTo>
                  <a:lnTo>
                    <a:pt x="228974" y="413525"/>
                  </a:lnTo>
                  <a:lnTo>
                    <a:pt x="236439" y="418459"/>
                  </a:lnTo>
                  <a:lnTo>
                    <a:pt x="239897" y="420190"/>
                  </a:lnTo>
                  <a:lnTo>
                    <a:pt x="243932" y="420190"/>
                  </a:lnTo>
                  <a:lnTo>
                    <a:pt x="255080" y="417169"/>
                  </a:lnTo>
                  <a:lnTo>
                    <a:pt x="262087" y="414924"/>
                  </a:lnTo>
                  <a:lnTo>
                    <a:pt x="269524" y="413435"/>
                  </a:lnTo>
                  <a:lnTo>
                    <a:pt x="277935" y="413842"/>
                  </a:lnTo>
                  <a:lnTo>
                    <a:pt x="287274" y="414644"/>
                  </a:lnTo>
                  <a:lnTo>
                    <a:pt x="296882" y="414202"/>
                  </a:lnTo>
                  <a:lnTo>
                    <a:pt x="306383" y="413435"/>
                  </a:lnTo>
                  <a:lnTo>
                    <a:pt x="315398" y="413264"/>
                  </a:lnTo>
                  <a:lnTo>
                    <a:pt x="323924" y="413642"/>
                  </a:lnTo>
                  <a:lnTo>
                    <a:pt x="332182" y="413264"/>
                  </a:lnTo>
                  <a:lnTo>
                    <a:pt x="340117" y="411154"/>
                  </a:lnTo>
                  <a:lnTo>
                    <a:pt x="347671" y="406339"/>
                  </a:lnTo>
                  <a:lnTo>
                    <a:pt x="348824" y="404606"/>
                  </a:lnTo>
                  <a:lnTo>
                    <a:pt x="351706" y="405184"/>
                  </a:lnTo>
                  <a:lnTo>
                    <a:pt x="390897" y="403452"/>
                  </a:lnTo>
                  <a:lnTo>
                    <a:pt x="435274" y="399989"/>
                  </a:lnTo>
                  <a:lnTo>
                    <a:pt x="457399" y="395199"/>
                  </a:lnTo>
                  <a:lnTo>
                    <a:pt x="467549" y="393063"/>
                  </a:lnTo>
                  <a:lnTo>
                    <a:pt x="471006" y="393063"/>
                  </a:lnTo>
                  <a:lnTo>
                    <a:pt x="473889" y="394218"/>
                  </a:lnTo>
                  <a:lnTo>
                    <a:pt x="483919" y="396904"/>
                  </a:lnTo>
                  <a:lnTo>
                    <a:pt x="494059" y="396670"/>
                  </a:lnTo>
                  <a:lnTo>
                    <a:pt x="504200" y="395353"/>
                  </a:lnTo>
                  <a:lnTo>
                    <a:pt x="531702" y="393686"/>
                  </a:lnTo>
                  <a:lnTo>
                    <a:pt x="566425" y="386922"/>
                  </a:lnTo>
                  <a:lnTo>
                    <a:pt x="584544" y="386137"/>
                  </a:lnTo>
                  <a:lnTo>
                    <a:pt x="600104" y="386570"/>
                  </a:lnTo>
                  <a:lnTo>
                    <a:pt x="615665" y="385704"/>
                  </a:lnTo>
                  <a:lnTo>
                    <a:pt x="646788" y="382673"/>
                  </a:lnTo>
                  <a:lnTo>
                    <a:pt x="656639" y="381889"/>
                  </a:lnTo>
                  <a:lnTo>
                    <a:pt x="676126" y="379670"/>
                  </a:lnTo>
                  <a:lnTo>
                    <a:pt x="685977" y="379210"/>
                  </a:lnTo>
                  <a:lnTo>
                    <a:pt x="698513" y="379652"/>
                  </a:lnTo>
                  <a:lnTo>
                    <a:pt x="723583" y="381402"/>
                  </a:lnTo>
                  <a:lnTo>
                    <a:pt x="736118" y="381519"/>
                  </a:lnTo>
                  <a:lnTo>
                    <a:pt x="752544" y="380716"/>
                  </a:lnTo>
                  <a:lnTo>
                    <a:pt x="785394" y="378029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2" y="378597"/>
                  </a:lnTo>
                  <a:lnTo>
                    <a:pt x="854176" y="376938"/>
                  </a:lnTo>
                  <a:lnTo>
                    <a:pt x="864641" y="376325"/>
                  </a:lnTo>
                  <a:lnTo>
                    <a:pt x="888342" y="375892"/>
                  </a:lnTo>
                  <a:lnTo>
                    <a:pt x="912475" y="376325"/>
                  </a:lnTo>
                  <a:lnTo>
                    <a:pt x="919905" y="376929"/>
                  </a:lnTo>
                  <a:lnTo>
                    <a:pt x="927389" y="378128"/>
                  </a:lnTo>
                  <a:lnTo>
                    <a:pt x="934764" y="379003"/>
                  </a:lnTo>
                  <a:lnTo>
                    <a:pt x="954909" y="377902"/>
                  </a:lnTo>
                  <a:lnTo>
                    <a:pt x="967948" y="378416"/>
                  </a:lnTo>
                  <a:lnTo>
                    <a:pt x="980771" y="377741"/>
                  </a:lnTo>
                  <a:lnTo>
                    <a:pt x="993162" y="373438"/>
                  </a:lnTo>
                  <a:lnTo>
                    <a:pt x="994314" y="372861"/>
                  </a:lnTo>
                  <a:lnTo>
                    <a:pt x="996044" y="374016"/>
                  </a:lnTo>
                  <a:lnTo>
                    <a:pt x="997772" y="374016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9"/>
                  </a:lnTo>
                  <a:lnTo>
                    <a:pt x="1047913" y="377191"/>
                  </a:lnTo>
                  <a:lnTo>
                    <a:pt x="1063475" y="376756"/>
                  </a:lnTo>
                  <a:lnTo>
                    <a:pt x="1079036" y="379788"/>
                  </a:lnTo>
                  <a:lnTo>
                    <a:pt x="1084691" y="380483"/>
                  </a:lnTo>
                  <a:lnTo>
                    <a:pt x="1090994" y="379716"/>
                  </a:lnTo>
                  <a:lnTo>
                    <a:pt x="1097514" y="378407"/>
                  </a:lnTo>
                  <a:lnTo>
                    <a:pt x="1103817" y="377479"/>
                  </a:lnTo>
                  <a:lnTo>
                    <a:pt x="1109338" y="377407"/>
                  </a:lnTo>
                  <a:lnTo>
                    <a:pt x="1119946" y="378128"/>
                  </a:lnTo>
                  <a:lnTo>
                    <a:pt x="1125142" y="378056"/>
                  </a:lnTo>
                  <a:lnTo>
                    <a:pt x="1138883" y="378715"/>
                  </a:lnTo>
                  <a:lnTo>
                    <a:pt x="1152518" y="381158"/>
                  </a:lnTo>
                  <a:lnTo>
                    <a:pt x="1166152" y="382196"/>
                  </a:lnTo>
                  <a:lnTo>
                    <a:pt x="1179894" y="378633"/>
                  </a:lnTo>
                  <a:lnTo>
                    <a:pt x="1182775" y="376901"/>
                  </a:lnTo>
                  <a:lnTo>
                    <a:pt x="1187386" y="379788"/>
                  </a:lnTo>
                  <a:lnTo>
                    <a:pt x="1191420" y="380365"/>
                  </a:lnTo>
                  <a:lnTo>
                    <a:pt x="1202659" y="382817"/>
                  </a:lnTo>
                  <a:lnTo>
                    <a:pt x="1208277" y="383773"/>
                  </a:lnTo>
                  <a:lnTo>
                    <a:pt x="1213897" y="384404"/>
                  </a:lnTo>
                  <a:lnTo>
                    <a:pt x="1229547" y="383980"/>
                  </a:lnTo>
                  <a:lnTo>
                    <a:pt x="1245307" y="383179"/>
                  </a:lnTo>
                  <a:lnTo>
                    <a:pt x="1261066" y="382700"/>
                  </a:lnTo>
                  <a:lnTo>
                    <a:pt x="1276717" y="383251"/>
                  </a:lnTo>
                  <a:lnTo>
                    <a:pt x="1287748" y="383900"/>
                  </a:lnTo>
                  <a:lnTo>
                    <a:pt x="1298402" y="383683"/>
                  </a:lnTo>
                  <a:lnTo>
                    <a:pt x="1308731" y="381952"/>
                  </a:lnTo>
                  <a:lnTo>
                    <a:pt x="1318789" y="378056"/>
                  </a:lnTo>
                  <a:lnTo>
                    <a:pt x="1321671" y="377479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2" y="384044"/>
                  </a:lnTo>
                  <a:lnTo>
                    <a:pt x="1347030" y="382673"/>
                  </a:lnTo>
                  <a:lnTo>
                    <a:pt x="1360087" y="381257"/>
                  </a:lnTo>
                  <a:lnTo>
                    <a:pt x="1373253" y="380437"/>
                  </a:lnTo>
                  <a:lnTo>
                    <a:pt x="1386418" y="380157"/>
                  </a:lnTo>
                  <a:lnTo>
                    <a:pt x="1399476" y="380365"/>
                  </a:lnTo>
                  <a:lnTo>
                    <a:pt x="1420583" y="382817"/>
                  </a:lnTo>
                  <a:lnTo>
                    <a:pt x="1431328" y="382962"/>
                  </a:lnTo>
                  <a:lnTo>
                    <a:pt x="1442124" y="380942"/>
                  </a:lnTo>
                  <a:lnTo>
                    <a:pt x="1447311" y="379760"/>
                  </a:lnTo>
                  <a:lnTo>
                    <a:pt x="1452497" y="378849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5" y="379760"/>
                  </a:lnTo>
                  <a:lnTo>
                    <a:pt x="1481891" y="379788"/>
                  </a:lnTo>
                  <a:lnTo>
                    <a:pt x="1496947" y="376829"/>
                  </a:lnTo>
                  <a:lnTo>
                    <a:pt x="1512003" y="373438"/>
                  </a:lnTo>
                  <a:lnTo>
                    <a:pt x="1527277" y="372645"/>
                  </a:lnTo>
                  <a:lnTo>
                    <a:pt x="1547016" y="378633"/>
                  </a:lnTo>
                  <a:lnTo>
                    <a:pt x="1551051" y="378056"/>
                  </a:lnTo>
                  <a:lnTo>
                    <a:pt x="1572950" y="370264"/>
                  </a:lnTo>
                  <a:lnTo>
                    <a:pt x="1622588" y="369831"/>
                  </a:lnTo>
                  <a:lnTo>
                    <a:pt x="1638320" y="368839"/>
                  </a:lnTo>
                  <a:lnTo>
                    <a:pt x="1654214" y="365358"/>
                  </a:lnTo>
                  <a:lnTo>
                    <a:pt x="1665587" y="363157"/>
                  </a:lnTo>
                  <a:lnTo>
                    <a:pt x="1677771" y="362905"/>
                  </a:lnTo>
                  <a:lnTo>
                    <a:pt x="1702626" y="364780"/>
                  </a:lnTo>
                  <a:lnTo>
                    <a:pt x="1720320" y="364338"/>
                  </a:lnTo>
                  <a:lnTo>
                    <a:pt x="1737854" y="362111"/>
                  </a:lnTo>
                  <a:lnTo>
                    <a:pt x="1755063" y="358043"/>
                  </a:lnTo>
                  <a:lnTo>
                    <a:pt x="1771785" y="352083"/>
                  </a:lnTo>
                  <a:lnTo>
                    <a:pt x="1775820" y="350928"/>
                  </a:lnTo>
                  <a:lnTo>
                    <a:pt x="1780430" y="350928"/>
                  </a:lnTo>
                  <a:lnTo>
                    <a:pt x="1785040" y="352083"/>
                  </a:lnTo>
                  <a:lnTo>
                    <a:pt x="1809678" y="355735"/>
                  </a:lnTo>
                  <a:lnTo>
                    <a:pt x="1817891" y="356701"/>
                  </a:lnTo>
                  <a:lnTo>
                    <a:pt x="1828454" y="355086"/>
                  </a:lnTo>
                  <a:lnTo>
                    <a:pt x="1838855" y="352010"/>
                  </a:lnTo>
                  <a:lnTo>
                    <a:pt x="1849581" y="350126"/>
                  </a:lnTo>
                  <a:lnTo>
                    <a:pt x="1861116" y="352083"/>
                  </a:lnTo>
                  <a:lnTo>
                    <a:pt x="1865908" y="352705"/>
                  </a:lnTo>
                  <a:lnTo>
                    <a:pt x="1871346" y="351866"/>
                  </a:lnTo>
                  <a:lnTo>
                    <a:pt x="1877001" y="350702"/>
                  </a:lnTo>
                  <a:lnTo>
                    <a:pt x="1882440" y="350351"/>
                  </a:lnTo>
                  <a:lnTo>
                    <a:pt x="1902251" y="352371"/>
                  </a:lnTo>
                  <a:lnTo>
                    <a:pt x="1912023" y="351974"/>
                  </a:lnTo>
                  <a:lnTo>
                    <a:pt x="1923360" y="348620"/>
                  </a:lnTo>
                  <a:lnTo>
                    <a:pt x="1925666" y="349774"/>
                  </a:lnTo>
                  <a:lnTo>
                    <a:pt x="1927395" y="350351"/>
                  </a:lnTo>
                  <a:lnTo>
                    <a:pt x="1936273" y="351533"/>
                  </a:lnTo>
                  <a:lnTo>
                    <a:pt x="1943100" y="349846"/>
                  </a:lnTo>
                  <a:lnTo>
                    <a:pt x="1947980" y="345238"/>
                  </a:lnTo>
                  <a:lnTo>
                    <a:pt x="1951024" y="337653"/>
                  </a:lnTo>
                  <a:lnTo>
                    <a:pt x="1957301" y="339538"/>
                  </a:lnTo>
                  <a:lnTo>
                    <a:pt x="1958877" y="343641"/>
                  </a:lnTo>
                  <a:lnTo>
                    <a:pt x="1958399" y="348935"/>
                  </a:lnTo>
                  <a:lnTo>
                    <a:pt x="1958516" y="354392"/>
                  </a:lnTo>
                  <a:lnTo>
                    <a:pt x="1989646" y="345022"/>
                  </a:lnTo>
                  <a:lnTo>
                    <a:pt x="1995474" y="342775"/>
                  </a:lnTo>
                  <a:lnTo>
                    <a:pt x="2000976" y="341288"/>
                  </a:lnTo>
                  <a:lnTo>
                    <a:pt x="2005775" y="341693"/>
                  </a:lnTo>
                  <a:lnTo>
                    <a:pt x="2015572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5" y="348042"/>
                  </a:lnTo>
                  <a:lnTo>
                    <a:pt x="2060284" y="346924"/>
                  </a:lnTo>
                  <a:lnTo>
                    <a:pt x="2074143" y="347320"/>
                  </a:lnTo>
                  <a:lnTo>
                    <a:pt x="2102023" y="349196"/>
                  </a:lnTo>
                  <a:lnTo>
                    <a:pt x="2108840" y="349900"/>
                  </a:lnTo>
                  <a:lnTo>
                    <a:pt x="2122041" y="351957"/>
                  </a:lnTo>
                  <a:lnTo>
                    <a:pt x="2128533" y="352659"/>
                  </a:lnTo>
                  <a:lnTo>
                    <a:pt x="2146283" y="352534"/>
                  </a:lnTo>
                  <a:lnTo>
                    <a:pt x="2164194" y="350351"/>
                  </a:lnTo>
                  <a:lnTo>
                    <a:pt x="2182430" y="348602"/>
                  </a:lnTo>
                  <a:lnTo>
                    <a:pt x="2201152" y="349774"/>
                  </a:lnTo>
                  <a:lnTo>
                    <a:pt x="2201152" y="346311"/>
                  </a:lnTo>
                  <a:lnTo>
                    <a:pt x="2199999" y="339962"/>
                  </a:lnTo>
                  <a:lnTo>
                    <a:pt x="2207257" y="338582"/>
                  </a:lnTo>
                  <a:lnTo>
                    <a:pt x="2212679" y="340178"/>
                  </a:lnTo>
                  <a:lnTo>
                    <a:pt x="2216370" y="344263"/>
                  </a:lnTo>
                  <a:lnTo>
                    <a:pt x="2218442" y="350351"/>
                  </a:lnTo>
                  <a:lnTo>
                    <a:pt x="2220170" y="358432"/>
                  </a:lnTo>
                  <a:lnTo>
                    <a:pt x="2224205" y="357277"/>
                  </a:lnTo>
                  <a:lnTo>
                    <a:pt x="2237893" y="354581"/>
                  </a:lnTo>
                  <a:lnTo>
                    <a:pt x="2259938" y="350928"/>
                  </a:lnTo>
                  <a:lnTo>
                    <a:pt x="2265125" y="349774"/>
                  </a:lnTo>
                  <a:lnTo>
                    <a:pt x="2274923" y="348620"/>
                  </a:lnTo>
                  <a:lnTo>
                    <a:pt x="2287125" y="347943"/>
                  </a:lnTo>
                  <a:lnTo>
                    <a:pt x="2325639" y="346887"/>
                  </a:lnTo>
                  <a:lnTo>
                    <a:pt x="2327368" y="348620"/>
                  </a:lnTo>
                  <a:lnTo>
                    <a:pt x="2330827" y="350351"/>
                  </a:lnTo>
                  <a:lnTo>
                    <a:pt x="2332555" y="350928"/>
                  </a:lnTo>
                  <a:lnTo>
                    <a:pt x="2334860" y="350928"/>
                  </a:lnTo>
                  <a:lnTo>
                    <a:pt x="2374249" y="347276"/>
                  </a:lnTo>
                  <a:lnTo>
                    <a:pt x="2392493" y="345156"/>
                  </a:lnTo>
                  <a:lnTo>
                    <a:pt x="2399409" y="340539"/>
                  </a:lnTo>
                  <a:lnTo>
                    <a:pt x="2402292" y="342271"/>
                  </a:lnTo>
                  <a:lnTo>
                    <a:pt x="2409793" y="345508"/>
                  </a:lnTo>
                  <a:lnTo>
                    <a:pt x="2416915" y="345660"/>
                  </a:lnTo>
                  <a:lnTo>
                    <a:pt x="2423930" y="343975"/>
                  </a:lnTo>
                  <a:lnTo>
                    <a:pt x="2431107" y="341693"/>
                  </a:lnTo>
                  <a:lnTo>
                    <a:pt x="2437250" y="340593"/>
                  </a:lnTo>
                  <a:lnTo>
                    <a:pt x="2443499" y="339817"/>
                  </a:lnTo>
                  <a:lnTo>
                    <a:pt x="2455890" y="338808"/>
                  </a:lnTo>
                  <a:lnTo>
                    <a:pt x="2469723" y="335344"/>
                  </a:lnTo>
                  <a:lnTo>
                    <a:pt x="2477503" y="335615"/>
                  </a:lnTo>
                  <a:lnTo>
                    <a:pt x="2493063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1" y="334153"/>
                  </a:lnTo>
                  <a:lnTo>
                    <a:pt x="2523321" y="333612"/>
                  </a:lnTo>
                  <a:lnTo>
                    <a:pt x="2531111" y="333550"/>
                  </a:lnTo>
                  <a:lnTo>
                    <a:pt x="2546906" y="334505"/>
                  </a:lnTo>
                  <a:lnTo>
                    <a:pt x="2566041" y="335199"/>
                  </a:lnTo>
                  <a:lnTo>
                    <a:pt x="2570985" y="334766"/>
                  </a:lnTo>
                  <a:lnTo>
                    <a:pt x="2574038" y="333035"/>
                  </a:lnTo>
                  <a:lnTo>
                    <a:pt x="2579883" y="327652"/>
                  </a:lnTo>
                  <a:lnTo>
                    <a:pt x="2586645" y="325027"/>
                  </a:lnTo>
                  <a:lnTo>
                    <a:pt x="2593732" y="323377"/>
                  </a:lnTo>
                  <a:lnTo>
                    <a:pt x="2600549" y="320915"/>
                  </a:lnTo>
                  <a:lnTo>
                    <a:pt x="2604584" y="319760"/>
                  </a:lnTo>
                  <a:lnTo>
                    <a:pt x="2608618" y="319760"/>
                  </a:lnTo>
                  <a:lnTo>
                    <a:pt x="2612652" y="320915"/>
                  </a:lnTo>
                  <a:lnTo>
                    <a:pt x="2615533" y="321491"/>
                  </a:lnTo>
                  <a:lnTo>
                    <a:pt x="2619568" y="323223"/>
                  </a:lnTo>
                  <a:lnTo>
                    <a:pt x="2621297" y="322069"/>
                  </a:lnTo>
                  <a:lnTo>
                    <a:pt x="2627520" y="319048"/>
                  </a:lnTo>
                  <a:lnTo>
                    <a:pt x="2634336" y="317812"/>
                  </a:lnTo>
                  <a:lnTo>
                    <a:pt x="2640830" y="317117"/>
                  </a:lnTo>
                  <a:lnTo>
                    <a:pt x="2646079" y="315720"/>
                  </a:lnTo>
                  <a:lnTo>
                    <a:pt x="2657642" y="310445"/>
                  </a:lnTo>
                  <a:lnTo>
                    <a:pt x="2669420" y="305548"/>
                  </a:lnTo>
                  <a:lnTo>
                    <a:pt x="2691033" y="289746"/>
                  </a:lnTo>
                  <a:lnTo>
                    <a:pt x="2708296" y="258579"/>
                  </a:lnTo>
                  <a:lnTo>
                    <a:pt x="2711204" y="247035"/>
                  </a:lnTo>
                  <a:lnTo>
                    <a:pt x="2720534" y="245647"/>
                  </a:lnTo>
                  <a:lnTo>
                    <a:pt x="2724892" y="243283"/>
                  </a:lnTo>
                  <a:lnTo>
                    <a:pt x="2725145" y="238756"/>
                  </a:lnTo>
                  <a:lnTo>
                    <a:pt x="2721002" y="227411"/>
                  </a:lnTo>
                  <a:lnTo>
                    <a:pt x="2721002" y="220484"/>
                  </a:lnTo>
                  <a:lnTo>
                    <a:pt x="2731376" y="216444"/>
                  </a:lnTo>
                  <a:lnTo>
                    <a:pt x="2722154" y="173155"/>
                  </a:lnTo>
                  <a:lnTo>
                    <a:pt x="2718120" y="173155"/>
                  </a:lnTo>
                  <a:lnTo>
                    <a:pt x="2706594" y="171424"/>
                  </a:lnTo>
                  <a:lnTo>
                    <a:pt x="2697373" y="168537"/>
                  </a:lnTo>
                  <a:lnTo>
                    <a:pt x="2704622" y="160909"/>
                  </a:lnTo>
                  <a:lnTo>
                    <a:pt x="2713005" y="154252"/>
                  </a:lnTo>
                  <a:lnTo>
                    <a:pt x="2720633" y="146947"/>
                  </a:lnTo>
                  <a:lnTo>
                    <a:pt x="2726189" y="136215"/>
                  </a:lnTo>
                  <a:lnTo>
                    <a:pt x="2729071" y="135638"/>
                  </a:lnTo>
                  <a:lnTo>
                    <a:pt x="2730799" y="135060"/>
                  </a:lnTo>
                  <a:lnTo>
                    <a:pt x="2731376" y="136792"/>
                  </a:lnTo>
                  <a:lnTo>
                    <a:pt x="2731952" y="142565"/>
                  </a:lnTo>
                  <a:lnTo>
                    <a:pt x="2735411" y="137369"/>
                  </a:lnTo>
                  <a:lnTo>
                    <a:pt x="2738868" y="134484"/>
                  </a:lnTo>
                  <a:lnTo>
                    <a:pt x="2738868" y="124094"/>
                  </a:lnTo>
                  <a:lnTo>
                    <a:pt x="2742902" y="123517"/>
                  </a:lnTo>
                  <a:lnTo>
                    <a:pt x="2761922" y="123517"/>
                  </a:lnTo>
                  <a:lnTo>
                    <a:pt x="2763074" y="115437"/>
                  </a:lnTo>
                  <a:lnTo>
                    <a:pt x="2763074" y="114283"/>
                  </a:lnTo>
                  <a:lnTo>
                    <a:pt x="2765957" y="113705"/>
                  </a:lnTo>
                  <a:lnTo>
                    <a:pt x="2767109" y="112551"/>
                  </a:lnTo>
                  <a:lnTo>
                    <a:pt x="2758464" y="107933"/>
                  </a:lnTo>
                  <a:lnTo>
                    <a:pt x="2759661" y="98165"/>
                  </a:lnTo>
                  <a:lnTo>
                    <a:pt x="2762498" y="69839"/>
                  </a:lnTo>
                  <a:lnTo>
                    <a:pt x="2768118" y="67458"/>
                  </a:lnTo>
                  <a:lnTo>
                    <a:pt x="2771143" y="63779"/>
                  </a:lnTo>
                  <a:lnTo>
                    <a:pt x="2771575" y="58801"/>
                  </a:lnTo>
                  <a:lnTo>
                    <a:pt x="2769414" y="52523"/>
                  </a:lnTo>
                  <a:lnTo>
                    <a:pt x="2767324" y="45561"/>
                  </a:lnTo>
                  <a:lnTo>
                    <a:pt x="2765668" y="37950"/>
                  </a:lnTo>
                  <a:lnTo>
                    <a:pt x="2741678" y="19696"/>
                  </a:lnTo>
                  <a:lnTo>
                    <a:pt x="2711204" y="9739"/>
                  </a:lnTo>
                  <a:lnTo>
                    <a:pt x="2705225" y="8143"/>
                  </a:lnTo>
                  <a:lnTo>
                    <a:pt x="2699678" y="5194"/>
                  </a:lnTo>
                  <a:lnTo>
                    <a:pt x="2696796" y="4039"/>
                  </a:lnTo>
                  <a:lnTo>
                    <a:pt x="2693338" y="3463"/>
                  </a:lnTo>
                  <a:lnTo>
                    <a:pt x="2676337" y="6205"/>
                  </a:lnTo>
                  <a:lnTo>
                    <a:pt x="2662793" y="9235"/>
                  </a:lnTo>
                  <a:lnTo>
                    <a:pt x="2656138" y="9776"/>
                  </a:lnTo>
                  <a:lnTo>
                    <a:pt x="2643261" y="7612"/>
                  </a:lnTo>
                  <a:lnTo>
                    <a:pt x="2636281" y="7503"/>
                  </a:lnTo>
                  <a:lnTo>
                    <a:pt x="2622261" y="8639"/>
                  </a:lnTo>
                  <a:lnTo>
                    <a:pt x="2607969" y="8369"/>
                  </a:lnTo>
                  <a:lnTo>
                    <a:pt x="2593571" y="7665"/>
                  </a:lnTo>
                  <a:lnTo>
                    <a:pt x="2579225" y="7503"/>
                  </a:lnTo>
                  <a:lnTo>
                    <a:pt x="2568724" y="7882"/>
                  </a:lnTo>
                  <a:lnTo>
                    <a:pt x="2534847" y="10966"/>
                  </a:lnTo>
                  <a:lnTo>
                    <a:pt x="2530219" y="7927"/>
                  </a:lnTo>
                  <a:lnTo>
                    <a:pt x="2525482" y="6565"/>
                  </a:lnTo>
                  <a:lnTo>
                    <a:pt x="2520096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4" y="10389"/>
                  </a:lnTo>
                  <a:lnTo>
                    <a:pt x="2499114" y="10389"/>
                  </a:lnTo>
                  <a:lnTo>
                    <a:pt x="2460266" y="12364"/>
                  </a:lnTo>
                  <a:lnTo>
                    <a:pt x="2445517" y="12120"/>
                  </a:lnTo>
                  <a:lnTo>
                    <a:pt x="2436340" y="12653"/>
                  </a:lnTo>
                  <a:lnTo>
                    <a:pt x="2408054" y="15006"/>
                  </a:lnTo>
                  <a:lnTo>
                    <a:pt x="2396825" y="16296"/>
                  </a:lnTo>
                  <a:lnTo>
                    <a:pt x="2385650" y="16666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09" y="13059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2" y="14069"/>
                  </a:lnTo>
                  <a:lnTo>
                    <a:pt x="2272283" y="15557"/>
                  </a:lnTo>
                  <a:lnTo>
                    <a:pt x="2255326" y="19047"/>
                  </a:lnTo>
                  <a:lnTo>
                    <a:pt x="2251293" y="20201"/>
                  </a:lnTo>
                  <a:lnTo>
                    <a:pt x="2247258" y="20201"/>
                  </a:lnTo>
                  <a:lnTo>
                    <a:pt x="2243223" y="19047"/>
                  </a:lnTo>
                  <a:lnTo>
                    <a:pt x="2233093" y="16765"/>
                  </a:lnTo>
                  <a:lnTo>
                    <a:pt x="2212183" y="15232"/>
                  </a:lnTo>
                  <a:lnTo>
                    <a:pt x="2201727" y="13275"/>
                  </a:lnTo>
                  <a:lnTo>
                    <a:pt x="2192371" y="11913"/>
                  </a:lnTo>
                  <a:lnTo>
                    <a:pt x="2182637" y="12336"/>
                  </a:lnTo>
                  <a:lnTo>
                    <a:pt x="2163113" y="14429"/>
                  </a:lnTo>
                  <a:lnTo>
                    <a:pt x="2158476" y="13934"/>
                  </a:lnTo>
                  <a:lnTo>
                    <a:pt x="2153676" y="13059"/>
                  </a:lnTo>
                  <a:lnTo>
                    <a:pt x="2149416" y="12725"/>
                  </a:lnTo>
                  <a:lnTo>
                    <a:pt x="2146400" y="13851"/>
                  </a:lnTo>
                  <a:lnTo>
                    <a:pt x="2139952" y="17811"/>
                  </a:lnTo>
                  <a:lnTo>
                    <a:pt x="2136747" y="16088"/>
                  </a:lnTo>
                  <a:lnTo>
                    <a:pt x="2135054" y="11661"/>
                  </a:lnTo>
                  <a:lnTo>
                    <a:pt x="2133145" y="7503"/>
                  </a:lnTo>
                  <a:lnTo>
                    <a:pt x="2121042" y="11544"/>
                  </a:lnTo>
                  <a:lnTo>
                    <a:pt x="2118737" y="9235"/>
                  </a:lnTo>
                  <a:lnTo>
                    <a:pt x="2117007" y="5772"/>
                  </a:lnTo>
                  <a:lnTo>
                    <a:pt x="2102211" y="5121"/>
                  </a:lnTo>
                  <a:lnTo>
                    <a:pt x="2088983" y="4906"/>
                  </a:lnTo>
                  <a:lnTo>
                    <a:pt x="2075647" y="5121"/>
                  </a:lnTo>
                  <a:lnTo>
                    <a:pt x="2062256" y="5772"/>
                  </a:lnTo>
                  <a:lnTo>
                    <a:pt x="2055870" y="5347"/>
                  </a:lnTo>
                  <a:lnTo>
                    <a:pt x="2049217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05866" y="2894901"/>
              <a:ext cx="3701415" cy="33020"/>
            </a:xfrm>
            <a:custGeom>
              <a:avLst/>
              <a:gdLst/>
              <a:ahLst/>
              <a:cxnLst/>
              <a:rect l="l" t="t" r="r" b="b"/>
              <a:pathLst>
                <a:path w="3701415" h="33019">
                  <a:moveTo>
                    <a:pt x="129857" y="0"/>
                  </a:moveTo>
                  <a:lnTo>
                    <a:pt x="0" y="0"/>
                  </a:lnTo>
                  <a:lnTo>
                    <a:pt x="0" y="32448"/>
                  </a:lnTo>
                  <a:lnTo>
                    <a:pt x="129857" y="32448"/>
                  </a:lnTo>
                  <a:lnTo>
                    <a:pt x="129857" y="0"/>
                  </a:lnTo>
                  <a:close/>
                </a:path>
                <a:path w="3701415" h="33019">
                  <a:moveTo>
                    <a:pt x="292176" y="0"/>
                  </a:moveTo>
                  <a:lnTo>
                    <a:pt x="162318" y="0"/>
                  </a:lnTo>
                  <a:lnTo>
                    <a:pt x="162318" y="32448"/>
                  </a:lnTo>
                  <a:lnTo>
                    <a:pt x="292176" y="32448"/>
                  </a:lnTo>
                  <a:lnTo>
                    <a:pt x="292176" y="0"/>
                  </a:lnTo>
                  <a:close/>
                </a:path>
                <a:path w="3701415" h="33019">
                  <a:moveTo>
                    <a:pt x="454494" y="0"/>
                  </a:moveTo>
                  <a:lnTo>
                    <a:pt x="324637" y="0"/>
                  </a:lnTo>
                  <a:lnTo>
                    <a:pt x="324637" y="32448"/>
                  </a:lnTo>
                  <a:lnTo>
                    <a:pt x="454494" y="32448"/>
                  </a:lnTo>
                  <a:lnTo>
                    <a:pt x="454494" y="0"/>
                  </a:lnTo>
                  <a:close/>
                </a:path>
                <a:path w="3701415" h="33019">
                  <a:moveTo>
                    <a:pt x="616813" y="0"/>
                  </a:moveTo>
                  <a:lnTo>
                    <a:pt x="486968" y="0"/>
                  </a:lnTo>
                  <a:lnTo>
                    <a:pt x="486968" y="32448"/>
                  </a:lnTo>
                  <a:lnTo>
                    <a:pt x="616813" y="32448"/>
                  </a:lnTo>
                  <a:lnTo>
                    <a:pt x="616813" y="0"/>
                  </a:lnTo>
                  <a:close/>
                </a:path>
                <a:path w="3701415" h="33019">
                  <a:moveTo>
                    <a:pt x="779145" y="0"/>
                  </a:moveTo>
                  <a:lnTo>
                    <a:pt x="649287" y="0"/>
                  </a:lnTo>
                  <a:lnTo>
                    <a:pt x="649287" y="32448"/>
                  </a:lnTo>
                  <a:lnTo>
                    <a:pt x="779145" y="32448"/>
                  </a:lnTo>
                  <a:lnTo>
                    <a:pt x="779145" y="0"/>
                  </a:lnTo>
                  <a:close/>
                </a:path>
                <a:path w="3701415" h="33019">
                  <a:moveTo>
                    <a:pt x="941463" y="0"/>
                  </a:moveTo>
                  <a:lnTo>
                    <a:pt x="811606" y="0"/>
                  </a:lnTo>
                  <a:lnTo>
                    <a:pt x="811606" y="32448"/>
                  </a:lnTo>
                  <a:lnTo>
                    <a:pt x="941463" y="32448"/>
                  </a:lnTo>
                  <a:lnTo>
                    <a:pt x="941463" y="0"/>
                  </a:lnTo>
                  <a:close/>
                </a:path>
                <a:path w="3701415" h="33019">
                  <a:moveTo>
                    <a:pt x="1103782" y="0"/>
                  </a:moveTo>
                  <a:lnTo>
                    <a:pt x="973924" y="0"/>
                  </a:lnTo>
                  <a:lnTo>
                    <a:pt x="973924" y="32448"/>
                  </a:lnTo>
                  <a:lnTo>
                    <a:pt x="1103782" y="32448"/>
                  </a:lnTo>
                  <a:lnTo>
                    <a:pt x="1103782" y="0"/>
                  </a:lnTo>
                  <a:close/>
                </a:path>
                <a:path w="3701415" h="33019">
                  <a:moveTo>
                    <a:pt x="1266101" y="0"/>
                  </a:moveTo>
                  <a:lnTo>
                    <a:pt x="1136256" y="0"/>
                  </a:lnTo>
                  <a:lnTo>
                    <a:pt x="1136256" y="32448"/>
                  </a:lnTo>
                  <a:lnTo>
                    <a:pt x="1266101" y="32448"/>
                  </a:lnTo>
                  <a:lnTo>
                    <a:pt x="1266101" y="0"/>
                  </a:lnTo>
                  <a:close/>
                </a:path>
                <a:path w="3701415" h="33019">
                  <a:moveTo>
                    <a:pt x="1428432" y="0"/>
                  </a:moveTo>
                  <a:lnTo>
                    <a:pt x="1298575" y="0"/>
                  </a:lnTo>
                  <a:lnTo>
                    <a:pt x="1298575" y="32448"/>
                  </a:lnTo>
                  <a:lnTo>
                    <a:pt x="1428432" y="32448"/>
                  </a:lnTo>
                  <a:lnTo>
                    <a:pt x="1428432" y="0"/>
                  </a:lnTo>
                  <a:close/>
                </a:path>
                <a:path w="3701415" h="33019">
                  <a:moveTo>
                    <a:pt x="1590751" y="0"/>
                  </a:moveTo>
                  <a:lnTo>
                    <a:pt x="1460893" y="0"/>
                  </a:lnTo>
                  <a:lnTo>
                    <a:pt x="1460893" y="32448"/>
                  </a:lnTo>
                  <a:lnTo>
                    <a:pt x="1590751" y="32448"/>
                  </a:lnTo>
                  <a:lnTo>
                    <a:pt x="1590751" y="0"/>
                  </a:lnTo>
                  <a:close/>
                </a:path>
                <a:path w="3701415" h="33019">
                  <a:moveTo>
                    <a:pt x="1753069" y="0"/>
                  </a:moveTo>
                  <a:lnTo>
                    <a:pt x="1623212" y="0"/>
                  </a:lnTo>
                  <a:lnTo>
                    <a:pt x="1623212" y="32448"/>
                  </a:lnTo>
                  <a:lnTo>
                    <a:pt x="1753069" y="32448"/>
                  </a:lnTo>
                  <a:lnTo>
                    <a:pt x="1753069" y="0"/>
                  </a:lnTo>
                  <a:close/>
                </a:path>
                <a:path w="3701415" h="33019">
                  <a:moveTo>
                    <a:pt x="1915388" y="0"/>
                  </a:moveTo>
                  <a:lnTo>
                    <a:pt x="1785543" y="0"/>
                  </a:lnTo>
                  <a:lnTo>
                    <a:pt x="1785543" y="32448"/>
                  </a:lnTo>
                  <a:lnTo>
                    <a:pt x="1915388" y="32448"/>
                  </a:lnTo>
                  <a:lnTo>
                    <a:pt x="1915388" y="0"/>
                  </a:lnTo>
                  <a:close/>
                </a:path>
                <a:path w="3701415" h="33019">
                  <a:moveTo>
                    <a:pt x="2077720" y="0"/>
                  </a:moveTo>
                  <a:lnTo>
                    <a:pt x="1947862" y="0"/>
                  </a:lnTo>
                  <a:lnTo>
                    <a:pt x="1947862" y="32448"/>
                  </a:lnTo>
                  <a:lnTo>
                    <a:pt x="2077720" y="32448"/>
                  </a:lnTo>
                  <a:lnTo>
                    <a:pt x="2077720" y="0"/>
                  </a:lnTo>
                  <a:close/>
                </a:path>
                <a:path w="3701415" h="33019">
                  <a:moveTo>
                    <a:pt x="2240038" y="0"/>
                  </a:moveTo>
                  <a:lnTo>
                    <a:pt x="2110181" y="0"/>
                  </a:lnTo>
                  <a:lnTo>
                    <a:pt x="2110181" y="32448"/>
                  </a:lnTo>
                  <a:lnTo>
                    <a:pt x="2240038" y="32448"/>
                  </a:lnTo>
                  <a:lnTo>
                    <a:pt x="2240038" y="0"/>
                  </a:lnTo>
                  <a:close/>
                </a:path>
                <a:path w="3701415" h="33019">
                  <a:moveTo>
                    <a:pt x="2402357" y="0"/>
                  </a:moveTo>
                  <a:lnTo>
                    <a:pt x="2272500" y="0"/>
                  </a:lnTo>
                  <a:lnTo>
                    <a:pt x="2272500" y="32448"/>
                  </a:lnTo>
                  <a:lnTo>
                    <a:pt x="2402357" y="32448"/>
                  </a:lnTo>
                  <a:lnTo>
                    <a:pt x="2402357" y="0"/>
                  </a:lnTo>
                  <a:close/>
                </a:path>
                <a:path w="3701415" h="33019">
                  <a:moveTo>
                    <a:pt x="2564688" y="0"/>
                  </a:moveTo>
                  <a:lnTo>
                    <a:pt x="2434831" y="0"/>
                  </a:lnTo>
                  <a:lnTo>
                    <a:pt x="2434831" y="32448"/>
                  </a:lnTo>
                  <a:lnTo>
                    <a:pt x="2564688" y="32448"/>
                  </a:lnTo>
                  <a:lnTo>
                    <a:pt x="2564688" y="0"/>
                  </a:lnTo>
                  <a:close/>
                </a:path>
                <a:path w="3701415" h="33019">
                  <a:moveTo>
                    <a:pt x="2727007" y="0"/>
                  </a:moveTo>
                  <a:lnTo>
                    <a:pt x="2597150" y="0"/>
                  </a:lnTo>
                  <a:lnTo>
                    <a:pt x="2597150" y="32448"/>
                  </a:lnTo>
                  <a:lnTo>
                    <a:pt x="2727007" y="32448"/>
                  </a:lnTo>
                  <a:lnTo>
                    <a:pt x="2727007" y="0"/>
                  </a:lnTo>
                  <a:close/>
                </a:path>
                <a:path w="3701415" h="33019">
                  <a:moveTo>
                    <a:pt x="2889326" y="0"/>
                  </a:moveTo>
                  <a:lnTo>
                    <a:pt x="2759468" y="0"/>
                  </a:lnTo>
                  <a:lnTo>
                    <a:pt x="2759468" y="32448"/>
                  </a:lnTo>
                  <a:lnTo>
                    <a:pt x="2889326" y="32448"/>
                  </a:lnTo>
                  <a:lnTo>
                    <a:pt x="2889326" y="0"/>
                  </a:lnTo>
                  <a:close/>
                </a:path>
                <a:path w="3701415" h="33019">
                  <a:moveTo>
                    <a:pt x="3051645" y="0"/>
                  </a:moveTo>
                  <a:lnTo>
                    <a:pt x="2921787" y="0"/>
                  </a:lnTo>
                  <a:lnTo>
                    <a:pt x="2921787" y="32448"/>
                  </a:lnTo>
                  <a:lnTo>
                    <a:pt x="3051645" y="32448"/>
                  </a:lnTo>
                  <a:lnTo>
                    <a:pt x="3051645" y="0"/>
                  </a:lnTo>
                  <a:close/>
                </a:path>
                <a:path w="3701415" h="33019">
                  <a:moveTo>
                    <a:pt x="3213976" y="0"/>
                  </a:moveTo>
                  <a:lnTo>
                    <a:pt x="3084118" y="0"/>
                  </a:lnTo>
                  <a:lnTo>
                    <a:pt x="3084118" y="32448"/>
                  </a:lnTo>
                  <a:lnTo>
                    <a:pt x="3213976" y="32448"/>
                  </a:lnTo>
                  <a:lnTo>
                    <a:pt x="3213976" y="0"/>
                  </a:lnTo>
                  <a:close/>
                </a:path>
                <a:path w="3701415" h="33019">
                  <a:moveTo>
                    <a:pt x="3376295" y="0"/>
                  </a:moveTo>
                  <a:lnTo>
                    <a:pt x="3246437" y="0"/>
                  </a:lnTo>
                  <a:lnTo>
                    <a:pt x="3246437" y="32448"/>
                  </a:lnTo>
                  <a:lnTo>
                    <a:pt x="3376295" y="32448"/>
                  </a:lnTo>
                  <a:lnTo>
                    <a:pt x="3376295" y="0"/>
                  </a:lnTo>
                  <a:close/>
                </a:path>
                <a:path w="3701415" h="33019">
                  <a:moveTo>
                    <a:pt x="3538613" y="0"/>
                  </a:moveTo>
                  <a:lnTo>
                    <a:pt x="3408756" y="0"/>
                  </a:lnTo>
                  <a:lnTo>
                    <a:pt x="3408756" y="32448"/>
                  </a:lnTo>
                  <a:lnTo>
                    <a:pt x="3538613" y="32448"/>
                  </a:lnTo>
                  <a:lnTo>
                    <a:pt x="3538613" y="0"/>
                  </a:lnTo>
                  <a:close/>
                </a:path>
                <a:path w="3701415" h="33019">
                  <a:moveTo>
                    <a:pt x="3700932" y="0"/>
                  </a:moveTo>
                  <a:lnTo>
                    <a:pt x="3571075" y="0"/>
                  </a:lnTo>
                  <a:lnTo>
                    <a:pt x="3571075" y="32448"/>
                  </a:lnTo>
                  <a:lnTo>
                    <a:pt x="3700932" y="32448"/>
                  </a:lnTo>
                  <a:lnTo>
                    <a:pt x="37009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14883" y="3111602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70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5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7" y="4706"/>
                  </a:lnTo>
                  <a:lnTo>
                    <a:pt x="1933735" y="5772"/>
                  </a:lnTo>
                  <a:lnTo>
                    <a:pt x="1929700" y="5772"/>
                  </a:lnTo>
                  <a:lnTo>
                    <a:pt x="1926242" y="5194"/>
                  </a:lnTo>
                  <a:lnTo>
                    <a:pt x="1922785" y="4039"/>
                  </a:lnTo>
                  <a:lnTo>
                    <a:pt x="1915426" y="2011"/>
                  </a:lnTo>
                  <a:lnTo>
                    <a:pt x="1908016" y="793"/>
                  </a:lnTo>
                  <a:lnTo>
                    <a:pt x="1900496" y="1200"/>
                  </a:lnTo>
                  <a:lnTo>
                    <a:pt x="1892815" y="4039"/>
                  </a:lnTo>
                  <a:lnTo>
                    <a:pt x="1888727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9" y="10389"/>
                  </a:lnTo>
                  <a:lnTo>
                    <a:pt x="1862936" y="9081"/>
                  </a:lnTo>
                  <a:lnTo>
                    <a:pt x="1839126" y="5600"/>
                  </a:lnTo>
                  <a:lnTo>
                    <a:pt x="1827113" y="4617"/>
                  </a:lnTo>
                  <a:lnTo>
                    <a:pt x="1814056" y="4914"/>
                  </a:lnTo>
                  <a:lnTo>
                    <a:pt x="1800890" y="5699"/>
                  </a:lnTo>
                  <a:lnTo>
                    <a:pt x="1787725" y="5510"/>
                  </a:lnTo>
                  <a:lnTo>
                    <a:pt x="1774667" y="2885"/>
                  </a:lnTo>
                  <a:lnTo>
                    <a:pt x="1771209" y="2885"/>
                  </a:lnTo>
                  <a:lnTo>
                    <a:pt x="1758395" y="6131"/>
                  </a:lnTo>
                  <a:lnTo>
                    <a:pt x="1745634" y="9812"/>
                  </a:lnTo>
                  <a:lnTo>
                    <a:pt x="1732550" y="11327"/>
                  </a:lnTo>
                  <a:lnTo>
                    <a:pt x="1718763" y="8081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5" y="12120"/>
                  </a:lnTo>
                  <a:lnTo>
                    <a:pt x="1702625" y="12698"/>
                  </a:lnTo>
                  <a:lnTo>
                    <a:pt x="1661410" y="12454"/>
                  </a:lnTo>
                  <a:lnTo>
                    <a:pt x="1643841" y="12698"/>
                  </a:lnTo>
                  <a:lnTo>
                    <a:pt x="1639229" y="16738"/>
                  </a:lnTo>
                  <a:lnTo>
                    <a:pt x="1634042" y="16738"/>
                  </a:lnTo>
                  <a:lnTo>
                    <a:pt x="1615366" y="17766"/>
                  </a:lnTo>
                  <a:lnTo>
                    <a:pt x="1577795" y="19173"/>
                  </a:lnTo>
                  <a:lnTo>
                    <a:pt x="1559119" y="20201"/>
                  </a:lnTo>
                  <a:lnTo>
                    <a:pt x="1543649" y="21347"/>
                  </a:lnTo>
                  <a:lnTo>
                    <a:pt x="1497451" y="25974"/>
                  </a:lnTo>
                  <a:lnTo>
                    <a:pt x="1493417" y="26550"/>
                  </a:lnTo>
                  <a:lnTo>
                    <a:pt x="1489383" y="26550"/>
                  </a:lnTo>
                  <a:lnTo>
                    <a:pt x="1480027" y="22410"/>
                  </a:lnTo>
                  <a:lnTo>
                    <a:pt x="1475191" y="22438"/>
                  </a:lnTo>
                  <a:lnTo>
                    <a:pt x="1470680" y="24088"/>
                  </a:lnTo>
                  <a:lnTo>
                    <a:pt x="1466330" y="26550"/>
                  </a:lnTo>
                  <a:lnTo>
                    <a:pt x="1465177" y="27705"/>
                  </a:lnTo>
                  <a:lnTo>
                    <a:pt x="1464025" y="29436"/>
                  </a:lnTo>
                  <a:lnTo>
                    <a:pt x="1462872" y="29436"/>
                  </a:lnTo>
                  <a:lnTo>
                    <a:pt x="1433479" y="24241"/>
                  </a:lnTo>
                  <a:lnTo>
                    <a:pt x="1431174" y="24241"/>
                  </a:lnTo>
                  <a:lnTo>
                    <a:pt x="1413217" y="27659"/>
                  </a:lnTo>
                  <a:lnTo>
                    <a:pt x="1408121" y="28281"/>
                  </a:lnTo>
                  <a:lnTo>
                    <a:pt x="1388236" y="29391"/>
                  </a:lnTo>
                  <a:lnTo>
                    <a:pt x="1328587" y="31744"/>
                  </a:lnTo>
                  <a:lnTo>
                    <a:pt x="1320797" y="32367"/>
                  </a:lnTo>
                  <a:lnTo>
                    <a:pt x="1296889" y="35208"/>
                  </a:lnTo>
                  <a:lnTo>
                    <a:pt x="1293431" y="34053"/>
                  </a:lnTo>
                  <a:lnTo>
                    <a:pt x="1289396" y="33477"/>
                  </a:lnTo>
                  <a:lnTo>
                    <a:pt x="1285938" y="33477"/>
                  </a:lnTo>
                  <a:lnTo>
                    <a:pt x="1277978" y="34333"/>
                  </a:lnTo>
                  <a:lnTo>
                    <a:pt x="1269801" y="35568"/>
                  </a:lnTo>
                  <a:lnTo>
                    <a:pt x="1261625" y="36479"/>
                  </a:lnTo>
                  <a:lnTo>
                    <a:pt x="1247621" y="36254"/>
                  </a:lnTo>
                  <a:lnTo>
                    <a:pt x="1241633" y="36795"/>
                  </a:lnTo>
                  <a:lnTo>
                    <a:pt x="1235753" y="37985"/>
                  </a:lnTo>
                  <a:lnTo>
                    <a:pt x="1230034" y="39825"/>
                  </a:lnTo>
                  <a:lnTo>
                    <a:pt x="1223020" y="41548"/>
                  </a:lnTo>
                  <a:lnTo>
                    <a:pt x="1215842" y="42350"/>
                  </a:lnTo>
                  <a:lnTo>
                    <a:pt x="1208557" y="42179"/>
                  </a:lnTo>
                  <a:lnTo>
                    <a:pt x="1201218" y="40980"/>
                  </a:lnTo>
                  <a:lnTo>
                    <a:pt x="1192141" y="38310"/>
                  </a:lnTo>
                  <a:lnTo>
                    <a:pt x="1187602" y="38139"/>
                  </a:lnTo>
                  <a:lnTo>
                    <a:pt x="1182199" y="40402"/>
                  </a:lnTo>
                  <a:lnTo>
                    <a:pt x="1177643" y="41692"/>
                  </a:lnTo>
                  <a:lnTo>
                    <a:pt x="1172113" y="41629"/>
                  </a:lnTo>
                  <a:lnTo>
                    <a:pt x="1166152" y="40808"/>
                  </a:lnTo>
                  <a:lnTo>
                    <a:pt x="1136470" y="35443"/>
                  </a:lnTo>
                  <a:lnTo>
                    <a:pt x="1128600" y="34631"/>
                  </a:lnTo>
                  <a:lnTo>
                    <a:pt x="1118650" y="34739"/>
                  </a:lnTo>
                  <a:lnTo>
                    <a:pt x="1098532" y="36254"/>
                  </a:lnTo>
                  <a:lnTo>
                    <a:pt x="1088257" y="36362"/>
                  </a:lnTo>
                  <a:lnTo>
                    <a:pt x="1077883" y="35641"/>
                  </a:lnTo>
                  <a:lnTo>
                    <a:pt x="1067508" y="34486"/>
                  </a:lnTo>
                  <a:lnTo>
                    <a:pt x="1046760" y="31744"/>
                  </a:lnTo>
                  <a:lnTo>
                    <a:pt x="1040422" y="31744"/>
                  </a:lnTo>
                  <a:lnTo>
                    <a:pt x="1039268" y="41556"/>
                  </a:lnTo>
                  <a:lnTo>
                    <a:pt x="1036963" y="40402"/>
                  </a:lnTo>
                  <a:lnTo>
                    <a:pt x="1032929" y="39825"/>
                  </a:lnTo>
                  <a:lnTo>
                    <a:pt x="1032929" y="38671"/>
                  </a:lnTo>
                  <a:lnTo>
                    <a:pt x="1031777" y="30013"/>
                  </a:lnTo>
                  <a:lnTo>
                    <a:pt x="1024860" y="31744"/>
                  </a:lnTo>
                  <a:lnTo>
                    <a:pt x="1019674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4" y="36940"/>
                  </a:lnTo>
                  <a:lnTo>
                    <a:pt x="892799" y="39969"/>
                  </a:lnTo>
                  <a:lnTo>
                    <a:pt x="890648" y="42134"/>
                  </a:lnTo>
                  <a:lnTo>
                    <a:pt x="887307" y="42134"/>
                  </a:lnTo>
                  <a:lnTo>
                    <a:pt x="882506" y="38671"/>
                  </a:lnTo>
                  <a:lnTo>
                    <a:pt x="880201" y="37517"/>
                  </a:lnTo>
                  <a:lnTo>
                    <a:pt x="877319" y="36940"/>
                  </a:lnTo>
                  <a:lnTo>
                    <a:pt x="855077" y="36695"/>
                  </a:lnTo>
                  <a:lnTo>
                    <a:pt x="848503" y="36940"/>
                  </a:lnTo>
                  <a:lnTo>
                    <a:pt x="802397" y="39825"/>
                  </a:lnTo>
                  <a:lnTo>
                    <a:pt x="792797" y="41349"/>
                  </a:lnTo>
                  <a:lnTo>
                    <a:pt x="783089" y="42495"/>
                  </a:lnTo>
                  <a:lnTo>
                    <a:pt x="773381" y="43315"/>
                  </a:lnTo>
                  <a:lnTo>
                    <a:pt x="763783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4"/>
                  </a:lnTo>
                  <a:lnTo>
                    <a:pt x="699234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6"/>
                  </a:lnTo>
                  <a:lnTo>
                    <a:pt x="677909" y="45598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6" y="47564"/>
                  </a:lnTo>
                  <a:lnTo>
                    <a:pt x="623733" y="57717"/>
                  </a:lnTo>
                  <a:lnTo>
                    <a:pt x="622005" y="57717"/>
                  </a:lnTo>
                  <a:lnTo>
                    <a:pt x="615403" y="53019"/>
                  </a:lnTo>
                  <a:lnTo>
                    <a:pt x="610262" y="51586"/>
                  </a:lnTo>
                  <a:lnTo>
                    <a:pt x="604796" y="51775"/>
                  </a:lnTo>
                  <a:lnTo>
                    <a:pt x="588488" y="55509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8" y="61758"/>
                  </a:lnTo>
                  <a:lnTo>
                    <a:pt x="459479" y="69261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9" y="77965"/>
                  </a:lnTo>
                  <a:lnTo>
                    <a:pt x="324043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8" y="83113"/>
                  </a:lnTo>
                  <a:lnTo>
                    <a:pt x="277360" y="86000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3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3"/>
                  </a:lnTo>
                  <a:lnTo>
                    <a:pt x="221023" y="98455"/>
                  </a:lnTo>
                  <a:lnTo>
                    <a:pt x="205894" y="100430"/>
                  </a:lnTo>
                  <a:lnTo>
                    <a:pt x="195943" y="102116"/>
                  </a:lnTo>
                  <a:lnTo>
                    <a:pt x="185939" y="104397"/>
                  </a:lnTo>
                  <a:lnTo>
                    <a:pt x="165552" y="109664"/>
                  </a:lnTo>
                  <a:lnTo>
                    <a:pt x="166127" y="120054"/>
                  </a:lnTo>
                  <a:lnTo>
                    <a:pt x="147684" y="117168"/>
                  </a:lnTo>
                  <a:lnTo>
                    <a:pt x="155754" y="131597"/>
                  </a:lnTo>
                  <a:lnTo>
                    <a:pt x="146334" y="132148"/>
                  </a:lnTo>
                  <a:lnTo>
                    <a:pt x="135293" y="136432"/>
                  </a:lnTo>
                  <a:lnTo>
                    <a:pt x="125117" y="143205"/>
                  </a:lnTo>
                  <a:lnTo>
                    <a:pt x="118292" y="151222"/>
                  </a:lnTo>
                  <a:lnTo>
                    <a:pt x="110223" y="146604"/>
                  </a:lnTo>
                  <a:lnTo>
                    <a:pt x="106243" y="155533"/>
                  </a:lnTo>
                  <a:lnTo>
                    <a:pt x="99129" y="158725"/>
                  </a:lnTo>
                  <a:lnTo>
                    <a:pt x="90934" y="159753"/>
                  </a:lnTo>
                  <a:lnTo>
                    <a:pt x="83712" y="162189"/>
                  </a:lnTo>
                  <a:lnTo>
                    <a:pt x="63855" y="195864"/>
                  </a:lnTo>
                  <a:lnTo>
                    <a:pt x="58858" y="200715"/>
                  </a:lnTo>
                  <a:lnTo>
                    <a:pt x="55048" y="206649"/>
                  </a:lnTo>
                  <a:lnTo>
                    <a:pt x="52590" y="213558"/>
                  </a:lnTo>
                  <a:lnTo>
                    <a:pt x="48826" y="216029"/>
                  </a:lnTo>
                  <a:lnTo>
                    <a:pt x="45387" y="219040"/>
                  </a:lnTo>
                  <a:lnTo>
                    <a:pt x="42378" y="222487"/>
                  </a:lnTo>
                  <a:lnTo>
                    <a:pt x="39911" y="226255"/>
                  </a:lnTo>
                  <a:lnTo>
                    <a:pt x="38759" y="228564"/>
                  </a:lnTo>
                  <a:lnTo>
                    <a:pt x="43369" y="233760"/>
                  </a:lnTo>
                  <a:lnTo>
                    <a:pt x="45674" y="238954"/>
                  </a:lnTo>
                  <a:lnTo>
                    <a:pt x="43945" y="239530"/>
                  </a:lnTo>
                  <a:lnTo>
                    <a:pt x="41640" y="241839"/>
                  </a:lnTo>
                  <a:lnTo>
                    <a:pt x="34147" y="245880"/>
                  </a:lnTo>
                  <a:lnTo>
                    <a:pt x="29537" y="248766"/>
                  </a:lnTo>
                  <a:lnTo>
                    <a:pt x="19739" y="253384"/>
                  </a:lnTo>
                  <a:lnTo>
                    <a:pt x="16857" y="253960"/>
                  </a:lnTo>
                  <a:lnTo>
                    <a:pt x="7924" y="256757"/>
                  </a:lnTo>
                  <a:lnTo>
                    <a:pt x="2449" y="261175"/>
                  </a:lnTo>
                  <a:lnTo>
                    <a:pt x="0" y="267759"/>
                  </a:lnTo>
                  <a:lnTo>
                    <a:pt x="144" y="277047"/>
                  </a:lnTo>
                  <a:lnTo>
                    <a:pt x="720" y="278202"/>
                  </a:lnTo>
                  <a:lnTo>
                    <a:pt x="1296" y="278780"/>
                  </a:lnTo>
                  <a:lnTo>
                    <a:pt x="1873" y="279934"/>
                  </a:lnTo>
                  <a:lnTo>
                    <a:pt x="4178" y="275316"/>
                  </a:lnTo>
                  <a:lnTo>
                    <a:pt x="18586" y="286283"/>
                  </a:lnTo>
                  <a:lnTo>
                    <a:pt x="6483" y="292055"/>
                  </a:lnTo>
                  <a:lnTo>
                    <a:pt x="22621" y="309948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0"/>
                  </a:lnTo>
                  <a:lnTo>
                    <a:pt x="15706" y="332747"/>
                  </a:lnTo>
                  <a:lnTo>
                    <a:pt x="19613" y="337742"/>
                  </a:lnTo>
                  <a:lnTo>
                    <a:pt x="21468" y="342847"/>
                  </a:lnTo>
                  <a:lnTo>
                    <a:pt x="24376" y="353047"/>
                  </a:lnTo>
                  <a:lnTo>
                    <a:pt x="30041" y="358648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30" y="374014"/>
                  </a:lnTo>
                  <a:lnTo>
                    <a:pt x="62108" y="384503"/>
                  </a:lnTo>
                  <a:lnTo>
                    <a:pt x="67936" y="389959"/>
                  </a:lnTo>
                  <a:lnTo>
                    <a:pt x="76031" y="390330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3" y="386135"/>
                  </a:lnTo>
                  <a:lnTo>
                    <a:pt x="90628" y="386135"/>
                  </a:lnTo>
                  <a:lnTo>
                    <a:pt x="83712" y="398834"/>
                  </a:lnTo>
                  <a:lnTo>
                    <a:pt x="90727" y="397986"/>
                  </a:lnTo>
                  <a:lnTo>
                    <a:pt x="94879" y="394649"/>
                  </a:lnTo>
                  <a:lnTo>
                    <a:pt x="96761" y="388932"/>
                  </a:lnTo>
                  <a:lnTo>
                    <a:pt x="96968" y="380941"/>
                  </a:lnTo>
                  <a:lnTo>
                    <a:pt x="99849" y="384404"/>
                  </a:lnTo>
                  <a:lnTo>
                    <a:pt x="101578" y="387868"/>
                  </a:lnTo>
                  <a:lnTo>
                    <a:pt x="101003" y="389599"/>
                  </a:lnTo>
                  <a:lnTo>
                    <a:pt x="106451" y="399782"/>
                  </a:lnTo>
                  <a:lnTo>
                    <a:pt x="116060" y="406988"/>
                  </a:lnTo>
                  <a:lnTo>
                    <a:pt x="127505" y="409972"/>
                  </a:lnTo>
                  <a:lnTo>
                    <a:pt x="138464" y="407492"/>
                  </a:lnTo>
                  <a:lnTo>
                    <a:pt x="144705" y="405192"/>
                  </a:lnTo>
                  <a:lnTo>
                    <a:pt x="149918" y="405112"/>
                  </a:lnTo>
                  <a:lnTo>
                    <a:pt x="154593" y="407087"/>
                  </a:lnTo>
                  <a:lnTo>
                    <a:pt x="159212" y="410955"/>
                  </a:lnTo>
                  <a:lnTo>
                    <a:pt x="162093" y="413840"/>
                  </a:lnTo>
                  <a:lnTo>
                    <a:pt x="166128" y="416149"/>
                  </a:lnTo>
                  <a:lnTo>
                    <a:pt x="170163" y="416727"/>
                  </a:lnTo>
                  <a:lnTo>
                    <a:pt x="178808" y="416934"/>
                  </a:lnTo>
                  <a:lnTo>
                    <a:pt x="187453" y="416655"/>
                  </a:lnTo>
                  <a:lnTo>
                    <a:pt x="196098" y="415834"/>
                  </a:lnTo>
                  <a:lnTo>
                    <a:pt x="204743" y="414418"/>
                  </a:lnTo>
                  <a:lnTo>
                    <a:pt x="213179" y="412534"/>
                  </a:lnTo>
                  <a:lnTo>
                    <a:pt x="221240" y="411894"/>
                  </a:lnTo>
                  <a:lnTo>
                    <a:pt x="228974" y="413525"/>
                  </a:lnTo>
                  <a:lnTo>
                    <a:pt x="236440" y="418458"/>
                  </a:lnTo>
                  <a:lnTo>
                    <a:pt x="239899" y="420190"/>
                  </a:lnTo>
                  <a:lnTo>
                    <a:pt x="243932" y="420190"/>
                  </a:lnTo>
                  <a:lnTo>
                    <a:pt x="255082" y="417169"/>
                  </a:lnTo>
                  <a:lnTo>
                    <a:pt x="262087" y="414922"/>
                  </a:lnTo>
                  <a:lnTo>
                    <a:pt x="269525" y="413435"/>
                  </a:lnTo>
                  <a:lnTo>
                    <a:pt x="277936" y="413840"/>
                  </a:lnTo>
                  <a:lnTo>
                    <a:pt x="287275" y="414643"/>
                  </a:lnTo>
                  <a:lnTo>
                    <a:pt x="296884" y="414202"/>
                  </a:lnTo>
                  <a:lnTo>
                    <a:pt x="306383" y="413435"/>
                  </a:lnTo>
                  <a:lnTo>
                    <a:pt x="315398" y="413264"/>
                  </a:lnTo>
                  <a:lnTo>
                    <a:pt x="323926" y="413642"/>
                  </a:lnTo>
                  <a:lnTo>
                    <a:pt x="332183" y="413264"/>
                  </a:lnTo>
                  <a:lnTo>
                    <a:pt x="340117" y="411154"/>
                  </a:lnTo>
                  <a:lnTo>
                    <a:pt x="347672" y="406337"/>
                  </a:lnTo>
                  <a:lnTo>
                    <a:pt x="348824" y="404606"/>
                  </a:lnTo>
                  <a:lnTo>
                    <a:pt x="351707" y="405183"/>
                  </a:lnTo>
                  <a:lnTo>
                    <a:pt x="390897" y="403452"/>
                  </a:lnTo>
                  <a:lnTo>
                    <a:pt x="435274" y="399989"/>
                  </a:lnTo>
                  <a:lnTo>
                    <a:pt x="457400" y="395199"/>
                  </a:lnTo>
                  <a:lnTo>
                    <a:pt x="467549" y="393062"/>
                  </a:lnTo>
                  <a:lnTo>
                    <a:pt x="471007" y="393062"/>
                  </a:lnTo>
                  <a:lnTo>
                    <a:pt x="473889" y="394216"/>
                  </a:lnTo>
                  <a:lnTo>
                    <a:pt x="483920" y="396904"/>
                  </a:lnTo>
                  <a:lnTo>
                    <a:pt x="494060" y="396670"/>
                  </a:lnTo>
                  <a:lnTo>
                    <a:pt x="504200" y="395353"/>
                  </a:lnTo>
                  <a:lnTo>
                    <a:pt x="531702" y="393684"/>
                  </a:lnTo>
                  <a:lnTo>
                    <a:pt x="566426" y="386922"/>
                  </a:lnTo>
                  <a:lnTo>
                    <a:pt x="584544" y="386135"/>
                  </a:lnTo>
                  <a:lnTo>
                    <a:pt x="600105" y="386570"/>
                  </a:lnTo>
                  <a:lnTo>
                    <a:pt x="615666" y="385704"/>
                  </a:lnTo>
                  <a:lnTo>
                    <a:pt x="646788" y="382673"/>
                  </a:lnTo>
                  <a:lnTo>
                    <a:pt x="656639" y="381888"/>
                  </a:lnTo>
                  <a:lnTo>
                    <a:pt x="676127" y="379670"/>
                  </a:lnTo>
                  <a:lnTo>
                    <a:pt x="685979" y="379210"/>
                  </a:lnTo>
                  <a:lnTo>
                    <a:pt x="698513" y="379652"/>
                  </a:lnTo>
                  <a:lnTo>
                    <a:pt x="723583" y="381402"/>
                  </a:lnTo>
                  <a:lnTo>
                    <a:pt x="736119" y="381519"/>
                  </a:lnTo>
                  <a:lnTo>
                    <a:pt x="752544" y="380716"/>
                  </a:lnTo>
                  <a:lnTo>
                    <a:pt x="785395" y="378029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3" y="378597"/>
                  </a:lnTo>
                  <a:lnTo>
                    <a:pt x="854177" y="376937"/>
                  </a:lnTo>
                  <a:lnTo>
                    <a:pt x="864641" y="376323"/>
                  </a:lnTo>
                  <a:lnTo>
                    <a:pt x="888343" y="375892"/>
                  </a:lnTo>
                  <a:lnTo>
                    <a:pt x="912477" y="376323"/>
                  </a:lnTo>
                  <a:lnTo>
                    <a:pt x="919906" y="376928"/>
                  </a:lnTo>
                  <a:lnTo>
                    <a:pt x="927389" y="378128"/>
                  </a:lnTo>
                  <a:lnTo>
                    <a:pt x="934764" y="379003"/>
                  </a:lnTo>
                  <a:lnTo>
                    <a:pt x="954909" y="377902"/>
                  </a:lnTo>
                  <a:lnTo>
                    <a:pt x="967948" y="378416"/>
                  </a:lnTo>
                  <a:lnTo>
                    <a:pt x="980772" y="377741"/>
                  </a:lnTo>
                  <a:lnTo>
                    <a:pt x="993162" y="373438"/>
                  </a:lnTo>
                  <a:lnTo>
                    <a:pt x="994316" y="372860"/>
                  </a:lnTo>
                  <a:lnTo>
                    <a:pt x="996044" y="374014"/>
                  </a:lnTo>
                  <a:lnTo>
                    <a:pt x="997774" y="374014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9"/>
                  </a:lnTo>
                  <a:lnTo>
                    <a:pt x="1047915" y="377191"/>
                  </a:lnTo>
                  <a:lnTo>
                    <a:pt x="1063475" y="376756"/>
                  </a:lnTo>
                  <a:lnTo>
                    <a:pt x="1079036" y="379787"/>
                  </a:lnTo>
                  <a:lnTo>
                    <a:pt x="1084691" y="380481"/>
                  </a:lnTo>
                  <a:lnTo>
                    <a:pt x="1090994" y="379716"/>
                  </a:lnTo>
                  <a:lnTo>
                    <a:pt x="1097514" y="378407"/>
                  </a:lnTo>
                  <a:lnTo>
                    <a:pt x="1103819" y="377478"/>
                  </a:lnTo>
                  <a:lnTo>
                    <a:pt x="1109338" y="377407"/>
                  </a:lnTo>
                  <a:lnTo>
                    <a:pt x="1119946" y="378128"/>
                  </a:lnTo>
                  <a:lnTo>
                    <a:pt x="1125143" y="378056"/>
                  </a:lnTo>
                  <a:lnTo>
                    <a:pt x="1138885" y="378713"/>
                  </a:lnTo>
                  <a:lnTo>
                    <a:pt x="1152518" y="381158"/>
                  </a:lnTo>
                  <a:lnTo>
                    <a:pt x="1166152" y="382195"/>
                  </a:lnTo>
                  <a:lnTo>
                    <a:pt x="1179894" y="378632"/>
                  </a:lnTo>
                  <a:lnTo>
                    <a:pt x="1182776" y="376901"/>
                  </a:lnTo>
                  <a:lnTo>
                    <a:pt x="1187386" y="379787"/>
                  </a:lnTo>
                  <a:lnTo>
                    <a:pt x="1191421" y="380364"/>
                  </a:lnTo>
                  <a:lnTo>
                    <a:pt x="1202659" y="382817"/>
                  </a:lnTo>
                  <a:lnTo>
                    <a:pt x="1208277" y="383773"/>
                  </a:lnTo>
                  <a:lnTo>
                    <a:pt x="1213897" y="384404"/>
                  </a:lnTo>
                  <a:lnTo>
                    <a:pt x="1229549" y="383980"/>
                  </a:lnTo>
                  <a:lnTo>
                    <a:pt x="1245308" y="383179"/>
                  </a:lnTo>
                  <a:lnTo>
                    <a:pt x="1261066" y="382700"/>
                  </a:lnTo>
                  <a:lnTo>
                    <a:pt x="1276718" y="383250"/>
                  </a:lnTo>
                  <a:lnTo>
                    <a:pt x="1287749" y="383899"/>
                  </a:lnTo>
                  <a:lnTo>
                    <a:pt x="1298402" y="383683"/>
                  </a:lnTo>
                  <a:lnTo>
                    <a:pt x="1308731" y="381952"/>
                  </a:lnTo>
                  <a:lnTo>
                    <a:pt x="1318790" y="378056"/>
                  </a:lnTo>
                  <a:lnTo>
                    <a:pt x="1321671" y="377478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2" y="384044"/>
                  </a:lnTo>
                  <a:lnTo>
                    <a:pt x="1347030" y="382673"/>
                  </a:lnTo>
                  <a:lnTo>
                    <a:pt x="1360087" y="381257"/>
                  </a:lnTo>
                  <a:lnTo>
                    <a:pt x="1373253" y="380437"/>
                  </a:lnTo>
                  <a:lnTo>
                    <a:pt x="1386419" y="380156"/>
                  </a:lnTo>
                  <a:lnTo>
                    <a:pt x="1399476" y="380364"/>
                  </a:lnTo>
                  <a:lnTo>
                    <a:pt x="1420583" y="382817"/>
                  </a:lnTo>
                  <a:lnTo>
                    <a:pt x="1431328" y="382962"/>
                  </a:lnTo>
                  <a:lnTo>
                    <a:pt x="1442125" y="380941"/>
                  </a:lnTo>
                  <a:lnTo>
                    <a:pt x="1447312" y="379760"/>
                  </a:lnTo>
                  <a:lnTo>
                    <a:pt x="1452498" y="378849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6" y="379760"/>
                  </a:lnTo>
                  <a:lnTo>
                    <a:pt x="1481891" y="379787"/>
                  </a:lnTo>
                  <a:lnTo>
                    <a:pt x="1496947" y="376829"/>
                  </a:lnTo>
                  <a:lnTo>
                    <a:pt x="1512004" y="373438"/>
                  </a:lnTo>
                  <a:lnTo>
                    <a:pt x="1527277" y="372644"/>
                  </a:lnTo>
                  <a:lnTo>
                    <a:pt x="1547017" y="378632"/>
                  </a:lnTo>
                  <a:lnTo>
                    <a:pt x="1551051" y="378056"/>
                  </a:lnTo>
                  <a:lnTo>
                    <a:pt x="1572952" y="370264"/>
                  </a:lnTo>
                  <a:lnTo>
                    <a:pt x="1622588" y="369831"/>
                  </a:lnTo>
                  <a:lnTo>
                    <a:pt x="1638320" y="368838"/>
                  </a:lnTo>
                  <a:lnTo>
                    <a:pt x="1654214" y="365358"/>
                  </a:lnTo>
                  <a:lnTo>
                    <a:pt x="1665588" y="363157"/>
                  </a:lnTo>
                  <a:lnTo>
                    <a:pt x="1677772" y="362905"/>
                  </a:lnTo>
                  <a:lnTo>
                    <a:pt x="1702626" y="364780"/>
                  </a:lnTo>
                  <a:lnTo>
                    <a:pt x="1720321" y="364338"/>
                  </a:lnTo>
                  <a:lnTo>
                    <a:pt x="1737854" y="362111"/>
                  </a:lnTo>
                  <a:lnTo>
                    <a:pt x="1755063" y="358043"/>
                  </a:lnTo>
                  <a:lnTo>
                    <a:pt x="1771785" y="352083"/>
                  </a:lnTo>
                  <a:lnTo>
                    <a:pt x="1775820" y="350928"/>
                  </a:lnTo>
                  <a:lnTo>
                    <a:pt x="1780430" y="350928"/>
                  </a:lnTo>
                  <a:lnTo>
                    <a:pt x="1785042" y="352083"/>
                  </a:lnTo>
                  <a:lnTo>
                    <a:pt x="1809680" y="355735"/>
                  </a:lnTo>
                  <a:lnTo>
                    <a:pt x="1817891" y="356701"/>
                  </a:lnTo>
                  <a:lnTo>
                    <a:pt x="1828455" y="355085"/>
                  </a:lnTo>
                  <a:lnTo>
                    <a:pt x="1838855" y="352010"/>
                  </a:lnTo>
                  <a:lnTo>
                    <a:pt x="1849582" y="350125"/>
                  </a:lnTo>
                  <a:lnTo>
                    <a:pt x="1861117" y="352083"/>
                  </a:lnTo>
                  <a:lnTo>
                    <a:pt x="1865908" y="352704"/>
                  </a:lnTo>
                  <a:lnTo>
                    <a:pt x="1871347" y="351866"/>
                  </a:lnTo>
                  <a:lnTo>
                    <a:pt x="1877002" y="350702"/>
                  </a:lnTo>
                  <a:lnTo>
                    <a:pt x="1882440" y="350351"/>
                  </a:lnTo>
                  <a:lnTo>
                    <a:pt x="1902252" y="352371"/>
                  </a:lnTo>
                  <a:lnTo>
                    <a:pt x="1912024" y="351974"/>
                  </a:lnTo>
                  <a:lnTo>
                    <a:pt x="1923361" y="348620"/>
                  </a:lnTo>
                  <a:lnTo>
                    <a:pt x="1925666" y="349774"/>
                  </a:lnTo>
                  <a:lnTo>
                    <a:pt x="1927395" y="350351"/>
                  </a:lnTo>
                  <a:lnTo>
                    <a:pt x="1936275" y="351533"/>
                  </a:lnTo>
                  <a:lnTo>
                    <a:pt x="1943100" y="349845"/>
                  </a:lnTo>
                  <a:lnTo>
                    <a:pt x="1947981" y="345238"/>
                  </a:lnTo>
                  <a:lnTo>
                    <a:pt x="1951024" y="337653"/>
                  </a:lnTo>
                  <a:lnTo>
                    <a:pt x="1957301" y="339538"/>
                  </a:lnTo>
                  <a:lnTo>
                    <a:pt x="1958877" y="343641"/>
                  </a:lnTo>
                  <a:lnTo>
                    <a:pt x="1958399" y="348935"/>
                  </a:lnTo>
                  <a:lnTo>
                    <a:pt x="1958517" y="354392"/>
                  </a:lnTo>
                  <a:lnTo>
                    <a:pt x="1989648" y="345020"/>
                  </a:lnTo>
                  <a:lnTo>
                    <a:pt x="1995474" y="342775"/>
                  </a:lnTo>
                  <a:lnTo>
                    <a:pt x="2000976" y="341287"/>
                  </a:lnTo>
                  <a:lnTo>
                    <a:pt x="2005775" y="341693"/>
                  </a:lnTo>
                  <a:lnTo>
                    <a:pt x="2015573" y="345363"/>
                  </a:lnTo>
                  <a:lnTo>
                    <a:pt x="2025803" y="347681"/>
                  </a:lnTo>
                  <a:lnTo>
                    <a:pt x="2036249" y="348592"/>
                  </a:lnTo>
                  <a:lnTo>
                    <a:pt x="2046696" y="348042"/>
                  </a:lnTo>
                  <a:lnTo>
                    <a:pt x="2060285" y="346924"/>
                  </a:lnTo>
                  <a:lnTo>
                    <a:pt x="2074143" y="347320"/>
                  </a:lnTo>
                  <a:lnTo>
                    <a:pt x="2102023" y="349196"/>
                  </a:lnTo>
                  <a:lnTo>
                    <a:pt x="2108840" y="349900"/>
                  </a:lnTo>
                  <a:lnTo>
                    <a:pt x="2122042" y="351956"/>
                  </a:lnTo>
                  <a:lnTo>
                    <a:pt x="2128535" y="352659"/>
                  </a:lnTo>
                  <a:lnTo>
                    <a:pt x="2146283" y="352534"/>
                  </a:lnTo>
                  <a:lnTo>
                    <a:pt x="2164195" y="350351"/>
                  </a:lnTo>
                  <a:lnTo>
                    <a:pt x="2182430" y="348602"/>
                  </a:lnTo>
                  <a:lnTo>
                    <a:pt x="2201152" y="349774"/>
                  </a:lnTo>
                  <a:lnTo>
                    <a:pt x="2201152" y="346311"/>
                  </a:lnTo>
                  <a:lnTo>
                    <a:pt x="2199999" y="339962"/>
                  </a:lnTo>
                  <a:lnTo>
                    <a:pt x="2207258" y="338581"/>
                  </a:lnTo>
                  <a:lnTo>
                    <a:pt x="2212679" y="340178"/>
                  </a:lnTo>
                  <a:lnTo>
                    <a:pt x="2216370" y="344263"/>
                  </a:lnTo>
                  <a:lnTo>
                    <a:pt x="2218442" y="350351"/>
                  </a:lnTo>
                  <a:lnTo>
                    <a:pt x="2220172" y="358432"/>
                  </a:lnTo>
                  <a:lnTo>
                    <a:pt x="2224205" y="357277"/>
                  </a:lnTo>
                  <a:lnTo>
                    <a:pt x="2237893" y="354581"/>
                  </a:lnTo>
                  <a:lnTo>
                    <a:pt x="2259938" y="350928"/>
                  </a:lnTo>
                  <a:lnTo>
                    <a:pt x="2265126" y="349774"/>
                  </a:lnTo>
                  <a:lnTo>
                    <a:pt x="2274923" y="348620"/>
                  </a:lnTo>
                  <a:lnTo>
                    <a:pt x="2287125" y="347943"/>
                  </a:lnTo>
                  <a:lnTo>
                    <a:pt x="2325640" y="346887"/>
                  </a:lnTo>
                  <a:lnTo>
                    <a:pt x="2327368" y="348620"/>
                  </a:lnTo>
                  <a:lnTo>
                    <a:pt x="2330827" y="350351"/>
                  </a:lnTo>
                  <a:lnTo>
                    <a:pt x="2332555" y="350928"/>
                  </a:lnTo>
                  <a:lnTo>
                    <a:pt x="2334861" y="350928"/>
                  </a:lnTo>
                  <a:lnTo>
                    <a:pt x="2374249" y="347275"/>
                  </a:lnTo>
                  <a:lnTo>
                    <a:pt x="2392494" y="345156"/>
                  </a:lnTo>
                  <a:lnTo>
                    <a:pt x="2399410" y="340539"/>
                  </a:lnTo>
                  <a:lnTo>
                    <a:pt x="2402292" y="342271"/>
                  </a:lnTo>
                  <a:lnTo>
                    <a:pt x="2409793" y="345508"/>
                  </a:lnTo>
                  <a:lnTo>
                    <a:pt x="2416916" y="345660"/>
                  </a:lnTo>
                  <a:lnTo>
                    <a:pt x="2423932" y="343975"/>
                  </a:lnTo>
                  <a:lnTo>
                    <a:pt x="2431108" y="341693"/>
                  </a:lnTo>
                  <a:lnTo>
                    <a:pt x="2437250" y="340593"/>
                  </a:lnTo>
                  <a:lnTo>
                    <a:pt x="2443500" y="339817"/>
                  </a:lnTo>
                  <a:lnTo>
                    <a:pt x="2455891" y="338808"/>
                  </a:lnTo>
                  <a:lnTo>
                    <a:pt x="2469723" y="335344"/>
                  </a:lnTo>
                  <a:lnTo>
                    <a:pt x="2477503" y="335615"/>
                  </a:lnTo>
                  <a:lnTo>
                    <a:pt x="2493064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2" y="334153"/>
                  </a:lnTo>
                  <a:lnTo>
                    <a:pt x="2523322" y="333612"/>
                  </a:lnTo>
                  <a:lnTo>
                    <a:pt x="2531111" y="333550"/>
                  </a:lnTo>
                  <a:lnTo>
                    <a:pt x="2546906" y="334505"/>
                  </a:lnTo>
                  <a:lnTo>
                    <a:pt x="2566042" y="335199"/>
                  </a:lnTo>
                  <a:lnTo>
                    <a:pt x="2570986" y="334766"/>
                  </a:lnTo>
                  <a:lnTo>
                    <a:pt x="2574038" y="333035"/>
                  </a:lnTo>
                  <a:lnTo>
                    <a:pt x="2579883" y="327651"/>
                  </a:lnTo>
                  <a:lnTo>
                    <a:pt x="2586645" y="325027"/>
                  </a:lnTo>
                  <a:lnTo>
                    <a:pt x="2593733" y="323376"/>
                  </a:lnTo>
                  <a:lnTo>
                    <a:pt x="2600549" y="320915"/>
                  </a:lnTo>
                  <a:lnTo>
                    <a:pt x="2604584" y="319760"/>
                  </a:lnTo>
                  <a:lnTo>
                    <a:pt x="2608619" y="319760"/>
                  </a:lnTo>
                  <a:lnTo>
                    <a:pt x="2612652" y="320915"/>
                  </a:lnTo>
                  <a:lnTo>
                    <a:pt x="2615534" y="321491"/>
                  </a:lnTo>
                  <a:lnTo>
                    <a:pt x="2619569" y="323223"/>
                  </a:lnTo>
                  <a:lnTo>
                    <a:pt x="2621297" y="322069"/>
                  </a:lnTo>
                  <a:lnTo>
                    <a:pt x="2627520" y="319048"/>
                  </a:lnTo>
                  <a:lnTo>
                    <a:pt x="2634336" y="317812"/>
                  </a:lnTo>
                  <a:lnTo>
                    <a:pt x="2640830" y="317117"/>
                  </a:lnTo>
                  <a:lnTo>
                    <a:pt x="2646079" y="315720"/>
                  </a:lnTo>
                  <a:lnTo>
                    <a:pt x="2657642" y="310443"/>
                  </a:lnTo>
                  <a:lnTo>
                    <a:pt x="2669421" y="305546"/>
                  </a:lnTo>
                  <a:lnTo>
                    <a:pt x="2691033" y="289746"/>
                  </a:lnTo>
                  <a:lnTo>
                    <a:pt x="2708296" y="258578"/>
                  </a:lnTo>
                  <a:lnTo>
                    <a:pt x="2711206" y="247035"/>
                  </a:lnTo>
                  <a:lnTo>
                    <a:pt x="2720534" y="245645"/>
                  </a:lnTo>
                  <a:lnTo>
                    <a:pt x="2724892" y="243283"/>
                  </a:lnTo>
                  <a:lnTo>
                    <a:pt x="2725145" y="238756"/>
                  </a:lnTo>
                  <a:lnTo>
                    <a:pt x="2721002" y="227410"/>
                  </a:lnTo>
                  <a:lnTo>
                    <a:pt x="2721002" y="220484"/>
                  </a:lnTo>
                  <a:lnTo>
                    <a:pt x="2731376" y="216443"/>
                  </a:lnTo>
                  <a:lnTo>
                    <a:pt x="2722154" y="173155"/>
                  </a:lnTo>
                  <a:lnTo>
                    <a:pt x="2718121" y="173155"/>
                  </a:lnTo>
                  <a:lnTo>
                    <a:pt x="2706594" y="171424"/>
                  </a:lnTo>
                  <a:lnTo>
                    <a:pt x="2697373" y="168537"/>
                  </a:lnTo>
                  <a:lnTo>
                    <a:pt x="2704622" y="160907"/>
                  </a:lnTo>
                  <a:lnTo>
                    <a:pt x="2713007" y="154252"/>
                  </a:lnTo>
                  <a:lnTo>
                    <a:pt x="2720633" y="146947"/>
                  </a:lnTo>
                  <a:lnTo>
                    <a:pt x="2726189" y="136215"/>
                  </a:lnTo>
                  <a:lnTo>
                    <a:pt x="2729071" y="135638"/>
                  </a:lnTo>
                  <a:lnTo>
                    <a:pt x="2730800" y="135060"/>
                  </a:lnTo>
                  <a:lnTo>
                    <a:pt x="2731376" y="136792"/>
                  </a:lnTo>
                  <a:lnTo>
                    <a:pt x="2731954" y="142565"/>
                  </a:lnTo>
                  <a:lnTo>
                    <a:pt x="2735411" y="137369"/>
                  </a:lnTo>
                  <a:lnTo>
                    <a:pt x="2738869" y="134484"/>
                  </a:lnTo>
                  <a:lnTo>
                    <a:pt x="2738869" y="124094"/>
                  </a:lnTo>
                  <a:lnTo>
                    <a:pt x="2742904" y="123517"/>
                  </a:lnTo>
                  <a:lnTo>
                    <a:pt x="2761922" y="123517"/>
                  </a:lnTo>
                  <a:lnTo>
                    <a:pt x="2763075" y="115436"/>
                  </a:lnTo>
                  <a:lnTo>
                    <a:pt x="2763075" y="114282"/>
                  </a:lnTo>
                  <a:lnTo>
                    <a:pt x="2765957" y="113705"/>
                  </a:lnTo>
                  <a:lnTo>
                    <a:pt x="2767110" y="112551"/>
                  </a:lnTo>
                  <a:lnTo>
                    <a:pt x="2758465" y="107933"/>
                  </a:lnTo>
                  <a:lnTo>
                    <a:pt x="2759663" y="98165"/>
                  </a:lnTo>
                  <a:lnTo>
                    <a:pt x="2762498" y="69838"/>
                  </a:lnTo>
                  <a:lnTo>
                    <a:pt x="2768118" y="67458"/>
                  </a:lnTo>
                  <a:lnTo>
                    <a:pt x="2771143" y="63778"/>
                  </a:lnTo>
                  <a:lnTo>
                    <a:pt x="2771575" y="58800"/>
                  </a:lnTo>
                  <a:lnTo>
                    <a:pt x="2769415" y="52523"/>
                  </a:lnTo>
                  <a:lnTo>
                    <a:pt x="2767326" y="45561"/>
                  </a:lnTo>
                  <a:lnTo>
                    <a:pt x="2765668" y="37950"/>
                  </a:lnTo>
                  <a:lnTo>
                    <a:pt x="2741678" y="19696"/>
                  </a:lnTo>
                  <a:lnTo>
                    <a:pt x="2711206" y="9739"/>
                  </a:lnTo>
                  <a:lnTo>
                    <a:pt x="2705225" y="8143"/>
                  </a:lnTo>
                  <a:lnTo>
                    <a:pt x="2699679" y="5194"/>
                  </a:lnTo>
                  <a:lnTo>
                    <a:pt x="2696796" y="4039"/>
                  </a:lnTo>
                  <a:lnTo>
                    <a:pt x="2693338" y="3463"/>
                  </a:lnTo>
                  <a:lnTo>
                    <a:pt x="2676338" y="6203"/>
                  </a:lnTo>
                  <a:lnTo>
                    <a:pt x="2662793" y="9235"/>
                  </a:lnTo>
                  <a:lnTo>
                    <a:pt x="2656138" y="9776"/>
                  </a:lnTo>
                  <a:lnTo>
                    <a:pt x="2643262" y="7611"/>
                  </a:lnTo>
                  <a:lnTo>
                    <a:pt x="2636282" y="7503"/>
                  </a:lnTo>
                  <a:lnTo>
                    <a:pt x="2622261" y="8639"/>
                  </a:lnTo>
                  <a:lnTo>
                    <a:pt x="2607970" y="8369"/>
                  </a:lnTo>
                  <a:lnTo>
                    <a:pt x="2593571" y="7665"/>
                  </a:lnTo>
                  <a:lnTo>
                    <a:pt x="2579225" y="7503"/>
                  </a:lnTo>
                  <a:lnTo>
                    <a:pt x="2568726" y="7881"/>
                  </a:lnTo>
                  <a:lnTo>
                    <a:pt x="2534848" y="10966"/>
                  </a:lnTo>
                  <a:lnTo>
                    <a:pt x="2530219" y="7927"/>
                  </a:lnTo>
                  <a:lnTo>
                    <a:pt x="2525482" y="6565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9"/>
                  </a:lnTo>
                  <a:lnTo>
                    <a:pt x="2499116" y="10389"/>
                  </a:lnTo>
                  <a:lnTo>
                    <a:pt x="2460266" y="12364"/>
                  </a:lnTo>
                  <a:lnTo>
                    <a:pt x="2445517" y="12120"/>
                  </a:lnTo>
                  <a:lnTo>
                    <a:pt x="2436340" y="12653"/>
                  </a:lnTo>
                  <a:lnTo>
                    <a:pt x="2408055" y="15006"/>
                  </a:lnTo>
                  <a:lnTo>
                    <a:pt x="2396825" y="16296"/>
                  </a:lnTo>
                  <a:lnTo>
                    <a:pt x="2385650" y="16666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11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3" y="14069"/>
                  </a:lnTo>
                  <a:lnTo>
                    <a:pt x="2272283" y="15557"/>
                  </a:lnTo>
                  <a:lnTo>
                    <a:pt x="2255326" y="19047"/>
                  </a:lnTo>
                  <a:lnTo>
                    <a:pt x="2251293" y="20201"/>
                  </a:lnTo>
                  <a:lnTo>
                    <a:pt x="2247258" y="20201"/>
                  </a:lnTo>
                  <a:lnTo>
                    <a:pt x="2243223" y="19047"/>
                  </a:lnTo>
                  <a:lnTo>
                    <a:pt x="2233094" y="16765"/>
                  </a:lnTo>
                  <a:lnTo>
                    <a:pt x="2212183" y="15232"/>
                  </a:lnTo>
                  <a:lnTo>
                    <a:pt x="2201729" y="13275"/>
                  </a:lnTo>
                  <a:lnTo>
                    <a:pt x="2192373" y="11912"/>
                  </a:lnTo>
                  <a:lnTo>
                    <a:pt x="2182638" y="12336"/>
                  </a:lnTo>
                  <a:lnTo>
                    <a:pt x="2163114" y="14429"/>
                  </a:lnTo>
                  <a:lnTo>
                    <a:pt x="2158476" y="13933"/>
                  </a:lnTo>
                  <a:lnTo>
                    <a:pt x="2153677" y="13058"/>
                  </a:lnTo>
                  <a:lnTo>
                    <a:pt x="2149417" y="12725"/>
                  </a:lnTo>
                  <a:lnTo>
                    <a:pt x="2146401" y="13851"/>
                  </a:lnTo>
                  <a:lnTo>
                    <a:pt x="2139953" y="17811"/>
                  </a:lnTo>
                  <a:lnTo>
                    <a:pt x="2136747" y="16088"/>
                  </a:lnTo>
                  <a:lnTo>
                    <a:pt x="2135055" y="11661"/>
                  </a:lnTo>
                  <a:lnTo>
                    <a:pt x="2133145" y="7503"/>
                  </a:lnTo>
                  <a:lnTo>
                    <a:pt x="2121042" y="11544"/>
                  </a:lnTo>
                  <a:lnTo>
                    <a:pt x="2118737" y="9235"/>
                  </a:lnTo>
                  <a:lnTo>
                    <a:pt x="2117008" y="5772"/>
                  </a:lnTo>
                  <a:lnTo>
                    <a:pt x="2102213" y="5121"/>
                  </a:lnTo>
                  <a:lnTo>
                    <a:pt x="2088984" y="4906"/>
                  </a:lnTo>
                  <a:lnTo>
                    <a:pt x="2075647" y="5121"/>
                  </a:lnTo>
                  <a:lnTo>
                    <a:pt x="2062256" y="5772"/>
                  </a:lnTo>
                  <a:lnTo>
                    <a:pt x="2055872" y="5347"/>
                  </a:lnTo>
                  <a:lnTo>
                    <a:pt x="2049217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230" y="4873281"/>
              <a:ext cx="10356215" cy="33020"/>
            </a:xfrm>
            <a:custGeom>
              <a:avLst/>
              <a:gdLst/>
              <a:ahLst/>
              <a:cxnLst/>
              <a:rect l="l" t="t" r="r" b="b"/>
              <a:pathLst>
                <a:path w="10356215" h="33020">
                  <a:moveTo>
                    <a:pt x="129857" y="0"/>
                  </a:moveTo>
                  <a:lnTo>
                    <a:pt x="0" y="0"/>
                  </a:lnTo>
                  <a:lnTo>
                    <a:pt x="0" y="32448"/>
                  </a:lnTo>
                  <a:lnTo>
                    <a:pt x="129857" y="32448"/>
                  </a:lnTo>
                  <a:lnTo>
                    <a:pt x="129857" y="0"/>
                  </a:lnTo>
                  <a:close/>
                </a:path>
                <a:path w="10356215" h="33020">
                  <a:moveTo>
                    <a:pt x="292188" y="0"/>
                  </a:moveTo>
                  <a:lnTo>
                    <a:pt x="162331" y="0"/>
                  </a:lnTo>
                  <a:lnTo>
                    <a:pt x="162331" y="32448"/>
                  </a:lnTo>
                  <a:lnTo>
                    <a:pt x="292188" y="32448"/>
                  </a:lnTo>
                  <a:lnTo>
                    <a:pt x="292188" y="0"/>
                  </a:lnTo>
                  <a:close/>
                </a:path>
                <a:path w="10356215" h="33020">
                  <a:moveTo>
                    <a:pt x="454507" y="0"/>
                  </a:moveTo>
                  <a:lnTo>
                    <a:pt x="324650" y="0"/>
                  </a:lnTo>
                  <a:lnTo>
                    <a:pt x="324650" y="32448"/>
                  </a:lnTo>
                  <a:lnTo>
                    <a:pt x="454507" y="32448"/>
                  </a:lnTo>
                  <a:lnTo>
                    <a:pt x="454507" y="0"/>
                  </a:lnTo>
                  <a:close/>
                </a:path>
                <a:path w="10356215" h="33020">
                  <a:moveTo>
                    <a:pt x="616826" y="0"/>
                  </a:moveTo>
                  <a:lnTo>
                    <a:pt x="486968" y="0"/>
                  </a:lnTo>
                  <a:lnTo>
                    <a:pt x="486968" y="32448"/>
                  </a:lnTo>
                  <a:lnTo>
                    <a:pt x="616826" y="32448"/>
                  </a:lnTo>
                  <a:lnTo>
                    <a:pt x="616826" y="0"/>
                  </a:lnTo>
                  <a:close/>
                </a:path>
                <a:path w="10356215" h="33020">
                  <a:moveTo>
                    <a:pt x="779145" y="0"/>
                  </a:moveTo>
                  <a:lnTo>
                    <a:pt x="649287" y="0"/>
                  </a:lnTo>
                  <a:lnTo>
                    <a:pt x="649287" y="32448"/>
                  </a:lnTo>
                  <a:lnTo>
                    <a:pt x="779145" y="32448"/>
                  </a:lnTo>
                  <a:lnTo>
                    <a:pt x="779145" y="0"/>
                  </a:lnTo>
                  <a:close/>
                </a:path>
                <a:path w="10356215" h="33020">
                  <a:moveTo>
                    <a:pt x="941476" y="0"/>
                  </a:moveTo>
                  <a:lnTo>
                    <a:pt x="811618" y="0"/>
                  </a:lnTo>
                  <a:lnTo>
                    <a:pt x="811618" y="32448"/>
                  </a:lnTo>
                  <a:lnTo>
                    <a:pt x="941476" y="32448"/>
                  </a:lnTo>
                  <a:lnTo>
                    <a:pt x="941476" y="0"/>
                  </a:lnTo>
                  <a:close/>
                </a:path>
                <a:path w="10356215" h="33020">
                  <a:moveTo>
                    <a:pt x="1103795" y="0"/>
                  </a:moveTo>
                  <a:lnTo>
                    <a:pt x="973937" y="0"/>
                  </a:lnTo>
                  <a:lnTo>
                    <a:pt x="973937" y="32448"/>
                  </a:lnTo>
                  <a:lnTo>
                    <a:pt x="1103795" y="32448"/>
                  </a:lnTo>
                  <a:lnTo>
                    <a:pt x="1103795" y="0"/>
                  </a:lnTo>
                  <a:close/>
                </a:path>
                <a:path w="10356215" h="33020">
                  <a:moveTo>
                    <a:pt x="1266113" y="0"/>
                  </a:moveTo>
                  <a:lnTo>
                    <a:pt x="1136256" y="0"/>
                  </a:lnTo>
                  <a:lnTo>
                    <a:pt x="1136256" y="32448"/>
                  </a:lnTo>
                  <a:lnTo>
                    <a:pt x="1266113" y="32448"/>
                  </a:lnTo>
                  <a:lnTo>
                    <a:pt x="1266113" y="0"/>
                  </a:lnTo>
                  <a:close/>
                </a:path>
                <a:path w="10356215" h="33020">
                  <a:moveTo>
                    <a:pt x="1428432" y="0"/>
                  </a:moveTo>
                  <a:lnTo>
                    <a:pt x="1298575" y="0"/>
                  </a:lnTo>
                  <a:lnTo>
                    <a:pt x="1298575" y="32448"/>
                  </a:lnTo>
                  <a:lnTo>
                    <a:pt x="1428432" y="32448"/>
                  </a:lnTo>
                  <a:lnTo>
                    <a:pt x="1428432" y="0"/>
                  </a:lnTo>
                  <a:close/>
                </a:path>
                <a:path w="10356215" h="33020">
                  <a:moveTo>
                    <a:pt x="1590763" y="0"/>
                  </a:moveTo>
                  <a:lnTo>
                    <a:pt x="1460906" y="0"/>
                  </a:lnTo>
                  <a:lnTo>
                    <a:pt x="1460906" y="32448"/>
                  </a:lnTo>
                  <a:lnTo>
                    <a:pt x="1590763" y="32448"/>
                  </a:lnTo>
                  <a:lnTo>
                    <a:pt x="1590763" y="0"/>
                  </a:lnTo>
                  <a:close/>
                </a:path>
                <a:path w="10356215" h="33020">
                  <a:moveTo>
                    <a:pt x="1753082" y="0"/>
                  </a:moveTo>
                  <a:lnTo>
                    <a:pt x="1623225" y="0"/>
                  </a:lnTo>
                  <a:lnTo>
                    <a:pt x="1623225" y="32448"/>
                  </a:lnTo>
                  <a:lnTo>
                    <a:pt x="1753082" y="32448"/>
                  </a:lnTo>
                  <a:lnTo>
                    <a:pt x="1753082" y="0"/>
                  </a:lnTo>
                  <a:close/>
                </a:path>
                <a:path w="10356215" h="33020">
                  <a:moveTo>
                    <a:pt x="1915401" y="0"/>
                  </a:moveTo>
                  <a:lnTo>
                    <a:pt x="1785543" y="0"/>
                  </a:lnTo>
                  <a:lnTo>
                    <a:pt x="1785543" y="32448"/>
                  </a:lnTo>
                  <a:lnTo>
                    <a:pt x="1915401" y="32448"/>
                  </a:lnTo>
                  <a:lnTo>
                    <a:pt x="1915401" y="0"/>
                  </a:lnTo>
                  <a:close/>
                </a:path>
                <a:path w="10356215" h="33020">
                  <a:moveTo>
                    <a:pt x="2077720" y="0"/>
                  </a:moveTo>
                  <a:lnTo>
                    <a:pt x="1947862" y="0"/>
                  </a:lnTo>
                  <a:lnTo>
                    <a:pt x="1947862" y="32448"/>
                  </a:lnTo>
                  <a:lnTo>
                    <a:pt x="2077720" y="32448"/>
                  </a:lnTo>
                  <a:lnTo>
                    <a:pt x="2077720" y="0"/>
                  </a:lnTo>
                  <a:close/>
                </a:path>
                <a:path w="10356215" h="33020">
                  <a:moveTo>
                    <a:pt x="2240051" y="0"/>
                  </a:moveTo>
                  <a:lnTo>
                    <a:pt x="2110194" y="0"/>
                  </a:lnTo>
                  <a:lnTo>
                    <a:pt x="2110194" y="32448"/>
                  </a:lnTo>
                  <a:lnTo>
                    <a:pt x="2240051" y="32448"/>
                  </a:lnTo>
                  <a:lnTo>
                    <a:pt x="2240051" y="0"/>
                  </a:lnTo>
                  <a:close/>
                </a:path>
                <a:path w="10356215" h="33020">
                  <a:moveTo>
                    <a:pt x="2402370" y="0"/>
                  </a:moveTo>
                  <a:lnTo>
                    <a:pt x="2272512" y="0"/>
                  </a:lnTo>
                  <a:lnTo>
                    <a:pt x="2272512" y="32448"/>
                  </a:lnTo>
                  <a:lnTo>
                    <a:pt x="2402370" y="32448"/>
                  </a:lnTo>
                  <a:lnTo>
                    <a:pt x="2402370" y="0"/>
                  </a:lnTo>
                  <a:close/>
                </a:path>
                <a:path w="10356215" h="33020">
                  <a:moveTo>
                    <a:pt x="2564688" y="0"/>
                  </a:moveTo>
                  <a:lnTo>
                    <a:pt x="2434831" y="0"/>
                  </a:lnTo>
                  <a:lnTo>
                    <a:pt x="2434831" y="32448"/>
                  </a:lnTo>
                  <a:lnTo>
                    <a:pt x="2564688" y="32448"/>
                  </a:lnTo>
                  <a:lnTo>
                    <a:pt x="2564688" y="0"/>
                  </a:lnTo>
                  <a:close/>
                </a:path>
                <a:path w="10356215" h="33020">
                  <a:moveTo>
                    <a:pt x="2727007" y="0"/>
                  </a:moveTo>
                  <a:lnTo>
                    <a:pt x="2597150" y="0"/>
                  </a:lnTo>
                  <a:lnTo>
                    <a:pt x="2597150" y="32448"/>
                  </a:lnTo>
                  <a:lnTo>
                    <a:pt x="2727007" y="32448"/>
                  </a:lnTo>
                  <a:lnTo>
                    <a:pt x="2727007" y="0"/>
                  </a:lnTo>
                  <a:close/>
                </a:path>
                <a:path w="10356215" h="33020">
                  <a:moveTo>
                    <a:pt x="2889339" y="0"/>
                  </a:moveTo>
                  <a:lnTo>
                    <a:pt x="2759481" y="0"/>
                  </a:lnTo>
                  <a:lnTo>
                    <a:pt x="2759481" y="32448"/>
                  </a:lnTo>
                  <a:lnTo>
                    <a:pt x="2889339" y="32448"/>
                  </a:lnTo>
                  <a:lnTo>
                    <a:pt x="2889339" y="0"/>
                  </a:lnTo>
                  <a:close/>
                </a:path>
                <a:path w="10356215" h="33020">
                  <a:moveTo>
                    <a:pt x="3051657" y="0"/>
                  </a:moveTo>
                  <a:lnTo>
                    <a:pt x="2921800" y="0"/>
                  </a:lnTo>
                  <a:lnTo>
                    <a:pt x="2921800" y="32448"/>
                  </a:lnTo>
                  <a:lnTo>
                    <a:pt x="3051657" y="32448"/>
                  </a:lnTo>
                  <a:lnTo>
                    <a:pt x="3051657" y="0"/>
                  </a:lnTo>
                  <a:close/>
                </a:path>
                <a:path w="10356215" h="33020">
                  <a:moveTo>
                    <a:pt x="3213976" y="0"/>
                  </a:moveTo>
                  <a:lnTo>
                    <a:pt x="3084118" y="0"/>
                  </a:lnTo>
                  <a:lnTo>
                    <a:pt x="3084118" y="32448"/>
                  </a:lnTo>
                  <a:lnTo>
                    <a:pt x="3213976" y="32448"/>
                  </a:lnTo>
                  <a:lnTo>
                    <a:pt x="3213976" y="0"/>
                  </a:lnTo>
                  <a:close/>
                </a:path>
                <a:path w="10356215" h="33020">
                  <a:moveTo>
                    <a:pt x="3376295" y="0"/>
                  </a:moveTo>
                  <a:lnTo>
                    <a:pt x="3246437" y="0"/>
                  </a:lnTo>
                  <a:lnTo>
                    <a:pt x="3246437" y="32448"/>
                  </a:lnTo>
                  <a:lnTo>
                    <a:pt x="3376295" y="32448"/>
                  </a:lnTo>
                  <a:lnTo>
                    <a:pt x="3376295" y="0"/>
                  </a:lnTo>
                  <a:close/>
                </a:path>
                <a:path w="10356215" h="33020">
                  <a:moveTo>
                    <a:pt x="3538626" y="0"/>
                  </a:moveTo>
                  <a:lnTo>
                    <a:pt x="3408769" y="0"/>
                  </a:lnTo>
                  <a:lnTo>
                    <a:pt x="3408769" y="32448"/>
                  </a:lnTo>
                  <a:lnTo>
                    <a:pt x="3538626" y="32448"/>
                  </a:lnTo>
                  <a:lnTo>
                    <a:pt x="3538626" y="0"/>
                  </a:lnTo>
                  <a:close/>
                </a:path>
                <a:path w="10356215" h="33020">
                  <a:moveTo>
                    <a:pt x="3700945" y="0"/>
                  </a:moveTo>
                  <a:lnTo>
                    <a:pt x="3571087" y="0"/>
                  </a:lnTo>
                  <a:lnTo>
                    <a:pt x="3571087" y="32448"/>
                  </a:lnTo>
                  <a:lnTo>
                    <a:pt x="3700945" y="32448"/>
                  </a:lnTo>
                  <a:lnTo>
                    <a:pt x="3700945" y="0"/>
                  </a:lnTo>
                  <a:close/>
                </a:path>
                <a:path w="10356215" h="33020">
                  <a:moveTo>
                    <a:pt x="3863263" y="0"/>
                  </a:moveTo>
                  <a:lnTo>
                    <a:pt x="3733406" y="0"/>
                  </a:lnTo>
                  <a:lnTo>
                    <a:pt x="3733406" y="32448"/>
                  </a:lnTo>
                  <a:lnTo>
                    <a:pt x="3863263" y="32448"/>
                  </a:lnTo>
                  <a:lnTo>
                    <a:pt x="3863263" y="0"/>
                  </a:lnTo>
                  <a:close/>
                </a:path>
                <a:path w="10356215" h="33020">
                  <a:moveTo>
                    <a:pt x="4025582" y="0"/>
                  </a:moveTo>
                  <a:lnTo>
                    <a:pt x="3895725" y="0"/>
                  </a:lnTo>
                  <a:lnTo>
                    <a:pt x="3895725" y="32448"/>
                  </a:lnTo>
                  <a:lnTo>
                    <a:pt x="4025582" y="32448"/>
                  </a:lnTo>
                  <a:lnTo>
                    <a:pt x="4025582" y="0"/>
                  </a:lnTo>
                  <a:close/>
                </a:path>
                <a:path w="10356215" h="33020">
                  <a:moveTo>
                    <a:pt x="4187914" y="0"/>
                  </a:moveTo>
                  <a:lnTo>
                    <a:pt x="4058056" y="0"/>
                  </a:lnTo>
                  <a:lnTo>
                    <a:pt x="4058056" y="32448"/>
                  </a:lnTo>
                  <a:lnTo>
                    <a:pt x="4187914" y="32448"/>
                  </a:lnTo>
                  <a:lnTo>
                    <a:pt x="4187914" y="0"/>
                  </a:lnTo>
                  <a:close/>
                </a:path>
                <a:path w="10356215" h="33020">
                  <a:moveTo>
                    <a:pt x="4350232" y="0"/>
                  </a:moveTo>
                  <a:lnTo>
                    <a:pt x="4220375" y="0"/>
                  </a:lnTo>
                  <a:lnTo>
                    <a:pt x="4220375" y="32448"/>
                  </a:lnTo>
                  <a:lnTo>
                    <a:pt x="4350232" y="32448"/>
                  </a:lnTo>
                  <a:lnTo>
                    <a:pt x="4350232" y="0"/>
                  </a:lnTo>
                  <a:close/>
                </a:path>
                <a:path w="10356215" h="33020">
                  <a:moveTo>
                    <a:pt x="4512551" y="0"/>
                  </a:moveTo>
                  <a:lnTo>
                    <a:pt x="4382694" y="0"/>
                  </a:lnTo>
                  <a:lnTo>
                    <a:pt x="4382694" y="32448"/>
                  </a:lnTo>
                  <a:lnTo>
                    <a:pt x="4512551" y="32448"/>
                  </a:lnTo>
                  <a:lnTo>
                    <a:pt x="4512551" y="0"/>
                  </a:lnTo>
                  <a:close/>
                </a:path>
                <a:path w="10356215" h="33020">
                  <a:moveTo>
                    <a:pt x="4674870" y="0"/>
                  </a:moveTo>
                  <a:lnTo>
                    <a:pt x="4545012" y="0"/>
                  </a:lnTo>
                  <a:lnTo>
                    <a:pt x="4545012" y="32448"/>
                  </a:lnTo>
                  <a:lnTo>
                    <a:pt x="4674870" y="32448"/>
                  </a:lnTo>
                  <a:lnTo>
                    <a:pt x="4674870" y="0"/>
                  </a:lnTo>
                  <a:close/>
                </a:path>
                <a:path w="10356215" h="33020">
                  <a:moveTo>
                    <a:pt x="4837188" y="0"/>
                  </a:moveTo>
                  <a:lnTo>
                    <a:pt x="4707344" y="0"/>
                  </a:lnTo>
                  <a:lnTo>
                    <a:pt x="4707344" y="32448"/>
                  </a:lnTo>
                  <a:lnTo>
                    <a:pt x="4837188" y="32448"/>
                  </a:lnTo>
                  <a:lnTo>
                    <a:pt x="4837188" y="0"/>
                  </a:lnTo>
                  <a:close/>
                </a:path>
                <a:path w="10356215" h="33020">
                  <a:moveTo>
                    <a:pt x="4999520" y="0"/>
                  </a:moveTo>
                  <a:lnTo>
                    <a:pt x="4869662" y="0"/>
                  </a:lnTo>
                  <a:lnTo>
                    <a:pt x="4869662" y="32448"/>
                  </a:lnTo>
                  <a:lnTo>
                    <a:pt x="4999520" y="32448"/>
                  </a:lnTo>
                  <a:lnTo>
                    <a:pt x="4999520" y="0"/>
                  </a:lnTo>
                  <a:close/>
                </a:path>
                <a:path w="10356215" h="33020">
                  <a:moveTo>
                    <a:pt x="5161839" y="0"/>
                  </a:moveTo>
                  <a:lnTo>
                    <a:pt x="5031981" y="0"/>
                  </a:lnTo>
                  <a:lnTo>
                    <a:pt x="5031981" y="32448"/>
                  </a:lnTo>
                  <a:lnTo>
                    <a:pt x="5161839" y="32448"/>
                  </a:lnTo>
                  <a:lnTo>
                    <a:pt x="5161839" y="0"/>
                  </a:lnTo>
                  <a:close/>
                </a:path>
                <a:path w="10356215" h="33020">
                  <a:moveTo>
                    <a:pt x="5324157" y="0"/>
                  </a:moveTo>
                  <a:lnTo>
                    <a:pt x="5194300" y="0"/>
                  </a:lnTo>
                  <a:lnTo>
                    <a:pt x="5194300" y="32448"/>
                  </a:lnTo>
                  <a:lnTo>
                    <a:pt x="5324157" y="32448"/>
                  </a:lnTo>
                  <a:lnTo>
                    <a:pt x="5324157" y="0"/>
                  </a:lnTo>
                  <a:close/>
                </a:path>
                <a:path w="10356215" h="33020">
                  <a:moveTo>
                    <a:pt x="5486476" y="0"/>
                  </a:moveTo>
                  <a:lnTo>
                    <a:pt x="5356631" y="0"/>
                  </a:lnTo>
                  <a:lnTo>
                    <a:pt x="5356631" y="32448"/>
                  </a:lnTo>
                  <a:lnTo>
                    <a:pt x="5486476" y="32448"/>
                  </a:lnTo>
                  <a:lnTo>
                    <a:pt x="5486476" y="0"/>
                  </a:lnTo>
                  <a:close/>
                </a:path>
                <a:path w="10356215" h="33020">
                  <a:moveTo>
                    <a:pt x="5648807" y="0"/>
                  </a:moveTo>
                  <a:lnTo>
                    <a:pt x="5518950" y="0"/>
                  </a:lnTo>
                  <a:lnTo>
                    <a:pt x="5518950" y="32448"/>
                  </a:lnTo>
                  <a:lnTo>
                    <a:pt x="5648807" y="32448"/>
                  </a:lnTo>
                  <a:lnTo>
                    <a:pt x="5648807" y="0"/>
                  </a:lnTo>
                  <a:close/>
                </a:path>
                <a:path w="10356215" h="33020">
                  <a:moveTo>
                    <a:pt x="5811126" y="0"/>
                  </a:moveTo>
                  <a:lnTo>
                    <a:pt x="5681269" y="0"/>
                  </a:lnTo>
                  <a:lnTo>
                    <a:pt x="5681269" y="32448"/>
                  </a:lnTo>
                  <a:lnTo>
                    <a:pt x="5811126" y="32448"/>
                  </a:lnTo>
                  <a:lnTo>
                    <a:pt x="5811126" y="0"/>
                  </a:lnTo>
                  <a:close/>
                </a:path>
                <a:path w="10356215" h="33020">
                  <a:moveTo>
                    <a:pt x="5973445" y="0"/>
                  </a:moveTo>
                  <a:lnTo>
                    <a:pt x="5843587" y="0"/>
                  </a:lnTo>
                  <a:lnTo>
                    <a:pt x="5843587" y="32448"/>
                  </a:lnTo>
                  <a:lnTo>
                    <a:pt x="5973445" y="32448"/>
                  </a:lnTo>
                  <a:lnTo>
                    <a:pt x="5973445" y="0"/>
                  </a:lnTo>
                  <a:close/>
                </a:path>
                <a:path w="10356215" h="33020">
                  <a:moveTo>
                    <a:pt x="6135763" y="0"/>
                  </a:moveTo>
                  <a:lnTo>
                    <a:pt x="6005919" y="0"/>
                  </a:lnTo>
                  <a:lnTo>
                    <a:pt x="6005919" y="32448"/>
                  </a:lnTo>
                  <a:lnTo>
                    <a:pt x="6135763" y="32448"/>
                  </a:lnTo>
                  <a:lnTo>
                    <a:pt x="6135763" y="0"/>
                  </a:lnTo>
                  <a:close/>
                </a:path>
                <a:path w="10356215" h="33020">
                  <a:moveTo>
                    <a:pt x="6298095" y="0"/>
                  </a:moveTo>
                  <a:lnTo>
                    <a:pt x="6168237" y="0"/>
                  </a:lnTo>
                  <a:lnTo>
                    <a:pt x="6168237" y="32448"/>
                  </a:lnTo>
                  <a:lnTo>
                    <a:pt x="6298095" y="32448"/>
                  </a:lnTo>
                  <a:lnTo>
                    <a:pt x="6298095" y="0"/>
                  </a:lnTo>
                  <a:close/>
                </a:path>
                <a:path w="10356215" h="33020">
                  <a:moveTo>
                    <a:pt x="6460414" y="0"/>
                  </a:moveTo>
                  <a:lnTo>
                    <a:pt x="6330556" y="0"/>
                  </a:lnTo>
                  <a:lnTo>
                    <a:pt x="6330556" y="32448"/>
                  </a:lnTo>
                  <a:lnTo>
                    <a:pt x="6460414" y="32448"/>
                  </a:lnTo>
                  <a:lnTo>
                    <a:pt x="6460414" y="0"/>
                  </a:lnTo>
                  <a:close/>
                </a:path>
                <a:path w="10356215" h="33020">
                  <a:moveTo>
                    <a:pt x="6622732" y="0"/>
                  </a:moveTo>
                  <a:lnTo>
                    <a:pt x="6492875" y="0"/>
                  </a:lnTo>
                  <a:lnTo>
                    <a:pt x="6492875" y="32448"/>
                  </a:lnTo>
                  <a:lnTo>
                    <a:pt x="6622732" y="32448"/>
                  </a:lnTo>
                  <a:lnTo>
                    <a:pt x="6622732" y="0"/>
                  </a:lnTo>
                  <a:close/>
                </a:path>
                <a:path w="10356215" h="33020">
                  <a:moveTo>
                    <a:pt x="6785051" y="0"/>
                  </a:moveTo>
                  <a:lnTo>
                    <a:pt x="6655206" y="0"/>
                  </a:lnTo>
                  <a:lnTo>
                    <a:pt x="6655206" y="32448"/>
                  </a:lnTo>
                  <a:lnTo>
                    <a:pt x="6785051" y="32448"/>
                  </a:lnTo>
                  <a:lnTo>
                    <a:pt x="6785051" y="0"/>
                  </a:lnTo>
                  <a:close/>
                </a:path>
                <a:path w="10356215" h="33020">
                  <a:moveTo>
                    <a:pt x="6947382" y="0"/>
                  </a:moveTo>
                  <a:lnTo>
                    <a:pt x="6817525" y="0"/>
                  </a:lnTo>
                  <a:lnTo>
                    <a:pt x="6817525" y="32448"/>
                  </a:lnTo>
                  <a:lnTo>
                    <a:pt x="6947382" y="32448"/>
                  </a:lnTo>
                  <a:lnTo>
                    <a:pt x="6947382" y="0"/>
                  </a:lnTo>
                  <a:close/>
                </a:path>
                <a:path w="10356215" h="33020">
                  <a:moveTo>
                    <a:pt x="7109701" y="0"/>
                  </a:moveTo>
                  <a:lnTo>
                    <a:pt x="6979844" y="0"/>
                  </a:lnTo>
                  <a:lnTo>
                    <a:pt x="6979844" y="32448"/>
                  </a:lnTo>
                  <a:lnTo>
                    <a:pt x="7109701" y="32448"/>
                  </a:lnTo>
                  <a:lnTo>
                    <a:pt x="7109701" y="0"/>
                  </a:lnTo>
                  <a:close/>
                </a:path>
                <a:path w="10356215" h="33020">
                  <a:moveTo>
                    <a:pt x="7272020" y="0"/>
                  </a:moveTo>
                  <a:lnTo>
                    <a:pt x="7142162" y="0"/>
                  </a:lnTo>
                  <a:lnTo>
                    <a:pt x="7142162" y="32448"/>
                  </a:lnTo>
                  <a:lnTo>
                    <a:pt x="7272020" y="32448"/>
                  </a:lnTo>
                  <a:lnTo>
                    <a:pt x="7272020" y="0"/>
                  </a:lnTo>
                  <a:close/>
                </a:path>
                <a:path w="10356215" h="33020">
                  <a:moveTo>
                    <a:pt x="7434339" y="0"/>
                  </a:moveTo>
                  <a:lnTo>
                    <a:pt x="7304494" y="0"/>
                  </a:lnTo>
                  <a:lnTo>
                    <a:pt x="7304494" y="32448"/>
                  </a:lnTo>
                  <a:lnTo>
                    <a:pt x="7434339" y="32448"/>
                  </a:lnTo>
                  <a:lnTo>
                    <a:pt x="7434339" y="0"/>
                  </a:lnTo>
                  <a:close/>
                </a:path>
                <a:path w="10356215" h="33020">
                  <a:moveTo>
                    <a:pt x="7596670" y="0"/>
                  </a:moveTo>
                  <a:lnTo>
                    <a:pt x="7466812" y="0"/>
                  </a:lnTo>
                  <a:lnTo>
                    <a:pt x="7466812" y="32448"/>
                  </a:lnTo>
                  <a:lnTo>
                    <a:pt x="7596670" y="32448"/>
                  </a:lnTo>
                  <a:lnTo>
                    <a:pt x="7596670" y="0"/>
                  </a:lnTo>
                  <a:close/>
                </a:path>
                <a:path w="10356215" h="33020">
                  <a:moveTo>
                    <a:pt x="7758989" y="0"/>
                  </a:moveTo>
                  <a:lnTo>
                    <a:pt x="7629131" y="0"/>
                  </a:lnTo>
                  <a:lnTo>
                    <a:pt x="7629131" y="32448"/>
                  </a:lnTo>
                  <a:lnTo>
                    <a:pt x="7758989" y="32448"/>
                  </a:lnTo>
                  <a:lnTo>
                    <a:pt x="7758989" y="0"/>
                  </a:lnTo>
                  <a:close/>
                </a:path>
                <a:path w="10356215" h="33020">
                  <a:moveTo>
                    <a:pt x="7921307" y="0"/>
                  </a:moveTo>
                  <a:lnTo>
                    <a:pt x="7791450" y="0"/>
                  </a:lnTo>
                  <a:lnTo>
                    <a:pt x="7791450" y="32448"/>
                  </a:lnTo>
                  <a:lnTo>
                    <a:pt x="7921307" y="32448"/>
                  </a:lnTo>
                  <a:lnTo>
                    <a:pt x="7921307" y="0"/>
                  </a:lnTo>
                  <a:close/>
                </a:path>
                <a:path w="10356215" h="33020">
                  <a:moveTo>
                    <a:pt x="8083626" y="0"/>
                  </a:moveTo>
                  <a:lnTo>
                    <a:pt x="7953781" y="0"/>
                  </a:lnTo>
                  <a:lnTo>
                    <a:pt x="7953781" y="32448"/>
                  </a:lnTo>
                  <a:lnTo>
                    <a:pt x="8083626" y="32448"/>
                  </a:lnTo>
                  <a:lnTo>
                    <a:pt x="8083626" y="0"/>
                  </a:lnTo>
                  <a:close/>
                </a:path>
                <a:path w="10356215" h="33020">
                  <a:moveTo>
                    <a:pt x="8245957" y="0"/>
                  </a:moveTo>
                  <a:lnTo>
                    <a:pt x="8116100" y="0"/>
                  </a:lnTo>
                  <a:lnTo>
                    <a:pt x="8116100" y="32448"/>
                  </a:lnTo>
                  <a:lnTo>
                    <a:pt x="8245957" y="32448"/>
                  </a:lnTo>
                  <a:lnTo>
                    <a:pt x="8245957" y="0"/>
                  </a:lnTo>
                  <a:close/>
                </a:path>
                <a:path w="10356215" h="33020">
                  <a:moveTo>
                    <a:pt x="8408276" y="0"/>
                  </a:moveTo>
                  <a:lnTo>
                    <a:pt x="8278419" y="0"/>
                  </a:lnTo>
                  <a:lnTo>
                    <a:pt x="8278419" y="32448"/>
                  </a:lnTo>
                  <a:lnTo>
                    <a:pt x="8408276" y="32448"/>
                  </a:lnTo>
                  <a:lnTo>
                    <a:pt x="8408276" y="0"/>
                  </a:lnTo>
                  <a:close/>
                </a:path>
                <a:path w="10356215" h="33020">
                  <a:moveTo>
                    <a:pt x="8570595" y="0"/>
                  </a:moveTo>
                  <a:lnTo>
                    <a:pt x="8440737" y="0"/>
                  </a:lnTo>
                  <a:lnTo>
                    <a:pt x="8440737" y="32448"/>
                  </a:lnTo>
                  <a:lnTo>
                    <a:pt x="8570595" y="32448"/>
                  </a:lnTo>
                  <a:lnTo>
                    <a:pt x="8570595" y="0"/>
                  </a:lnTo>
                  <a:close/>
                </a:path>
                <a:path w="10356215" h="33020">
                  <a:moveTo>
                    <a:pt x="8732914" y="0"/>
                  </a:moveTo>
                  <a:lnTo>
                    <a:pt x="8603069" y="0"/>
                  </a:lnTo>
                  <a:lnTo>
                    <a:pt x="8603069" y="32448"/>
                  </a:lnTo>
                  <a:lnTo>
                    <a:pt x="8732914" y="32448"/>
                  </a:lnTo>
                  <a:lnTo>
                    <a:pt x="8732914" y="0"/>
                  </a:lnTo>
                  <a:close/>
                </a:path>
                <a:path w="10356215" h="33020">
                  <a:moveTo>
                    <a:pt x="8895245" y="0"/>
                  </a:moveTo>
                  <a:lnTo>
                    <a:pt x="8765388" y="0"/>
                  </a:lnTo>
                  <a:lnTo>
                    <a:pt x="8765388" y="32448"/>
                  </a:lnTo>
                  <a:lnTo>
                    <a:pt x="8895245" y="32448"/>
                  </a:lnTo>
                  <a:lnTo>
                    <a:pt x="8895245" y="0"/>
                  </a:lnTo>
                  <a:close/>
                </a:path>
                <a:path w="10356215" h="33020">
                  <a:moveTo>
                    <a:pt x="9057564" y="0"/>
                  </a:moveTo>
                  <a:lnTo>
                    <a:pt x="8927706" y="0"/>
                  </a:lnTo>
                  <a:lnTo>
                    <a:pt x="8927706" y="32448"/>
                  </a:lnTo>
                  <a:lnTo>
                    <a:pt x="9057564" y="32448"/>
                  </a:lnTo>
                  <a:lnTo>
                    <a:pt x="9057564" y="0"/>
                  </a:lnTo>
                  <a:close/>
                </a:path>
                <a:path w="10356215" h="33020">
                  <a:moveTo>
                    <a:pt x="9219882" y="0"/>
                  </a:moveTo>
                  <a:lnTo>
                    <a:pt x="9090025" y="0"/>
                  </a:lnTo>
                  <a:lnTo>
                    <a:pt x="9090025" y="32448"/>
                  </a:lnTo>
                  <a:lnTo>
                    <a:pt x="9219882" y="32448"/>
                  </a:lnTo>
                  <a:lnTo>
                    <a:pt x="9219882" y="0"/>
                  </a:lnTo>
                  <a:close/>
                </a:path>
                <a:path w="10356215" h="33020">
                  <a:moveTo>
                    <a:pt x="9382201" y="0"/>
                  </a:moveTo>
                  <a:lnTo>
                    <a:pt x="9252356" y="0"/>
                  </a:lnTo>
                  <a:lnTo>
                    <a:pt x="9252356" y="32448"/>
                  </a:lnTo>
                  <a:lnTo>
                    <a:pt x="9382201" y="32448"/>
                  </a:lnTo>
                  <a:lnTo>
                    <a:pt x="9382201" y="0"/>
                  </a:lnTo>
                  <a:close/>
                </a:path>
                <a:path w="10356215" h="33020">
                  <a:moveTo>
                    <a:pt x="9544533" y="0"/>
                  </a:moveTo>
                  <a:lnTo>
                    <a:pt x="9414675" y="0"/>
                  </a:lnTo>
                  <a:lnTo>
                    <a:pt x="9414675" y="32448"/>
                  </a:lnTo>
                  <a:lnTo>
                    <a:pt x="9544533" y="32448"/>
                  </a:lnTo>
                  <a:lnTo>
                    <a:pt x="9544533" y="0"/>
                  </a:lnTo>
                  <a:close/>
                </a:path>
                <a:path w="10356215" h="33020">
                  <a:moveTo>
                    <a:pt x="9706851" y="0"/>
                  </a:moveTo>
                  <a:lnTo>
                    <a:pt x="9576994" y="0"/>
                  </a:lnTo>
                  <a:lnTo>
                    <a:pt x="9576994" y="32448"/>
                  </a:lnTo>
                  <a:lnTo>
                    <a:pt x="9706851" y="32448"/>
                  </a:lnTo>
                  <a:lnTo>
                    <a:pt x="9706851" y="0"/>
                  </a:lnTo>
                  <a:close/>
                </a:path>
                <a:path w="10356215" h="33020">
                  <a:moveTo>
                    <a:pt x="9869170" y="0"/>
                  </a:moveTo>
                  <a:lnTo>
                    <a:pt x="9739312" y="0"/>
                  </a:lnTo>
                  <a:lnTo>
                    <a:pt x="9739312" y="32448"/>
                  </a:lnTo>
                  <a:lnTo>
                    <a:pt x="9869170" y="32448"/>
                  </a:lnTo>
                  <a:lnTo>
                    <a:pt x="9869170" y="0"/>
                  </a:lnTo>
                  <a:close/>
                </a:path>
                <a:path w="10356215" h="33020">
                  <a:moveTo>
                    <a:pt x="10031489" y="0"/>
                  </a:moveTo>
                  <a:lnTo>
                    <a:pt x="9901644" y="0"/>
                  </a:lnTo>
                  <a:lnTo>
                    <a:pt x="9901644" y="32448"/>
                  </a:lnTo>
                  <a:lnTo>
                    <a:pt x="10031489" y="32448"/>
                  </a:lnTo>
                  <a:lnTo>
                    <a:pt x="10031489" y="0"/>
                  </a:lnTo>
                  <a:close/>
                </a:path>
                <a:path w="10356215" h="33020">
                  <a:moveTo>
                    <a:pt x="10193820" y="0"/>
                  </a:moveTo>
                  <a:lnTo>
                    <a:pt x="10063963" y="0"/>
                  </a:lnTo>
                  <a:lnTo>
                    <a:pt x="10063963" y="32448"/>
                  </a:lnTo>
                  <a:lnTo>
                    <a:pt x="10193820" y="32448"/>
                  </a:lnTo>
                  <a:lnTo>
                    <a:pt x="10193820" y="0"/>
                  </a:lnTo>
                  <a:close/>
                </a:path>
                <a:path w="10356215" h="33020">
                  <a:moveTo>
                    <a:pt x="10356139" y="0"/>
                  </a:moveTo>
                  <a:lnTo>
                    <a:pt x="10226281" y="0"/>
                  </a:lnTo>
                  <a:lnTo>
                    <a:pt x="10226281" y="32448"/>
                  </a:lnTo>
                  <a:lnTo>
                    <a:pt x="10356139" y="32448"/>
                  </a:lnTo>
                  <a:lnTo>
                    <a:pt x="103561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4883" y="5082708"/>
              <a:ext cx="2771775" cy="420370"/>
            </a:xfrm>
            <a:custGeom>
              <a:avLst/>
              <a:gdLst/>
              <a:ahLst/>
              <a:cxnLst/>
              <a:rect l="l" t="t" r="r" b="b"/>
              <a:pathLst>
                <a:path w="2771775" h="420370">
                  <a:moveTo>
                    <a:pt x="1986757" y="0"/>
                  </a:moveTo>
                  <a:lnTo>
                    <a:pt x="1986757" y="10966"/>
                  </a:lnTo>
                  <a:lnTo>
                    <a:pt x="1974654" y="4039"/>
                  </a:lnTo>
                  <a:lnTo>
                    <a:pt x="1967738" y="13274"/>
                  </a:lnTo>
                  <a:lnTo>
                    <a:pt x="1964856" y="12120"/>
                  </a:lnTo>
                  <a:lnTo>
                    <a:pt x="1964856" y="8657"/>
                  </a:lnTo>
                  <a:lnTo>
                    <a:pt x="1966009" y="0"/>
                  </a:lnTo>
                  <a:lnTo>
                    <a:pt x="1949871" y="3318"/>
                  </a:lnTo>
                  <a:lnTo>
                    <a:pt x="1941857" y="4706"/>
                  </a:lnTo>
                  <a:lnTo>
                    <a:pt x="1933735" y="5772"/>
                  </a:lnTo>
                  <a:lnTo>
                    <a:pt x="1929700" y="5772"/>
                  </a:lnTo>
                  <a:lnTo>
                    <a:pt x="1926242" y="5194"/>
                  </a:lnTo>
                  <a:lnTo>
                    <a:pt x="1922785" y="4039"/>
                  </a:lnTo>
                  <a:lnTo>
                    <a:pt x="1915426" y="2011"/>
                  </a:lnTo>
                  <a:lnTo>
                    <a:pt x="1908016" y="793"/>
                  </a:lnTo>
                  <a:lnTo>
                    <a:pt x="1900496" y="1198"/>
                  </a:lnTo>
                  <a:lnTo>
                    <a:pt x="1892815" y="4039"/>
                  </a:lnTo>
                  <a:lnTo>
                    <a:pt x="1888727" y="6412"/>
                  </a:lnTo>
                  <a:lnTo>
                    <a:pt x="1884314" y="8296"/>
                  </a:lnTo>
                  <a:lnTo>
                    <a:pt x="1879685" y="9640"/>
                  </a:lnTo>
                  <a:lnTo>
                    <a:pt x="1874949" y="10389"/>
                  </a:lnTo>
                  <a:lnTo>
                    <a:pt x="1862936" y="9081"/>
                  </a:lnTo>
                  <a:lnTo>
                    <a:pt x="1839126" y="5600"/>
                  </a:lnTo>
                  <a:lnTo>
                    <a:pt x="1827113" y="4616"/>
                  </a:lnTo>
                  <a:lnTo>
                    <a:pt x="1814056" y="4914"/>
                  </a:lnTo>
                  <a:lnTo>
                    <a:pt x="1800890" y="5699"/>
                  </a:lnTo>
                  <a:lnTo>
                    <a:pt x="1787725" y="5509"/>
                  </a:lnTo>
                  <a:lnTo>
                    <a:pt x="1774667" y="2885"/>
                  </a:lnTo>
                  <a:lnTo>
                    <a:pt x="1771209" y="2885"/>
                  </a:lnTo>
                  <a:lnTo>
                    <a:pt x="1758395" y="6131"/>
                  </a:lnTo>
                  <a:lnTo>
                    <a:pt x="1745634" y="9812"/>
                  </a:lnTo>
                  <a:lnTo>
                    <a:pt x="1732550" y="11327"/>
                  </a:lnTo>
                  <a:lnTo>
                    <a:pt x="1718763" y="8081"/>
                  </a:lnTo>
                  <a:lnTo>
                    <a:pt x="1715305" y="6348"/>
                  </a:lnTo>
                  <a:lnTo>
                    <a:pt x="1709541" y="10966"/>
                  </a:lnTo>
                  <a:lnTo>
                    <a:pt x="1704355" y="12120"/>
                  </a:lnTo>
                  <a:lnTo>
                    <a:pt x="1702625" y="12698"/>
                  </a:lnTo>
                  <a:lnTo>
                    <a:pt x="1661410" y="12453"/>
                  </a:lnTo>
                  <a:lnTo>
                    <a:pt x="1643841" y="12698"/>
                  </a:lnTo>
                  <a:lnTo>
                    <a:pt x="1639229" y="16737"/>
                  </a:lnTo>
                  <a:lnTo>
                    <a:pt x="1634042" y="16737"/>
                  </a:lnTo>
                  <a:lnTo>
                    <a:pt x="1615366" y="17766"/>
                  </a:lnTo>
                  <a:lnTo>
                    <a:pt x="1577795" y="19173"/>
                  </a:lnTo>
                  <a:lnTo>
                    <a:pt x="1559119" y="20200"/>
                  </a:lnTo>
                  <a:lnTo>
                    <a:pt x="1543649" y="21347"/>
                  </a:lnTo>
                  <a:lnTo>
                    <a:pt x="1497451" y="25972"/>
                  </a:lnTo>
                  <a:lnTo>
                    <a:pt x="1493417" y="26549"/>
                  </a:lnTo>
                  <a:lnTo>
                    <a:pt x="1489383" y="26549"/>
                  </a:lnTo>
                  <a:lnTo>
                    <a:pt x="1480027" y="22410"/>
                  </a:lnTo>
                  <a:lnTo>
                    <a:pt x="1475191" y="22438"/>
                  </a:lnTo>
                  <a:lnTo>
                    <a:pt x="1470680" y="24088"/>
                  </a:lnTo>
                  <a:lnTo>
                    <a:pt x="1466330" y="26549"/>
                  </a:lnTo>
                  <a:lnTo>
                    <a:pt x="1465177" y="27703"/>
                  </a:lnTo>
                  <a:lnTo>
                    <a:pt x="1464025" y="29436"/>
                  </a:lnTo>
                  <a:lnTo>
                    <a:pt x="1462872" y="29436"/>
                  </a:lnTo>
                  <a:lnTo>
                    <a:pt x="1433479" y="24241"/>
                  </a:lnTo>
                  <a:lnTo>
                    <a:pt x="1431174" y="24241"/>
                  </a:lnTo>
                  <a:lnTo>
                    <a:pt x="1413217" y="27659"/>
                  </a:lnTo>
                  <a:lnTo>
                    <a:pt x="1408121" y="28281"/>
                  </a:lnTo>
                  <a:lnTo>
                    <a:pt x="1388236" y="29391"/>
                  </a:lnTo>
                  <a:lnTo>
                    <a:pt x="1328587" y="31744"/>
                  </a:lnTo>
                  <a:lnTo>
                    <a:pt x="1320797" y="32367"/>
                  </a:lnTo>
                  <a:lnTo>
                    <a:pt x="1296889" y="35208"/>
                  </a:lnTo>
                  <a:lnTo>
                    <a:pt x="1293431" y="34053"/>
                  </a:lnTo>
                  <a:lnTo>
                    <a:pt x="1289396" y="33475"/>
                  </a:lnTo>
                  <a:lnTo>
                    <a:pt x="1285938" y="33475"/>
                  </a:lnTo>
                  <a:lnTo>
                    <a:pt x="1277978" y="34333"/>
                  </a:lnTo>
                  <a:lnTo>
                    <a:pt x="1269801" y="35568"/>
                  </a:lnTo>
                  <a:lnTo>
                    <a:pt x="1261625" y="36479"/>
                  </a:lnTo>
                  <a:lnTo>
                    <a:pt x="1247621" y="36254"/>
                  </a:lnTo>
                  <a:lnTo>
                    <a:pt x="1241633" y="36795"/>
                  </a:lnTo>
                  <a:lnTo>
                    <a:pt x="1235753" y="37985"/>
                  </a:lnTo>
                  <a:lnTo>
                    <a:pt x="1230034" y="39824"/>
                  </a:lnTo>
                  <a:lnTo>
                    <a:pt x="1223020" y="41548"/>
                  </a:lnTo>
                  <a:lnTo>
                    <a:pt x="1215842" y="42350"/>
                  </a:lnTo>
                  <a:lnTo>
                    <a:pt x="1208557" y="42179"/>
                  </a:lnTo>
                  <a:lnTo>
                    <a:pt x="1201218" y="40979"/>
                  </a:lnTo>
                  <a:lnTo>
                    <a:pt x="1192141" y="38310"/>
                  </a:lnTo>
                  <a:lnTo>
                    <a:pt x="1187602" y="38139"/>
                  </a:lnTo>
                  <a:lnTo>
                    <a:pt x="1182199" y="40402"/>
                  </a:lnTo>
                  <a:lnTo>
                    <a:pt x="1177643" y="41692"/>
                  </a:lnTo>
                  <a:lnTo>
                    <a:pt x="1172113" y="41629"/>
                  </a:lnTo>
                  <a:lnTo>
                    <a:pt x="1166152" y="40808"/>
                  </a:lnTo>
                  <a:lnTo>
                    <a:pt x="1136470" y="35443"/>
                  </a:lnTo>
                  <a:lnTo>
                    <a:pt x="1128600" y="34630"/>
                  </a:lnTo>
                  <a:lnTo>
                    <a:pt x="1118650" y="34739"/>
                  </a:lnTo>
                  <a:lnTo>
                    <a:pt x="1098532" y="36254"/>
                  </a:lnTo>
                  <a:lnTo>
                    <a:pt x="1088257" y="36362"/>
                  </a:lnTo>
                  <a:lnTo>
                    <a:pt x="1077883" y="35641"/>
                  </a:lnTo>
                  <a:lnTo>
                    <a:pt x="1067508" y="34486"/>
                  </a:lnTo>
                  <a:lnTo>
                    <a:pt x="1046760" y="31744"/>
                  </a:lnTo>
                  <a:lnTo>
                    <a:pt x="1040422" y="31744"/>
                  </a:lnTo>
                  <a:lnTo>
                    <a:pt x="1039268" y="41556"/>
                  </a:lnTo>
                  <a:lnTo>
                    <a:pt x="1036963" y="40402"/>
                  </a:lnTo>
                  <a:lnTo>
                    <a:pt x="1032929" y="39824"/>
                  </a:lnTo>
                  <a:lnTo>
                    <a:pt x="1032929" y="38671"/>
                  </a:lnTo>
                  <a:lnTo>
                    <a:pt x="1031777" y="30012"/>
                  </a:lnTo>
                  <a:lnTo>
                    <a:pt x="1024860" y="31744"/>
                  </a:lnTo>
                  <a:lnTo>
                    <a:pt x="1019674" y="31744"/>
                  </a:lnTo>
                  <a:lnTo>
                    <a:pt x="979906" y="34053"/>
                  </a:lnTo>
                  <a:lnTo>
                    <a:pt x="923696" y="35397"/>
                  </a:lnTo>
                  <a:lnTo>
                    <a:pt x="894034" y="36939"/>
                  </a:lnTo>
                  <a:lnTo>
                    <a:pt x="892799" y="39969"/>
                  </a:lnTo>
                  <a:lnTo>
                    <a:pt x="890648" y="42133"/>
                  </a:lnTo>
                  <a:lnTo>
                    <a:pt x="887307" y="42133"/>
                  </a:lnTo>
                  <a:lnTo>
                    <a:pt x="882506" y="38671"/>
                  </a:lnTo>
                  <a:lnTo>
                    <a:pt x="880201" y="37517"/>
                  </a:lnTo>
                  <a:lnTo>
                    <a:pt x="877319" y="36939"/>
                  </a:lnTo>
                  <a:lnTo>
                    <a:pt x="855077" y="36695"/>
                  </a:lnTo>
                  <a:lnTo>
                    <a:pt x="848503" y="36939"/>
                  </a:lnTo>
                  <a:lnTo>
                    <a:pt x="802397" y="39824"/>
                  </a:lnTo>
                  <a:lnTo>
                    <a:pt x="792797" y="41349"/>
                  </a:lnTo>
                  <a:lnTo>
                    <a:pt x="783089" y="42495"/>
                  </a:lnTo>
                  <a:lnTo>
                    <a:pt x="773381" y="43315"/>
                  </a:lnTo>
                  <a:lnTo>
                    <a:pt x="763783" y="43865"/>
                  </a:lnTo>
                  <a:lnTo>
                    <a:pt x="747374" y="42900"/>
                  </a:lnTo>
                  <a:lnTo>
                    <a:pt x="731075" y="42638"/>
                  </a:lnTo>
                  <a:lnTo>
                    <a:pt x="714992" y="44433"/>
                  </a:lnTo>
                  <a:lnTo>
                    <a:pt x="699234" y="49637"/>
                  </a:lnTo>
                  <a:lnTo>
                    <a:pt x="696352" y="50792"/>
                  </a:lnTo>
                  <a:lnTo>
                    <a:pt x="691741" y="48483"/>
                  </a:lnTo>
                  <a:lnTo>
                    <a:pt x="687707" y="47905"/>
                  </a:lnTo>
                  <a:lnTo>
                    <a:pt x="677909" y="45596"/>
                  </a:lnTo>
                  <a:lnTo>
                    <a:pt x="672956" y="44822"/>
                  </a:lnTo>
                  <a:lnTo>
                    <a:pt x="668111" y="45020"/>
                  </a:lnTo>
                  <a:lnTo>
                    <a:pt x="657396" y="47564"/>
                  </a:lnTo>
                  <a:lnTo>
                    <a:pt x="623733" y="57717"/>
                  </a:lnTo>
                  <a:lnTo>
                    <a:pt x="622005" y="57717"/>
                  </a:lnTo>
                  <a:lnTo>
                    <a:pt x="615403" y="53019"/>
                  </a:lnTo>
                  <a:lnTo>
                    <a:pt x="610262" y="51586"/>
                  </a:lnTo>
                  <a:lnTo>
                    <a:pt x="604796" y="51775"/>
                  </a:lnTo>
                  <a:lnTo>
                    <a:pt x="588488" y="55509"/>
                  </a:lnTo>
                  <a:lnTo>
                    <a:pt x="556879" y="61758"/>
                  </a:lnTo>
                  <a:lnTo>
                    <a:pt x="532673" y="61514"/>
                  </a:lnTo>
                  <a:lnTo>
                    <a:pt x="525758" y="61758"/>
                  </a:lnTo>
                  <a:lnTo>
                    <a:pt x="459479" y="69261"/>
                  </a:lnTo>
                  <a:lnTo>
                    <a:pt x="412220" y="73301"/>
                  </a:lnTo>
                  <a:lnTo>
                    <a:pt x="380522" y="76765"/>
                  </a:lnTo>
                  <a:lnTo>
                    <a:pt x="366349" y="77965"/>
                  </a:lnTo>
                  <a:lnTo>
                    <a:pt x="324043" y="80805"/>
                  </a:lnTo>
                  <a:lnTo>
                    <a:pt x="321160" y="80805"/>
                  </a:lnTo>
                  <a:lnTo>
                    <a:pt x="318278" y="83113"/>
                  </a:lnTo>
                  <a:lnTo>
                    <a:pt x="315398" y="83113"/>
                  </a:lnTo>
                  <a:lnTo>
                    <a:pt x="277360" y="86000"/>
                  </a:lnTo>
                  <a:lnTo>
                    <a:pt x="276207" y="86577"/>
                  </a:lnTo>
                  <a:lnTo>
                    <a:pt x="275630" y="88886"/>
                  </a:lnTo>
                  <a:lnTo>
                    <a:pt x="274477" y="89463"/>
                  </a:lnTo>
                  <a:lnTo>
                    <a:pt x="272172" y="91194"/>
                  </a:lnTo>
                  <a:lnTo>
                    <a:pt x="269290" y="92925"/>
                  </a:lnTo>
                  <a:lnTo>
                    <a:pt x="266409" y="93503"/>
                  </a:lnTo>
                  <a:lnTo>
                    <a:pt x="221023" y="98455"/>
                  </a:lnTo>
                  <a:lnTo>
                    <a:pt x="205894" y="100430"/>
                  </a:lnTo>
                  <a:lnTo>
                    <a:pt x="195943" y="102116"/>
                  </a:lnTo>
                  <a:lnTo>
                    <a:pt x="185939" y="104397"/>
                  </a:lnTo>
                  <a:lnTo>
                    <a:pt x="165552" y="109664"/>
                  </a:lnTo>
                  <a:lnTo>
                    <a:pt x="166127" y="120054"/>
                  </a:lnTo>
                  <a:lnTo>
                    <a:pt x="147684" y="117168"/>
                  </a:lnTo>
                  <a:lnTo>
                    <a:pt x="155754" y="131597"/>
                  </a:lnTo>
                  <a:lnTo>
                    <a:pt x="146334" y="132148"/>
                  </a:lnTo>
                  <a:lnTo>
                    <a:pt x="135293" y="136432"/>
                  </a:lnTo>
                  <a:lnTo>
                    <a:pt x="125117" y="143205"/>
                  </a:lnTo>
                  <a:lnTo>
                    <a:pt x="118292" y="151222"/>
                  </a:lnTo>
                  <a:lnTo>
                    <a:pt x="110223" y="146604"/>
                  </a:lnTo>
                  <a:lnTo>
                    <a:pt x="106243" y="155533"/>
                  </a:lnTo>
                  <a:lnTo>
                    <a:pt x="99129" y="158725"/>
                  </a:lnTo>
                  <a:lnTo>
                    <a:pt x="90934" y="159753"/>
                  </a:lnTo>
                  <a:lnTo>
                    <a:pt x="83712" y="162189"/>
                  </a:lnTo>
                  <a:lnTo>
                    <a:pt x="63855" y="195864"/>
                  </a:lnTo>
                  <a:lnTo>
                    <a:pt x="58858" y="200715"/>
                  </a:lnTo>
                  <a:lnTo>
                    <a:pt x="55048" y="206650"/>
                  </a:lnTo>
                  <a:lnTo>
                    <a:pt x="52590" y="213558"/>
                  </a:lnTo>
                  <a:lnTo>
                    <a:pt x="48826" y="216029"/>
                  </a:lnTo>
                  <a:lnTo>
                    <a:pt x="45387" y="219041"/>
                  </a:lnTo>
                  <a:lnTo>
                    <a:pt x="42378" y="222487"/>
                  </a:lnTo>
                  <a:lnTo>
                    <a:pt x="39911" y="226256"/>
                  </a:lnTo>
                  <a:lnTo>
                    <a:pt x="38759" y="228565"/>
                  </a:lnTo>
                  <a:lnTo>
                    <a:pt x="43369" y="233760"/>
                  </a:lnTo>
                  <a:lnTo>
                    <a:pt x="45674" y="238954"/>
                  </a:lnTo>
                  <a:lnTo>
                    <a:pt x="43945" y="239532"/>
                  </a:lnTo>
                  <a:lnTo>
                    <a:pt x="41640" y="241841"/>
                  </a:lnTo>
                  <a:lnTo>
                    <a:pt x="34147" y="245880"/>
                  </a:lnTo>
                  <a:lnTo>
                    <a:pt x="29537" y="248767"/>
                  </a:lnTo>
                  <a:lnTo>
                    <a:pt x="19739" y="253384"/>
                  </a:lnTo>
                  <a:lnTo>
                    <a:pt x="16857" y="253961"/>
                  </a:lnTo>
                  <a:lnTo>
                    <a:pt x="7924" y="256757"/>
                  </a:lnTo>
                  <a:lnTo>
                    <a:pt x="2449" y="261176"/>
                  </a:lnTo>
                  <a:lnTo>
                    <a:pt x="0" y="267760"/>
                  </a:lnTo>
                  <a:lnTo>
                    <a:pt x="144" y="277049"/>
                  </a:lnTo>
                  <a:lnTo>
                    <a:pt x="720" y="278203"/>
                  </a:lnTo>
                  <a:lnTo>
                    <a:pt x="1296" y="278780"/>
                  </a:lnTo>
                  <a:lnTo>
                    <a:pt x="1873" y="279934"/>
                  </a:lnTo>
                  <a:lnTo>
                    <a:pt x="4178" y="275318"/>
                  </a:lnTo>
                  <a:lnTo>
                    <a:pt x="18586" y="286284"/>
                  </a:lnTo>
                  <a:lnTo>
                    <a:pt x="6483" y="292055"/>
                  </a:lnTo>
                  <a:lnTo>
                    <a:pt x="22621" y="309948"/>
                  </a:lnTo>
                  <a:lnTo>
                    <a:pt x="720" y="315142"/>
                  </a:lnTo>
                  <a:lnTo>
                    <a:pt x="6483" y="322646"/>
                  </a:lnTo>
                  <a:lnTo>
                    <a:pt x="10932" y="327751"/>
                  </a:lnTo>
                  <a:lnTo>
                    <a:pt x="15706" y="332747"/>
                  </a:lnTo>
                  <a:lnTo>
                    <a:pt x="19613" y="337743"/>
                  </a:lnTo>
                  <a:lnTo>
                    <a:pt x="21468" y="342847"/>
                  </a:lnTo>
                  <a:lnTo>
                    <a:pt x="24376" y="353048"/>
                  </a:lnTo>
                  <a:lnTo>
                    <a:pt x="30041" y="358649"/>
                  </a:lnTo>
                  <a:lnTo>
                    <a:pt x="37758" y="361110"/>
                  </a:lnTo>
                  <a:lnTo>
                    <a:pt x="53742" y="362471"/>
                  </a:lnTo>
                  <a:lnTo>
                    <a:pt x="57777" y="365935"/>
                  </a:lnTo>
                  <a:lnTo>
                    <a:pt x="58930" y="374016"/>
                  </a:lnTo>
                  <a:lnTo>
                    <a:pt x="62108" y="384505"/>
                  </a:lnTo>
                  <a:lnTo>
                    <a:pt x="67936" y="389961"/>
                  </a:lnTo>
                  <a:lnTo>
                    <a:pt x="76031" y="390330"/>
                  </a:lnTo>
                  <a:lnTo>
                    <a:pt x="86017" y="385559"/>
                  </a:lnTo>
                  <a:lnTo>
                    <a:pt x="86593" y="385559"/>
                  </a:lnTo>
                  <a:lnTo>
                    <a:pt x="88323" y="386137"/>
                  </a:lnTo>
                  <a:lnTo>
                    <a:pt x="90628" y="386137"/>
                  </a:lnTo>
                  <a:lnTo>
                    <a:pt x="83712" y="398834"/>
                  </a:lnTo>
                  <a:lnTo>
                    <a:pt x="90727" y="397987"/>
                  </a:lnTo>
                  <a:lnTo>
                    <a:pt x="94879" y="394651"/>
                  </a:lnTo>
                  <a:lnTo>
                    <a:pt x="96761" y="388933"/>
                  </a:lnTo>
                  <a:lnTo>
                    <a:pt x="96968" y="380942"/>
                  </a:lnTo>
                  <a:lnTo>
                    <a:pt x="99849" y="384404"/>
                  </a:lnTo>
                  <a:lnTo>
                    <a:pt x="101578" y="387868"/>
                  </a:lnTo>
                  <a:lnTo>
                    <a:pt x="101003" y="389600"/>
                  </a:lnTo>
                  <a:lnTo>
                    <a:pt x="106451" y="399782"/>
                  </a:lnTo>
                  <a:lnTo>
                    <a:pt x="116060" y="406988"/>
                  </a:lnTo>
                  <a:lnTo>
                    <a:pt x="127505" y="409973"/>
                  </a:lnTo>
                  <a:lnTo>
                    <a:pt x="138464" y="407493"/>
                  </a:lnTo>
                  <a:lnTo>
                    <a:pt x="144705" y="405193"/>
                  </a:lnTo>
                  <a:lnTo>
                    <a:pt x="149918" y="405112"/>
                  </a:lnTo>
                  <a:lnTo>
                    <a:pt x="154593" y="407087"/>
                  </a:lnTo>
                  <a:lnTo>
                    <a:pt x="159212" y="410955"/>
                  </a:lnTo>
                  <a:lnTo>
                    <a:pt x="162093" y="413842"/>
                  </a:lnTo>
                  <a:lnTo>
                    <a:pt x="166128" y="416151"/>
                  </a:lnTo>
                  <a:lnTo>
                    <a:pt x="170163" y="416727"/>
                  </a:lnTo>
                  <a:lnTo>
                    <a:pt x="178808" y="416934"/>
                  </a:lnTo>
                  <a:lnTo>
                    <a:pt x="187453" y="416655"/>
                  </a:lnTo>
                  <a:lnTo>
                    <a:pt x="196098" y="415834"/>
                  </a:lnTo>
                  <a:lnTo>
                    <a:pt x="204743" y="414418"/>
                  </a:lnTo>
                  <a:lnTo>
                    <a:pt x="213179" y="412534"/>
                  </a:lnTo>
                  <a:lnTo>
                    <a:pt x="221240" y="411894"/>
                  </a:lnTo>
                  <a:lnTo>
                    <a:pt x="228974" y="413525"/>
                  </a:lnTo>
                  <a:lnTo>
                    <a:pt x="236440" y="418459"/>
                  </a:lnTo>
                  <a:lnTo>
                    <a:pt x="239899" y="420190"/>
                  </a:lnTo>
                  <a:lnTo>
                    <a:pt x="243932" y="420190"/>
                  </a:lnTo>
                  <a:lnTo>
                    <a:pt x="255082" y="417169"/>
                  </a:lnTo>
                  <a:lnTo>
                    <a:pt x="262087" y="414924"/>
                  </a:lnTo>
                  <a:lnTo>
                    <a:pt x="269525" y="413437"/>
                  </a:lnTo>
                  <a:lnTo>
                    <a:pt x="277936" y="413842"/>
                  </a:lnTo>
                  <a:lnTo>
                    <a:pt x="287275" y="414644"/>
                  </a:lnTo>
                  <a:lnTo>
                    <a:pt x="296884" y="414202"/>
                  </a:lnTo>
                  <a:lnTo>
                    <a:pt x="306383" y="413437"/>
                  </a:lnTo>
                  <a:lnTo>
                    <a:pt x="315398" y="413264"/>
                  </a:lnTo>
                  <a:lnTo>
                    <a:pt x="323926" y="413644"/>
                  </a:lnTo>
                  <a:lnTo>
                    <a:pt x="332183" y="413264"/>
                  </a:lnTo>
                  <a:lnTo>
                    <a:pt x="340117" y="411154"/>
                  </a:lnTo>
                  <a:lnTo>
                    <a:pt x="347672" y="406339"/>
                  </a:lnTo>
                  <a:lnTo>
                    <a:pt x="348824" y="404606"/>
                  </a:lnTo>
                  <a:lnTo>
                    <a:pt x="351707" y="405184"/>
                  </a:lnTo>
                  <a:lnTo>
                    <a:pt x="390897" y="403452"/>
                  </a:lnTo>
                  <a:lnTo>
                    <a:pt x="435274" y="399989"/>
                  </a:lnTo>
                  <a:lnTo>
                    <a:pt x="457400" y="395201"/>
                  </a:lnTo>
                  <a:lnTo>
                    <a:pt x="467549" y="393063"/>
                  </a:lnTo>
                  <a:lnTo>
                    <a:pt x="471007" y="393063"/>
                  </a:lnTo>
                  <a:lnTo>
                    <a:pt x="473889" y="394218"/>
                  </a:lnTo>
                  <a:lnTo>
                    <a:pt x="483920" y="396905"/>
                  </a:lnTo>
                  <a:lnTo>
                    <a:pt x="494060" y="396670"/>
                  </a:lnTo>
                  <a:lnTo>
                    <a:pt x="504200" y="395353"/>
                  </a:lnTo>
                  <a:lnTo>
                    <a:pt x="531702" y="393686"/>
                  </a:lnTo>
                  <a:lnTo>
                    <a:pt x="566426" y="386922"/>
                  </a:lnTo>
                  <a:lnTo>
                    <a:pt x="584544" y="386137"/>
                  </a:lnTo>
                  <a:lnTo>
                    <a:pt x="600105" y="386570"/>
                  </a:lnTo>
                  <a:lnTo>
                    <a:pt x="615666" y="385704"/>
                  </a:lnTo>
                  <a:lnTo>
                    <a:pt x="646788" y="382673"/>
                  </a:lnTo>
                  <a:lnTo>
                    <a:pt x="656639" y="381888"/>
                  </a:lnTo>
                  <a:lnTo>
                    <a:pt x="676127" y="379671"/>
                  </a:lnTo>
                  <a:lnTo>
                    <a:pt x="685979" y="379210"/>
                  </a:lnTo>
                  <a:lnTo>
                    <a:pt x="698513" y="379652"/>
                  </a:lnTo>
                  <a:lnTo>
                    <a:pt x="723583" y="381402"/>
                  </a:lnTo>
                  <a:lnTo>
                    <a:pt x="736119" y="381519"/>
                  </a:lnTo>
                  <a:lnTo>
                    <a:pt x="752544" y="380716"/>
                  </a:lnTo>
                  <a:lnTo>
                    <a:pt x="785395" y="378029"/>
                  </a:lnTo>
                  <a:lnTo>
                    <a:pt x="801820" y="376901"/>
                  </a:lnTo>
                  <a:lnTo>
                    <a:pt x="807007" y="377262"/>
                  </a:lnTo>
                  <a:lnTo>
                    <a:pt x="817382" y="378849"/>
                  </a:lnTo>
                  <a:lnTo>
                    <a:pt x="822568" y="379210"/>
                  </a:lnTo>
                  <a:lnTo>
                    <a:pt x="833033" y="378597"/>
                  </a:lnTo>
                  <a:lnTo>
                    <a:pt x="854177" y="376938"/>
                  </a:lnTo>
                  <a:lnTo>
                    <a:pt x="864641" y="376325"/>
                  </a:lnTo>
                  <a:lnTo>
                    <a:pt x="888343" y="375892"/>
                  </a:lnTo>
                  <a:lnTo>
                    <a:pt x="912477" y="376325"/>
                  </a:lnTo>
                  <a:lnTo>
                    <a:pt x="919906" y="376929"/>
                  </a:lnTo>
                  <a:lnTo>
                    <a:pt x="927389" y="378128"/>
                  </a:lnTo>
                  <a:lnTo>
                    <a:pt x="934764" y="379003"/>
                  </a:lnTo>
                  <a:lnTo>
                    <a:pt x="954909" y="377903"/>
                  </a:lnTo>
                  <a:lnTo>
                    <a:pt x="967948" y="378416"/>
                  </a:lnTo>
                  <a:lnTo>
                    <a:pt x="980772" y="377741"/>
                  </a:lnTo>
                  <a:lnTo>
                    <a:pt x="993162" y="373438"/>
                  </a:lnTo>
                  <a:lnTo>
                    <a:pt x="994316" y="372861"/>
                  </a:lnTo>
                  <a:lnTo>
                    <a:pt x="996044" y="374016"/>
                  </a:lnTo>
                  <a:lnTo>
                    <a:pt x="997774" y="374016"/>
                  </a:lnTo>
                  <a:lnTo>
                    <a:pt x="1002527" y="375215"/>
                  </a:lnTo>
                  <a:lnTo>
                    <a:pt x="1016792" y="378056"/>
                  </a:lnTo>
                  <a:lnTo>
                    <a:pt x="1032353" y="378489"/>
                  </a:lnTo>
                  <a:lnTo>
                    <a:pt x="1047915" y="377191"/>
                  </a:lnTo>
                  <a:lnTo>
                    <a:pt x="1063475" y="376758"/>
                  </a:lnTo>
                  <a:lnTo>
                    <a:pt x="1079036" y="379788"/>
                  </a:lnTo>
                  <a:lnTo>
                    <a:pt x="1084691" y="380483"/>
                  </a:lnTo>
                  <a:lnTo>
                    <a:pt x="1090994" y="379716"/>
                  </a:lnTo>
                  <a:lnTo>
                    <a:pt x="1097514" y="378407"/>
                  </a:lnTo>
                  <a:lnTo>
                    <a:pt x="1103819" y="377479"/>
                  </a:lnTo>
                  <a:lnTo>
                    <a:pt x="1109338" y="377407"/>
                  </a:lnTo>
                  <a:lnTo>
                    <a:pt x="1119946" y="378128"/>
                  </a:lnTo>
                  <a:lnTo>
                    <a:pt x="1125143" y="378056"/>
                  </a:lnTo>
                  <a:lnTo>
                    <a:pt x="1138885" y="378715"/>
                  </a:lnTo>
                  <a:lnTo>
                    <a:pt x="1152518" y="381158"/>
                  </a:lnTo>
                  <a:lnTo>
                    <a:pt x="1166152" y="382196"/>
                  </a:lnTo>
                  <a:lnTo>
                    <a:pt x="1179894" y="378633"/>
                  </a:lnTo>
                  <a:lnTo>
                    <a:pt x="1182776" y="376901"/>
                  </a:lnTo>
                  <a:lnTo>
                    <a:pt x="1187386" y="379788"/>
                  </a:lnTo>
                  <a:lnTo>
                    <a:pt x="1191421" y="380364"/>
                  </a:lnTo>
                  <a:lnTo>
                    <a:pt x="1202659" y="382818"/>
                  </a:lnTo>
                  <a:lnTo>
                    <a:pt x="1208277" y="383773"/>
                  </a:lnTo>
                  <a:lnTo>
                    <a:pt x="1213897" y="384404"/>
                  </a:lnTo>
                  <a:lnTo>
                    <a:pt x="1229549" y="383981"/>
                  </a:lnTo>
                  <a:lnTo>
                    <a:pt x="1245308" y="383179"/>
                  </a:lnTo>
                  <a:lnTo>
                    <a:pt x="1261066" y="382700"/>
                  </a:lnTo>
                  <a:lnTo>
                    <a:pt x="1276718" y="383251"/>
                  </a:lnTo>
                  <a:lnTo>
                    <a:pt x="1287749" y="383900"/>
                  </a:lnTo>
                  <a:lnTo>
                    <a:pt x="1298402" y="383684"/>
                  </a:lnTo>
                  <a:lnTo>
                    <a:pt x="1308731" y="381952"/>
                  </a:lnTo>
                  <a:lnTo>
                    <a:pt x="1318790" y="378056"/>
                  </a:lnTo>
                  <a:lnTo>
                    <a:pt x="1321671" y="377479"/>
                  </a:lnTo>
                  <a:lnTo>
                    <a:pt x="1324552" y="378056"/>
                  </a:lnTo>
                  <a:lnTo>
                    <a:pt x="1331469" y="383241"/>
                  </a:lnTo>
                  <a:lnTo>
                    <a:pt x="1336512" y="384044"/>
                  </a:lnTo>
                  <a:lnTo>
                    <a:pt x="1347030" y="382673"/>
                  </a:lnTo>
                  <a:lnTo>
                    <a:pt x="1360087" y="381257"/>
                  </a:lnTo>
                  <a:lnTo>
                    <a:pt x="1373253" y="380437"/>
                  </a:lnTo>
                  <a:lnTo>
                    <a:pt x="1386419" y="380157"/>
                  </a:lnTo>
                  <a:lnTo>
                    <a:pt x="1399476" y="380364"/>
                  </a:lnTo>
                  <a:lnTo>
                    <a:pt x="1420583" y="382818"/>
                  </a:lnTo>
                  <a:lnTo>
                    <a:pt x="1431328" y="382962"/>
                  </a:lnTo>
                  <a:lnTo>
                    <a:pt x="1442125" y="380942"/>
                  </a:lnTo>
                  <a:lnTo>
                    <a:pt x="1447312" y="379760"/>
                  </a:lnTo>
                  <a:lnTo>
                    <a:pt x="1452498" y="378849"/>
                  </a:lnTo>
                  <a:lnTo>
                    <a:pt x="1457685" y="378263"/>
                  </a:lnTo>
                  <a:lnTo>
                    <a:pt x="1462872" y="378056"/>
                  </a:lnTo>
                  <a:lnTo>
                    <a:pt x="1467627" y="378407"/>
                  </a:lnTo>
                  <a:lnTo>
                    <a:pt x="1477136" y="379760"/>
                  </a:lnTo>
                  <a:lnTo>
                    <a:pt x="1481891" y="379788"/>
                  </a:lnTo>
                  <a:lnTo>
                    <a:pt x="1496947" y="376829"/>
                  </a:lnTo>
                  <a:lnTo>
                    <a:pt x="1512004" y="373438"/>
                  </a:lnTo>
                  <a:lnTo>
                    <a:pt x="1527277" y="372645"/>
                  </a:lnTo>
                  <a:lnTo>
                    <a:pt x="1547017" y="378633"/>
                  </a:lnTo>
                  <a:lnTo>
                    <a:pt x="1551051" y="378056"/>
                  </a:lnTo>
                  <a:lnTo>
                    <a:pt x="1572952" y="370264"/>
                  </a:lnTo>
                  <a:lnTo>
                    <a:pt x="1622588" y="369831"/>
                  </a:lnTo>
                  <a:lnTo>
                    <a:pt x="1638320" y="368839"/>
                  </a:lnTo>
                  <a:lnTo>
                    <a:pt x="1654214" y="365358"/>
                  </a:lnTo>
                  <a:lnTo>
                    <a:pt x="1665588" y="363157"/>
                  </a:lnTo>
                  <a:lnTo>
                    <a:pt x="1677772" y="362905"/>
                  </a:lnTo>
                  <a:lnTo>
                    <a:pt x="1702626" y="364780"/>
                  </a:lnTo>
                  <a:lnTo>
                    <a:pt x="1720321" y="364338"/>
                  </a:lnTo>
                  <a:lnTo>
                    <a:pt x="1737854" y="362112"/>
                  </a:lnTo>
                  <a:lnTo>
                    <a:pt x="1755063" y="358044"/>
                  </a:lnTo>
                  <a:lnTo>
                    <a:pt x="1771785" y="352083"/>
                  </a:lnTo>
                  <a:lnTo>
                    <a:pt x="1775820" y="350928"/>
                  </a:lnTo>
                  <a:lnTo>
                    <a:pt x="1780430" y="350928"/>
                  </a:lnTo>
                  <a:lnTo>
                    <a:pt x="1785042" y="352083"/>
                  </a:lnTo>
                  <a:lnTo>
                    <a:pt x="1809680" y="355735"/>
                  </a:lnTo>
                  <a:lnTo>
                    <a:pt x="1817891" y="356701"/>
                  </a:lnTo>
                  <a:lnTo>
                    <a:pt x="1828455" y="355086"/>
                  </a:lnTo>
                  <a:lnTo>
                    <a:pt x="1838855" y="352010"/>
                  </a:lnTo>
                  <a:lnTo>
                    <a:pt x="1849582" y="350126"/>
                  </a:lnTo>
                  <a:lnTo>
                    <a:pt x="1861117" y="352083"/>
                  </a:lnTo>
                  <a:lnTo>
                    <a:pt x="1865908" y="352705"/>
                  </a:lnTo>
                  <a:lnTo>
                    <a:pt x="1871347" y="351866"/>
                  </a:lnTo>
                  <a:lnTo>
                    <a:pt x="1877002" y="350702"/>
                  </a:lnTo>
                  <a:lnTo>
                    <a:pt x="1882440" y="350351"/>
                  </a:lnTo>
                  <a:lnTo>
                    <a:pt x="1902252" y="352371"/>
                  </a:lnTo>
                  <a:lnTo>
                    <a:pt x="1912024" y="351975"/>
                  </a:lnTo>
                  <a:lnTo>
                    <a:pt x="1923361" y="348620"/>
                  </a:lnTo>
                  <a:lnTo>
                    <a:pt x="1925666" y="349774"/>
                  </a:lnTo>
                  <a:lnTo>
                    <a:pt x="1927395" y="350351"/>
                  </a:lnTo>
                  <a:lnTo>
                    <a:pt x="1936275" y="351533"/>
                  </a:lnTo>
                  <a:lnTo>
                    <a:pt x="1943100" y="349846"/>
                  </a:lnTo>
                  <a:lnTo>
                    <a:pt x="1947981" y="345238"/>
                  </a:lnTo>
                  <a:lnTo>
                    <a:pt x="1951024" y="337653"/>
                  </a:lnTo>
                  <a:lnTo>
                    <a:pt x="1957301" y="339538"/>
                  </a:lnTo>
                  <a:lnTo>
                    <a:pt x="1958877" y="343641"/>
                  </a:lnTo>
                  <a:lnTo>
                    <a:pt x="1958399" y="348935"/>
                  </a:lnTo>
                  <a:lnTo>
                    <a:pt x="1958517" y="354392"/>
                  </a:lnTo>
                  <a:lnTo>
                    <a:pt x="1989648" y="345022"/>
                  </a:lnTo>
                  <a:lnTo>
                    <a:pt x="1995474" y="342776"/>
                  </a:lnTo>
                  <a:lnTo>
                    <a:pt x="2000976" y="341288"/>
                  </a:lnTo>
                  <a:lnTo>
                    <a:pt x="2005775" y="341693"/>
                  </a:lnTo>
                  <a:lnTo>
                    <a:pt x="2015573" y="345365"/>
                  </a:lnTo>
                  <a:lnTo>
                    <a:pt x="2025803" y="347682"/>
                  </a:lnTo>
                  <a:lnTo>
                    <a:pt x="2036249" y="348592"/>
                  </a:lnTo>
                  <a:lnTo>
                    <a:pt x="2046696" y="348042"/>
                  </a:lnTo>
                  <a:lnTo>
                    <a:pt x="2060285" y="346924"/>
                  </a:lnTo>
                  <a:lnTo>
                    <a:pt x="2074143" y="347320"/>
                  </a:lnTo>
                  <a:lnTo>
                    <a:pt x="2102023" y="349196"/>
                  </a:lnTo>
                  <a:lnTo>
                    <a:pt x="2108840" y="349900"/>
                  </a:lnTo>
                  <a:lnTo>
                    <a:pt x="2122042" y="351957"/>
                  </a:lnTo>
                  <a:lnTo>
                    <a:pt x="2128535" y="352659"/>
                  </a:lnTo>
                  <a:lnTo>
                    <a:pt x="2146283" y="352534"/>
                  </a:lnTo>
                  <a:lnTo>
                    <a:pt x="2164195" y="350351"/>
                  </a:lnTo>
                  <a:lnTo>
                    <a:pt x="2182430" y="348602"/>
                  </a:lnTo>
                  <a:lnTo>
                    <a:pt x="2201152" y="349774"/>
                  </a:lnTo>
                  <a:lnTo>
                    <a:pt x="2201152" y="346311"/>
                  </a:lnTo>
                  <a:lnTo>
                    <a:pt x="2199999" y="339962"/>
                  </a:lnTo>
                  <a:lnTo>
                    <a:pt x="2207258" y="338581"/>
                  </a:lnTo>
                  <a:lnTo>
                    <a:pt x="2212679" y="340178"/>
                  </a:lnTo>
                  <a:lnTo>
                    <a:pt x="2216370" y="344263"/>
                  </a:lnTo>
                  <a:lnTo>
                    <a:pt x="2218442" y="350351"/>
                  </a:lnTo>
                  <a:lnTo>
                    <a:pt x="2220172" y="358432"/>
                  </a:lnTo>
                  <a:lnTo>
                    <a:pt x="2224205" y="357277"/>
                  </a:lnTo>
                  <a:lnTo>
                    <a:pt x="2237893" y="354581"/>
                  </a:lnTo>
                  <a:lnTo>
                    <a:pt x="2259938" y="350928"/>
                  </a:lnTo>
                  <a:lnTo>
                    <a:pt x="2265126" y="349774"/>
                  </a:lnTo>
                  <a:lnTo>
                    <a:pt x="2274923" y="348620"/>
                  </a:lnTo>
                  <a:lnTo>
                    <a:pt x="2287125" y="347944"/>
                  </a:lnTo>
                  <a:lnTo>
                    <a:pt x="2325640" y="346887"/>
                  </a:lnTo>
                  <a:lnTo>
                    <a:pt x="2327368" y="348620"/>
                  </a:lnTo>
                  <a:lnTo>
                    <a:pt x="2330827" y="350351"/>
                  </a:lnTo>
                  <a:lnTo>
                    <a:pt x="2332555" y="350928"/>
                  </a:lnTo>
                  <a:lnTo>
                    <a:pt x="2334861" y="350928"/>
                  </a:lnTo>
                  <a:lnTo>
                    <a:pt x="2374249" y="347276"/>
                  </a:lnTo>
                  <a:lnTo>
                    <a:pt x="2392494" y="345156"/>
                  </a:lnTo>
                  <a:lnTo>
                    <a:pt x="2399410" y="340539"/>
                  </a:lnTo>
                  <a:lnTo>
                    <a:pt x="2402292" y="342271"/>
                  </a:lnTo>
                  <a:lnTo>
                    <a:pt x="2409793" y="345508"/>
                  </a:lnTo>
                  <a:lnTo>
                    <a:pt x="2416916" y="345662"/>
                  </a:lnTo>
                  <a:lnTo>
                    <a:pt x="2423932" y="343975"/>
                  </a:lnTo>
                  <a:lnTo>
                    <a:pt x="2431108" y="341693"/>
                  </a:lnTo>
                  <a:lnTo>
                    <a:pt x="2437250" y="340593"/>
                  </a:lnTo>
                  <a:lnTo>
                    <a:pt x="2443500" y="339817"/>
                  </a:lnTo>
                  <a:lnTo>
                    <a:pt x="2455891" y="338808"/>
                  </a:lnTo>
                  <a:lnTo>
                    <a:pt x="2469723" y="335344"/>
                  </a:lnTo>
                  <a:lnTo>
                    <a:pt x="2477503" y="335615"/>
                  </a:lnTo>
                  <a:lnTo>
                    <a:pt x="2493064" y="336805"/>
                  </a:lnTo>
                  <a:lnTo>
                    <a:pt x="2500844" y="337075"/>
                  </a:lnTo>
                  <a:lnTo>
                    <a:pt x="2506464" y="336534"/>
                  </a:lnTo>
                  <a:lnTo>
                    <a:pt x="2517702" y="334153"/>
                  </a:lnTo>
                  <a:lnTo>
                    <a:pt x="2523322" y="333612"/>
                  </a:lnTo>
                  <a:lnTo>
                    <a:pt x="2531111" y="333550"/>
                  </a:lnTo>
                  <a:lnTo>
                    <a:pt x="2546906" y="334505"/>
                  </a:lnTo>
                  <a:lnTo>
                    <a:pt x="2566042" y="335199"/>
                  </a:lnTo>
                  <a:lnTo>
                    <a:pt x="2570986" y="334766"/>
                  </a:lnTo>
                  <a:lnTo>
                    <a:pt x="2574038" y="333035"/>
                  </a:lnTo>
                  <a:lnTo>
                    <a:pt x="2579883" y="327652"/>
                  </a:lnTo>
                  <a:lnTo>
                    <a:pt x="2586645" y="325027"/>
                  </a:lnTo>
                  <a:lnTo>
                    <a:pt x="2593733" y="323377"/>
                  </a:lnTo>
                  <a:lnTo>
                    <a:pt x="2600549" y="320915"/>
                  </a:lnTo>
                  <a:lnTo>
                    <a:pt x="2604584" y="319760"/>
                  </a:lnTo>
                  <a:lnTo>
                    <a:pt x="2608619" y="319760"/>
                  </a:lnTo>
                  <a:lnTo>
                    <a:pt x="2612652" y="320915"/>
                  </a:lnTo>
                  <a:lnTo>
                    <a:pt x="2615534" y="321491"/>
                  </a:lnTo>
                  <a:lnTo>
                    <a:pt x="2619569" y="323223"/>
                  </a:lnTo>
                  <a:lnTo>
                    <a:pt x="2621297" y="322069"/>
                  </a:lnTo>
                  <a:lnTo>
                    <a:pt x="2627520" y="319048"/>
                  </a:lnTo>
                  <a:lnTo>
                    <a:pt x="2634336" y="317812"/>
                  </a:lnTo>
                  <a:lnTo>
                    <a:pt x="2640830" y="317119"/>
                  </a:lnTo>
                  <a:lnTo>
                    <a:pt x="2646079" y="315720"/>
                  </a:lnTo>
                  <a:lnTo>
                    <a:pt x="2657642" y="310445"/>
                  </a:lnTo>
                  <a:lnTo>
                    <a:pt x="2669421" y="305548"/>
                  </a:lnTo>
                  <a:lnTo>
                    <a:pt x="2691033" y="289747"/>
                  </a:lnTo>
                  <a:lnTo>
                    <a:pt x="2708296" y="258579"/>
                  </a:lnTo>
                  <a:lnTo>
                    <a:pt x="2711206" y="247035"/>
                  </a:lnTo>
                  <a:lnTo>
                    <a:pt x="2720534" y="245645"/>
                  </a:lnTo>
                  <a:lnTo>
                    <a:pt x="2724892" y="243283"/>
                  </a:lnTo>
                  <a:lnTo>
                    <a:pt x="2725145" y="238756"/>
                  </a:lnTo>
                  <a:lnTo>
                    <a:pt x="2721002" y="227411"/>
                  </a:lnTo>
                  <a:lnTo>
                    <a:pt x="2721002" y="220484"/>
                  </a:lnTo>
                  <a:lnTo>
                    <a:pt x="2731376" y="216444"/>
                  </a:lnTo>
                  <a:lnTo>
                    <a:pt x="2722154" y="173155"/>
                  </a:lnTo>
                  <a:lnTo>
                    <a:pt x="2718121" y="173155"/>
                  </a:lnTo>
                  <a:lnTo>
                    <a:pt x="2706594" y="171424"/>
                  </a:lnTo>
                  <a:lnTo>
                    <a:pt x="2697373" y="168537"/>
                  </a:lnTo>
                  <a:lnTo>
                    <a:pt x="2704622" y="160907"/>
                  </a:lnTo>
                  <a:lnTo>
                    <a:pt x="2713007" y="154252"/>
                  </a:lnTo>
                  <a:lnTo>
                    <a:pt x="2720633" y="146947"/>
                  </a:lnTo>
                  <a:lnTo>
                    <a:pt x="2726189" y="136215"/>
                  </a:lnTo>
                  <a:lnTo>
                    <a:pt x="2729071" y="135638"/>
                  </a:lnTo>
                  <a:lnTo>
                    <a:pt x="2730800" y="135060"/>
                  </a:lnTo>
                  <a:lnTo>
                    <a:pt x="2731376" y="136792"/>
                  </a:lnTo>
                  <a:lnTo>
                    <a:pt x="2731954" y="142565"/>
                  </a:lnTo>
                  <a:lnTo>
                    <a:pt x="2735411" y="137369"/>
                  </a:lnTo>
                  <a:lnTo>
                    <a:pt x="2738869" y="134484"/>
                  </a:lnTo>
                  <a:lnTo>
                    <a:pt x="2738869" y="124094"/>
                  </a:lnTo>
                  <a:lnTo>
                    <a:pt x="2742904" y="123517"/>
                  </a:lnTo>
                  <a:lnTo>
                    <a:pt x="2761922" y="123517"/>
                  </a:lnTo>
                  <a:lnTo>
                    <a:pt x="2763075" y="115436"/>
                  </a:lnTo>
                  <a:lnTo>
                    <a:pt x="2763075" y="114282"/>
                  </a:lnTo>
                  <a:lnTo>
                    <a:pt x="2765957" y="113705"/>
                  </a:lnTo>
                  <a:lnTo>
                    <a:pt x="2767110" y="112551"/>
                  </a:lnTo>
                  <a:lnTo>
                    <a:pt x="2758465" y="107933"/>
                  </a:lnTo>
                  <a:lnTo>
                    <a:pt x="2759663" y="98165"/>
                  </a:lnTo>
                  <a:lnTo>
                    <a:pt x="2762498" y="69838"/>
                  </a:lnTo>
                  <a:lnTo>
                    <a:pt x="2768118" y="67458"/>
                  </a:lnTo>
                  <a:lnTo>
                    <a:pt x="2771143" y="63778"/>
                  </a:lnTo>
                  <a:lnTo>
                    <a:pt x="2771575" y="58800"/>
                  </a:lnTo>
                  <a:lnTo>
                    <a:pt x="2769415" y="52523"/>
                  </a:lnTo>
                  <a:lnTo>
                    <a:pt x="2767326" y="45561"/>
                  </a:lnTo>
                  <a:lnTo>
                    <a:pt x="2765668" y="37950"/>
                  </a:lnTo>
                  <a:lnTo>
                    <a:pt x="2741678" y="19696"/>
                  </a:lnTo>
                  <a:lnTo>
                    <a:pt x="2711206" y="9739"/>
                  </a:lnTo>
                  <a:lnTo>
                    <a:pt x="2705225" y="8143"/>
                  </a:lnTo>
                  <a:lnTo>
                    <a:pt x="2699679" y="5194"/>
                  </a:lnTo>
                  <a:lnTo>
                    <a:pt x="2696796" y="4039"/>
                  </a:lnTo>
                  <a:lnTo>
                    <a:pt x="2693338" y="3462"/>
                  </a:lnTo>
                  <a:lnTo>
                    <a:pt x="2676338" y="6203"/>
                  </a:lnTo>
                  <a:lnTo>
                    <a:pt x="2662793" y="9235"/>
                  </a:lnTo>
                  <a:lnTo>
                    <a:pt x="2656138" y="9776"/>
                  </a:lnTo>
                  <a:lnTo>
                    <a:pt x="2643262" y="7611"/>
                  </a:lnTo>
                  <a:lnTo>
                    <a:pt x="2636282" y="7503"/>
                  </a:lnTo>
                  <a:lnTo>
                    <a:pt x="2622261" y="8639"/>
                  </a:lnTo>
                  <a:lnTo>
                    <a:pt x="2607970" y="8368"/>
                  </a:lnTo>
                  <a:lnTo>
                    <a:pt x="2593571" y="7665"/>
                  </a:lnTo>
                  <a:lnTo>
                    <a:pt x="2579225" y="7503"/>
                  </a:lnTo>
                  <a:lnTo>
                    <a:pt x="2568726" y="7881"/>
                  </a:lnTo>
                  <a:lnTo>
                    <a:pt x="2534848" y="10966"/>
                  </a:lnTo>
                  <a:lnTo>
                    <a:pt x="2530219" y="7927"/>
                  </a:lnTo>
                  <a:lnTo>
                    <a:pt x="2525482" y="6565"/>
                  </a:lnTo>
                  <a:lnTo>
                    <a:pt x="2520097" y="6826"/>
                  </a:lnTo>
                  <a:lnTo>
                    <a:pt x="2513523" y="8657"/>
                  </a:lnTo>
                  <a:lnTo>
                    <a:pt x="2508336" y="9812"/>
                  </a:lnTo>
                  <a:lnTo>
                    <a:pt x="2503726" y="10389"/>
                  </a:lnTo>
                  <a:lnTo>
                    <a:pt x="2499116" y="10389"/>
                  </a:lnTo>
                  <a:lnTo>
                    <a:pt x="2460266" y="12364"/>
                  </a:lnTo>
                  <a:lnTo>
                    <a:pt x="2445517" y="12120"/>
                  </a:lnTo>
                  <a:lnTo>
                    <a:pt x="2436340" y="12653"/>
                  </a:lnTo>
                  <a:lnTo>
                    <a:pt x="2408055" y="15006"/>
                  </a:lnTo>
                  <a:lnTo>
                    <a:pt x="2396825" y="16296"/>
                  </a:lnTo>
                  <a:lnTo>
                    <a:pt x="2385650" y="16666"/>
                  </a:lnTo>
                  <a:lnTo>
                    <a:pt x="2374582" y="16061"/>
                  </a:lnTo>
                  <a:lnTo>
                    <a:pt x="2353979" y="13121"/>
                  </a:lnTo>
                  <a:lnTo>
                    <a:pt x="2344011" y="13058"/>
                  </a:lnTo>
                  <a:lnTo>
                    <a:pt x="2323910" y="13851"/>
                  </a:lnTo>
                  <a:lnTo>
                    <a:pt x="2306629" y="13770"/>
                  </a:lnTo>
                  <a:lnTo>
                    <a:pt x="2289403" y="14069"/>
                  </a:lnTo>
                  <a:lnTo>
                    <a:pt x="2272283" y="15557"/>
                  </a:lnTo>
                  <a:lnTo>
                    <a:pt x="2255326" y="19046"/>
                  </a:lnTo>
                  <a:lnTo>
                    <a:pt x="2251293" y="20200"/>
                  </a:lnTo>
                  <a:lnTo>
                    <a:pt x="2247258" y="20200"/>
                  </a:lnTo>
                  <a:lnTo>
                    <a:pt x="2243223" y="19046"/>
                  </a:lnTo>
                  <a:lnTo>
                    <a:pt x="2233094" y="16765"/>
                  </a:lnTo>
                  <a:lnTo>
                    <a:pt x="2212183" y="15232"/>
                  </a:lnTo>
                  <a:lnTo>
                    <a:pt x="2201729" y="13274"/>
                  </a:lnTo>
                  <a:lnTo>
                    <a:pt x="2192373" y="11912"/>
                  </a:lnTo>
                  <a:lnTo>
                    <a:pt x="2182638" y="12336"/>
                  </a:lnTo>
                  <a:lnTo>
                    <a:pt x="2172794" y="13519"/>
                  </a:lnTo>
                  <a:lnTo>
                    <a:pt x="2163114" y="14428"/>
                  </a:lnTo>
                  <a:lnTo>
                    <a:pt x="2158476" y="13933"/>
                  </a:lnTo>
                  <a:lnTo>
                    <a:pt x="2153677" y="13058"/>
                  </a:lnTo>
                  <a:lnTo>
                    <a:pt x="2149417" y="12724"/>
                  </a:lnTo>
                  <a:lnTo>
                    <a:pt x="2146401" y="13851"/>
                  </a:lnTo>
                  <a:lnTo>
                    <a:pt x="2139953" y="17811"/>
                  </a:lnTo>
                  <a:lnTo>
                    <a:pt x="2136747" y="16088"/>
                  </a:lnTo>
                  <a:lnTo>
                    <a:pt x="2135055" y="11661"/>
                  </a:lnTo>
                  <a:lnTo>
                    <a:pt x="2133145" y="7503"/>
                  </a:lnTo>
                  <a:lnTo>
                    <a:pt x="2121042" y="11544"/>
                  </a:lnTo>
                  <a:lnTo>
                    <a:pt x="2118737" y="9235"/>
                  </a:lnTo>
                  <a:lnTo>
                    <a:pt x="2117008" y="5772"/>
                  </a:lnTo>
                  <a:lnTo>
                    <a:pt x="2102213" y="5121"/>
                  </a:lnTo>
                  <a:lnTo>
                    <a:pt x="2088984" y="4906"/>
                  </a:lnTo>
                  <a:lnTo>
                    <a:pt x="2075647" y="5121"/>
                  </a:lnTo>
                  <a:lnTo>
                    <a:pt x="2062256" y="5772"/>
                  </a:lnTo>
                  <a:lnTo>
                    <a:pt x="2055872" y="5347"/>
                  </a:lnTo>
                  <a:lnTo>
                    <a:pt x="2049217" y="4112"/>
                  </a:lnTo>
                  <a:lnTo>
                    <a:pt x="2042886" y="4716"/>
                  </a:lnTo>
                  <a:lnTo>
                    <a:pt x="2037473" y="9812"/>
                  </a:lnTo>
                  <a:lnTo>
                    <a:pt x="2034016" y="9812"/>
                  </a:lnTo>
                  <a:lnTo>
                    <a:pt x="1986757" y="0"/>
                  </a:lnTo>
                  <a:close/>
                </a:path>
              </a:pathLst>
            </a:custGeom>
            <a:solidFill>
              <a:srgbClr val="7545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1479" y="1396152"/>
              <a:ext cx="1285587" cy="128523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9800" y="1435100"/>
              <a:ext cx="1240138" cy="128523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2018" y="3206320"/>
              <a:ext cx="1489551" cy="15643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9800" y="3109871"/>
              <a:ext cx="1960848" cy="16552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5756" y="5177420"/>
              <a:ext cx="2064732" cy="14669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87866" y="5177339"/>
              <a:ext cx="1869946" cy="146699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973542" y="1089711"/>
            <a:ext cx="7562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0" dirty="0">
                <a:solidFill>
                  <a:srgbClr val="FFFFFF"/>
                </a:solidFill>
                <a:latin typeface="Trebuchet MS"/>
                <a:cs typeface="Trebuchet MS"/>
              </a:rPr>
              <a:t>Bathing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11734" y="3183688"/>
            <a:ext cx="16478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60" dirty="0">
                <a:solidFill>
                  <a:srgbClr val="FFFFFF"/>
                </a:solidFill>
                <a:latin typeface="Trebuchet MS"/>
                <a:cs typeface="Trebuchet MS"/>
              </a:rPr>
              <a:t>Beauty</a:t>
            </a:r>
            <a:r>
              <a:rPr sz="15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65" dirty="0">
                <a:solidFill>
                  <a:srgbClr val="FFFFFF"/>
                </a:solidFill>
                <a:latin typeface="Trebuchet MS"/>
                <a:cs typeface="Trebuchet MS"/>
              </a:rPr>
              <a:t>Concepts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01864" y="5155743"/>
            <a:ext cx="8242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60" dirty="0">
                <a:solidFill>
                  <a:srgbClr val="FFFFFF"/>
                </a:solidFill>
                <a:latin typeface="Trebuchet MS"/>
                <a:cs typeface="Trebuchet MS"/>
              </a:rPr>
              <a:t>Sunlight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9347" y="2473503"/>
            <a:ext cx="13874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500" spc="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rebuchet MS"/>
                <a:cs typeface="Trebuchet MS"/>
              </a:rPr>
              <a:t>morning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14919" y="2473503"/>
            <a:ext cx="13912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31F1C"/>
                </a:solidFill>
                <a:latin typeface="Trebuchet MS"/>
                <a:cs typeface="Trebuchet MS"/>
              </a:rPr>
              <a:t>In</a:t>
            </a:r>
            <a:r>
              <a:rPr sz="1500" spc="210" dirty="0">
                <a:solidFill>
                  <a:srgbClr val="231F1C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231F1C"/>
                </a:solidFill>
                <a:latin typeface="Trebuchet MS"/>
                <a:cs typeface="Trebuchet MS"/>
              </a:rPr>
              <a:t>the</a:t>
            </a:r>
            <a:r>
              <a:rPr sz="1500" spc="220" dirty="0">
                <a:solidFill>
                  <a:srgbClr val="231F1C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231F1C"/>
                </a:solidFill>
                <a:latin typeface="Trebuchet MS"/>
                <a:cs typeface="Trebuchet MS"/>
              </a:rPr>
              <a:t>evening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9347" y="4454704"/>
            <a:ext cx="12039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solidFill>
                  <a:srgbClr val="FFFFFF"/>
                </a:solidFill>
                <a:latin typeface="Trebuchet MS"/>
                <a:cs typeface="Trebuchet MS"/>
              </a:rPr>
              <a:t>Tanning</a:t>
            </a:r>
            <a:r>
              <a:rPr sz="1500" spc="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spc="35" dirty="0">
                <a:solidFill>
                  <a:srgbClr val="FFFFFF"/>
                </a:solidFill>
                <a:latin typeface="Trebuchet MS"/>
                <a:cs typeface="Trebuchet MS"/>
              </a:rPr>
              <a:t>skin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18543" y="4454704"/>
            <a:ext cx="8147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Pale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skin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9347" y="6219495"/>
            <a:ext cx="8731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rgbClr val="FFFFFF"/>
                </a:solidFill>
                <a:latin typeface="Trebuchet MS"/>
                <a:cs typeface="Trebuchet MS"/>
              </a:rPr>
              <a:t>Exposure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80866" y="6219495"/>
            <a:ext cx="5778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Trebuchet MS"/>
                <a:cs typeface="Trebuchet MS"/>
              </a:rPr>
              <a:t>S</a:t>
            </a:r>
            <a:r>
              <a:rPr sz="1500" spc="-254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hield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74199" y="1075208"/>
            <a:ext cx="10367010" cy="3978275"/>
            <a:chOff x="174199" y="1075208"/>
            <a:chExt cx="10367010" cy="3978275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0062" y="1082480"/>
              <a:ext cx="1637544" cy="69653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97446" y="1075208"/>
              <a:ext cx="1604285" cy="72856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84644" y="2847752"/>
              <a:ext cx="4941731" cy="12631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1585" y="2806365"/>
              <a:ext cx="10265224" cy="30350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4199" y="4873270"/>
              <a:ext cx="5180169" cy="311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86833" y="4845071"/>
              <a:ext cx="5154166" cy="13189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3976" y="4749518"/>
              <a:ext cx="10265224" cy="3035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396" y="2889109"/>
            <a:ext cx="3600198" cy="34697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0818" y="850900"/>
            <a:ext cx="2818056" cy="164994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35920" y="1232900"/>
            <a:ext cx="1363345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2100" spc="-10" dirty="0">
                <a:solidFill>
                  <a:srgbClr val="FFFFFF"/>
                </a:solidFill>
              </a:rPr>
              <a:t>NATIONAL IDENTITY</a:t>
            </a:r>
            <a:endParaRPr sz="2100"/>
          </a:p>
        </p:txBody>
      </p:sp>
      <p:sp>
        <p:nvSpPr>
          <p:cNvPr id="5" name="object 5"/>
          <p:cNvSpPr txBox="1"/>
          <p:nvPr/>
        </p:nvSpPr>
        <p:spPr>
          <a:xfrm>
            <a:off x="3088744" y="1610857"/>
            <a:ext cx="3183255" cy="827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indent="5715" algn="ctr">
              <a:lnSpc>
                <a:spcPct val="116700"/>
              </a:lnSpc>
              <a:spcBef>
                <a:spcPts val="110"/>
              </a:spcBef>
            </a:pPr>
            <a:r>
              <a:rPr sz="1500" spc="65" dirty="0">
                <a:latin typeface="Trebuchet MS"/>
                <a:cs typeface="Trebuchet MS"/>
              </a:rPr>
              <a:t>Important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tenet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collectivistic </a:t>
            </a:r>
            <a:r>
              <a:rPr sz="1500" spc="50" dirty="0">
                <a:latin typeface="Trebuchet MS"/>
                <a:cs typeface="Trebuchet MS"/>
              </a:rPr>
              <a:t>cultures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Vietnam.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Keep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societal </a:t>
            </a:r>
            <a:r>
              <a:rPr sz="1500" dirty="0">
                <a:latin typeface="Trebuchet MS"/>
                <a:cs typeface="Trebuchet MS"/>
              </a:rPr>
              <a:t>relations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synthesis.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69843" y="3479281"/>
            <a:ext cx="276606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1135">
              <a:lnSpc>
                <a:spcPct val="1173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modesty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central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to </a:t>
            </a: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culture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with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self-</a:t>
            </a:r>
            <a:endParaRPr sz="1500">
              <a:latin typeface="Trebuchet MS"/>
              <a:cs typeface="Trebuchet MS"/>
            </a:endParaRPr>
          </a:p>
          <a:p>
            <a:pPr marL="522605">
              <a:lnSpc>
                <a:spcPct val="100000"/>
              </a:lnSpc>
              <a:spcBef>
                <a:spcPts val="285"/>
              </a:spcBef>
            </a:pPr>
            <a:r>
              <a:rPr sz="1500" spc="55" dirty="0">
                <a:latin typeface="Trebuchet MS"/>
                <a:cs typeface="Trebuchet MS"/>
              </a:rPr>
              <a:t>humbling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emotion.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3418" y="5100880"/>
            <a:ext cx="26130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latin typeface="Trebuchet MS"/>
                <a:cs typeface="Trebuchet MS"/>
              </a:rPr>
              <a:t>This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the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most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embedded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31697" y="5332465"/>
            <a:ext cx="2757805" cy="108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 marR="12065" algn="ctr">
              <a:lnSpc>
                <a:spcPct val="115999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quality</a:t>
            </a:r>
            <a:r>
              <a:rPr sz="1500" spc="3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3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Vietnamese</a:t>
            </a:r>
            <a:r>
              <a:rPr sz="1500" spc="36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culture </a:t>
            </a:r>
            <a:r>
              <a:rPr sz="1500" spc="50" dirty="0">
                <a:latin typeface="Trebuchet MS"/>
                <a:cs typeface="Trebuchet MS"/>
              </a:rPr>
              <a:t>indicating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person’s</a:t>
            </a:r>
            <a:endParaRPr sz="1500">
              <a:latin typeface="Trebuchet MS"/>
              <a:cs typeface="Trebuchet MS"/>
            </a:endParaRPr>
          </a:p>
          <a:p>
            <a:pPr marL="12065" marR="5080" algn="ctr">
              <a:lnSpc>
                <a:spcPct val="115999"/>
              </a:lnSpc>
              <a:spcBef>
                <a:spcPts val="25"/>
              </a:spcBef>
            </a:pPr>
            <a:r>
              <a:rPr sz="1500" dirty="0">
                <a:latin typeface="Trebuchet MS"/>
                <a:cs typeface="Trebuchet MS"/>
              </a:rPr>
              <a:t>reputation,</a:t>
            </a:r>
            <a:r>
              <a:rPr sz="1500" spc="50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influence,</a:t>
            </a:r>
            <a:r>
              <a:rPr sz="1500" spc="55" dirty="0">
                <a:latin typeface="Trebuchet MS"/>
                <a:cs typeface="Trebuchet MS"/>
              </a:rPr>
              <a:t>  </a:t>
            </a:r>
            <a:r>
              <a:rPr sz="1500" spc="-10" dirty="0">
                <a:latin typeface="Trebuchet MS"/>
                <a:cs typeface="Trebuchet MS"/>
              </a:rPr>
              <a:t>dignity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honor.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56775" y="3403589"/>
            <a:ext cx="2651760" cy="28327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91465" marR="242570" indent="-234315">
              <a:lnSpc>
                <a:spcPct val="134300"/>
              </a:lnSpc>
              <a:spcBef>
                <a:spcPts val="50"/>
              </a:spcBef>
              <a:buFont typeface="Microsoft Sans Serif"/>
              <a:buChar char="•"/>
              <a:tabLst>
                <a:tab pos="291465" algn="l"/>
              </a:tabLst>
            </a:pP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Respect</a:t>
            </a:r>
            <a:r>
              <a:rPr sz="1400" spc="270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or</a:t>
            </a:r>
            <a:r>
              <a:rPr sz="1400" spc="275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32E1C"/>
                </a:solidFill>
                <a:latin typeface="Trebuchet MS"/>
                <a:cs typeface="Trebuchet MS"/>
              </a:rPr>
              <a:t>compliment </a:t>
            </a: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people</a:t>
            </a:r>
            <a:r>
              <a:rPr sz="1400" spc="30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means</a:t>
            </a:r>
            <a:r>
              <a:rPr sz="1400" spc="45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giving</a:t>
            </a:r>
            <a:r>
              <a:rPr sz="1400" spc="40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32E1C"/>
                </a:solidFill>
                <a:latin typeface="Trebuchet MS"/>
                <a:cs typeface="Trebuchet MS"/>
              </a:rPr>
              <a:t>them </a:t>
            </a:r>
            <a:r>
              <a:rPr sz="1400" spc="-10" dirty="0">
                <a:solidFill>
                  <a:srgbClr val="532E1C"/>
                </a:solidFill>
                <a:latin typeface="Trebuchet MS"/>
                <a:cs typeface="Trebuchet MS"/>
              </a:rPr>
              <a:t>face.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00"/>
              </a:spcBef>
              <a:buClr>
                <a:srgbClr val="532E1C"/>
              </a:buClr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291465" indent="-233679">
              <a:lnSpc>
                <a:spcPct val="100000"/>
              </a:lnSpc>
              <a:buFont typeface="Microsoft Sans Serif"/>
              <a:buChar char="•"/>
              <a:tabLst>
                <a:tab pos="291465" algn="l"/>
              </a:tabLst>
            </a:pP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Being</a:t>
            </a:r>
            <a:r>
              <a:rPr sz="1400" spc="215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45" dirty="0">
                <a:solidFill>
                  <a:srgbClr val="532E1C"/>
                </a:solidFill>
                <a:latin typeface="Trebuchet MS"/>
                <a:cs typeface="Trebuchet MS"/>
              </a:rPr>
              <a:t>criticized</a:t>
            </a:r>
            <a:r>
              <a:rPr sz="1400" spc="215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532E1C"/>
                </a:solidFill>
                <a:latin typeface="Trebuchet MS"/>
                <a:cs typeface="Trebuchet MS"/>
              </a:rPr>
              <a:t>or</a:t>
            </a:r>
            <a:endParaRPr sz="1400">
              <a:latin typeface="Trebuchet MS"/>
              <a:cs typeface="Trebuchet MS"/>
            </a:endParaRPr>
          </a:p>
          <a:p>
            <a:pPr marL="291465" marR="379730">
              <a:lnSpc>
                <a:spcPct val="112900"/>
              </a:lnSpc>
            </a:pP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behaving</a:t>
            </a:r>
            <a:r>
              <a:rPr sz="1400" spc="375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32E1C"/>
                </a:solidFill>
                <a:latin typeface="Trebuchet MS"/>
                <a:cs typeface="Trebuchet MS"/>
              </a:rPr>
              <a:t>inappropriate </a:t>
            </a: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means</a:t>
            </a:r>
            <a:r>
              <a:rPr sz="1400" spc="225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45" dirty="0">
                <a:solidFill>
                  <a:srgbClr val="532E1C"/>
                </a:solidFill>
                <a:latin typeface="Trebuchet MS"/>
                <a:cs typeface="Trebuchet MS"/>
              </a:rPr>
              <a:t>losing</a:t>
            </a:r>
            <a:r>
              <a:rPr sz="1400" spc="220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32E1C"/>
                </a:solidFill>
                <a:latin typeface="Trebuchet MS"/>
                <a:cs typeface="Trebuchet MS"/>
              </a:rPr>
              <a:t>face.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400">
              <a:latin typeface="Trebuchet MS"/>
              <a:cs typeface="Trebuchet MS"/>
            </a:endParaRPr>
          </a:p>
          <a:p>
            <a:pPr marL="246379" marR="5080" indent="-234315">
              <a:lnSpc>
                <a:spcPct val="112900"/>
              </a:lnSpc>
              <a:buFont typeface="Microsoft Sans Serif"/>
              <a:buChar char="•"/>
              <a:tabLst>
                <a:tab pos="246379" algn="l"/>
              </a:tabLst>
            </a:pP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People</a:t>
            </a:r>
            <a:r>
              <a:rPr sz="1400" spc="105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speak</a:t>
            </a:r>
            <a:r>
              <a:rPr sz="1400" spc="114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indirectly</a:t>
            </a:r>
            <a:r>
              <a:rPr sz="1400" spc="114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32E1C"/>
                </a:solidFill>
                <a:latin typeface="Trebuchet MS"/>
                <a:cs typeface="Trebuchet MS"/>
              </a:rPr>
              <a:t>when </a:t>
            </a:r>
            <a:r>
              <a:rPr sz="1400" dirty="0">
                <a:solidFill>
                  <a:srgbClr val="532E1C"/>
                </a:solidFill>
                <a:latin typeface="Trebuchet MS"/>
                <a:cs typeface="Trebuchet MS"/>
              </a:rPr>
              <a:t>they</a:t>
            </a:r>
            <a:r>
              <a:rPr sz="1400" spc="220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45" dirty="0">
                <a:solidFill>
                  <a:srgbClr val="532E1C"/>
                </a:solidFill>
                <a:latin typeface="Trebuchet MS"/>
                <a:cs typeface="Trebuchet MS"/>
              </a:rPr>
              <a:t>disagree</a:t>
            </a:r>
            <a:r>
              <a:rPr sz="1400" spc="215" dirty="0">
                <a:solidFill>
                  <a:srgbClr val="532E1C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32E1C"/>
                </a:solidFill>
                <a:latin typeface="Trebuchet MS"/>
                <a:cs typeface="Trebuchet MS"/>
              </a:rPr>
              <a:t>with</a:t>
            </a:r>
            <a:endParaRPr sz="14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219"/>
              </a:spcBef>
            </a:pPr>
            <a:r>
              <a:rPr sz="1400" spc="-10" dirty="0">
                <a:solidFill>
                  <a:srgbClr val="532E1C"/>
                </a:solidFill>
                <a:latin typeface="Trebuchet MS"/>
                <a:cs typeface="Trebuchet MS"/>
              </a:rPr>
              <a:t>someone.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1812" y="850900"/>
            <a:ext cx="1974214" cy="5842000"/>
            <a:chOff x="551812" y="850900"/>
            <a:chExt cx="1974214" cy="58420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4524" y="850900"/>
              <a:ext cx="1296231" cy="58419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812" y="1181257"/>
              <a:ext cx="1973632" cy="182756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02950" y="1920302"/>
            <a:ext cx="1104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5" dirty="0">
                <a:solidFill>
                  <a:srgbClr val="FFFFFF"/>
                </a:solidFill>
                <a:latin typeface="Georgia"/>
                <a:cs typeface="Georgia"/>
              </a:rPr>
              <a:t>Harmony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3318" y="3110804"/>
            <a:ext cx="1618406" cy="161818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020817" y="3642348"/>
            <a:ext cx="126555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70" marR="5080" indent="-115570">
              <a:lnSpc>
                <a:spcPct val="12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Georgia"/>
                <a:cs typeface="Georgia"/>
              </a:rPr>
              <a:t>Humility/ </a:t>
            </a:r>
            <a:r>
              <a:rPr sz="1800" b="1" spc="120" dirty="0">
                <a:solidFill>
                  <a:srgbClr val="FFFFFF"/>
                </a:solidFill>
                <a:latin typeface="Georgia"/>
                <a:cs typeface="Georgia"/>
              </a:rPr>
              <a:t>Modesty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7421" y="5181415"/>
            <a:ext cx="1321586" cy="129047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212984" y="5675438"/>
            <a:ext cx="620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70" dirty="0">
                <a:solidFill>
                  <a:srgbClr val="FFFFFF"/>
                </a:solidFill>
                <a:latin typeface="Georgia"/>
                <a:cs typeface="Georgia"/>
              </a:rPr>
              <a:t>Face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9448" y="1613906"/>
            <a:ext cx="3188335" cy="13576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5"/>
              </a:spcBef>
            </a:pP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people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are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30" dirty="0">
                <a:latin typeface="Trebuchet MS"/>
                <a:cs typeface="Trebuchet MS"/>
              </a:rPr>
              <a:t>quite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500" dirty="0">
                <a:latin typeface="Trebuchet MS"/>
                <a:cs typeface="Trebuchet MS"/>
              </a:rPr>
              <a:t>receptive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3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resigned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difficult</a:t>
            </a:r>
            <a:endParaRPr sz="1500">
              <a:latin typeface="Trebuchet MS"/>
              <a:cs typeface="Trebuchet MS"/>
            </a:endParaRPr>
          </a:p>
          <a:p>
            <a:pPr marL="73660" marR="65405" indent="-4445" algn="ctr">
              <a:lnSpc>
                <a:spcPct val="116700"/>
              </a:lnSpc>
              <a:spcBef>
                <a:spcPts val="10"/>
              </a:spcBef>
            </a:pPr>
            <a:r>
              <a:rPr sz="1500" spc="65" dirty="0">
                <a:latin typeface="Trebuchet MS"/>
                <a:cs typeface="Trebuchet MS"/>
              </a:rPr>
              <a:t>situations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as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they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believe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the </a:t>
            </a:r>
            <a:r>
              <a:rPr sz="1500" dirty="0">
                <a:latin typeface="Trebuchet MS"/>
                <a:cs typeface="Trebuchet MS"/>
              </a:rPr>
              <a:t>circumstances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3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result</a:t>
            </a:r>
            <a:r>
              <a:rPr sz="1500" spc="3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a </a:t>
            </a:r>
            <a:r>
              <a:rPr sz="1500" spc="45" dirty="0">
                <a:latin typeface="Trebuchet MS"/>
                <a:cs typeface="Trebuchet MS"/>
              </a:rPr>
              <a:t>predetermined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destiny.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71610" y="3759697"/>
            <a:ext cx="3411854" cy="836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220">
              <a:lnSpc>
                <a:spcPct val="115999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34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cohesiveness</a:t>
            </a:r>
            <a:r>
              <a:rPr sz="1500" b="1" spc="31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in</a:t>
            </a:r>
            <a:r>
              <a:rPr sz="1500" b="1" spc="31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the</a:t>
            </a:r>
            <a:r>
              <a:rPr sz="1500" b="1" spc="30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family</a:t>
            </a:r>
            <a:r>
              <a:rPr sz="1500" b="1" spc="30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is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most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important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aspect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life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30" dirty="0">
                <a:latin typeface="Trebuchet MS"/>
                <a:cs typeface="Trebuchet MS"/>
              </a:rPr>
              <a:t>in</a:t>
            </a:r>
            <a:endParaRPr sz="1500">
              <a:latin typeface="Trebuchet MS"/>
              <a:cs typeface="Trebuchet MS"/>
            </a:endParaRPr>
          </a:p>
          <a:p>
            <a:pPr marL="1234440">
              <a:lnSpc>
                <a:spcPct val="100000"/>
              </a:lnSpc>
              <a:spcBef>
                <a:spcPts val="405"/>
              </a:spcBef>
            </a:pPr>
            <a:r>
              <a:rPr sz="1500" spc="45" dirty="0">
                <a:latin typeface="Trebuchet MS"/>
                <a:cs typeface="Trebuchet MS"/>
              </a:rPr>
              <a:t>Vietnam.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00446" y="4832593"/>
            <a:ext cx="3126740" cy="13576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42545" marR="40640" indent="41910" algn="ctr">
              <a:lnSpc>
                <a:spcPct val="116700"/>
              </a:lnSpc>
              <a:spcBef>
                <a:spcPts val="85"/>
              </a:spcBef>
              <a:tabLst>
                <a:tab pos="1480820" algn="l"/>
              </a:tabLst>
            </a:pPr>
            <a:r>
              <a:rPr sz="1500" b="1" dirty="0">
                <a:latin typeface="Trebuchet MS"/>
                <a:cs typeface="Trebuchet MS"/>
              </a:rPr>
              <a:t>Filial</a:t>
            </a:r>
            <a:r>
              <a:rPr sz="1500" b="1" spc="27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piety</a:t>
            </a:r>
            <a:r>
              <a:rPr sz="1500" b="1" spc="27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is</a:t>
            </a:r>
            <a:r>
              <a:rPr sz="1500" b="1" spc="27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one</a:t>
            </a:r>
            <a:r>
              <a:rPr sz="1500" b="1" spc="27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of</a:t>
            </a:r>
            <a:r>
              <a:rPr sz="1500" b="1" spc="270" dirty="0">
                <a:latin typeface="Trebuchet MS"/>
                <a:cs typeface="Trebuchet MS"/>
              </a:rPr>
              <a:t> </a:t>
            </a:r>
            <a:r>
              <a:rPr sz="1500" b="1" spc="-25" dirty="0">
                <a:latin typeface="Trebuchet MS"/>
                <a:cs typeface="Trebuchet MS"/>
              </a:rPr>
              <a:t>the </a:t>
            </a:r>
            <a:r>
              <a:rPr sz="1500" b="1" spc="-50" dirty="0">
                <a:latin typeface="Trebuchet MS"/>
                <a:cs typeface="Trebuchet MS"/>
              </a:rPr>
              <a:t>traditional</a:t>
            </a:r>
            <a:r>
              <a:rPr sz="1500" b="1" spc="-60" dirty="0">
                <a:latin typeface="Trebuchet MS"/>
                <a:cs typeface="Trebuchet MS"/>
              </a:rPr>
              <a:t> </a:t>
            </a:r>
            <a:r>
              <a:rPr sz="1500" b="1" spc="-45" dirty="0">
                <a:latin typeface="Trebuchet MS"/>
                <a:cs typeface="Trebuchet MS"/>
              </a:rPr>
              <a:t>virtue</a:t>
            </a:r>
            <a:r>
              <a:rPr sz="1500" b="1" spc="-55" dirty="0">
                <a:latin typeface="Trebuchet MS"/>
                <a:cs typeface="Trebuchet MS"/>
              </a:rPr>
              <a:t> </a:t>
            </a:r>
            <a:r>
              <a:rPr sz="1500" b="1" spc="-40" dirty="0">
                <a:latin typeface="Trebuchet MS"/>
                <a:cs typeface="Trebuchet MS"/>
              </a:rPr>
              <a:t>that</a:t>
            </a:r>
            <a:r>
              <a:rPr sz="1500" b="1" spc="-5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stresses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the </a:t>
            </a:r>
            <a:r>
              <a:rPr sz="1500" spc="50" dirty="0">
                <a:latin typeface="Trebuchet MS"/>
                <a:cs typeface="Trebuchet MS"/>
              </a:rPr>
              <a:t>importance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of</a:t>
            </a:r>
            <a:r>
              <a:rPr sz="1500" dirty="0">
                <a:latin typeface="Trebuchet MS"/>
                <a:cs typeface="Trebuchet MS"/>
              </a:rPr>
              <a:t>	age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society</a:t>
            </a:r>
            <a:endParaRPr sz="1500">
              <a:latin typeface="Trebuchet MS"/>
              <a:cs typeface="Trebuchet MS"/>
            </a:endParaRPr>
          </a:p>
          <a:p>
            <a:pPr marL="12700" marR="5080" algn="ctr">
              <a:lnSpc>
                <a:spcPts val="2110"/>
              </a:lnSpc>
              <a:spcBef>
                <a:spcPts val="80"/>
              </a:spcBef>
            </a:pPr>
            <a:r>
              <a:rPr sz="1500" dirty="0">
                <a:latin typeface="Trebuchet MS"/>
                <a:cs typeface="Trebuchet MS"/>
              </a:rPr>
              <a:t>where</a:t>
            </a:r>
            <a:r>
              <a:rPr sz="1500" spc="3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utter</a:t>
            </a:r>
            <a:r>
              <a:rPr sz="1500" spc="3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respect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30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devotion </a:t>
            </a:r>
            <a:r>
              <a:rPr sz="1500" dirty="0">
                <a:latin typeface="Trebuchet MS"/>
                <a:cs typeface="Trebuchet MS"/>
              </a:rPr>
              <a:t>given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parents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elders.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8229" y="850900"/>
            <a:ext cx="2329815" cy="5842000"/>
            <a:chOff x="308229" y="850900"/>
            <a:chExt cx="2329815" cy="5842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0397" y="850900"/>
              <a:ext cx="1101854" cy="5842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229" y="1298816"/>
              <a:ext cx="2329550" cy="195959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98947" y="1834883"/>
            <a:ext cx="1504315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200"/>
              </a:lnSpc>
              <a:spcBef>
                <a:spcPts val="100"/>
              </a:spcBef>
            </a:pPr>
            <a:r>
              <a:rPr sz="1800" b="1" spc="-55" dirty="0">
                <a:solidFill>
                  <a:srgbClr val="FFFFFF"/>
                </a:solidFill>
                <a:latin typeface="Georgia"/>
                <a:cs typeface="Georgia"/>
              </a:rPr>
              <a:t>Resilience</a:t>
            </a:r>
            <a:r>
              <a:rPr sz="1800" b="1" spc="5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Georgia"/>
                <a:cs typeface="Georgia"/>
              </a:rPr>
              <a:t>&amp; </a:t>
            </a:r>
            <a:r>
              <a:rPr sz="1800" b="1" spc="-80" dirty="0">
                <a:solidFill>
                  <a:srgbClr val="FFFFFF"/>
                </a:solidFill>
                <a:latin typeface="Georgia"/>
                <a:cs typeface="Georgia"/>
              </a:rPr>
              <a:t>Perseverance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939" y="3692658"/>
            <a:ext cx="2649093" cy="190585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98947" y="3980675"/>
            <a:ext cx="1273175" cy="1284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52800"/>
              </a:lnSpc>
              <a:spcBef>
                <a:spcPts val="110"/>
              </a:spcBef>
            </a:pPr>
            <a:r>
              <a:rPr sz="1800" b="1" spc="-70" dirty="0">
                <a:solidFill>
                  <a:srgbClr val="FFFFFF"/>
                </a:solidFill>
                <a:latin typeface="Georgia"/>
                <a:cs typeface="Georgia"/>
              </a:rPr>
              <a:t>Respect</a:t>
            </a:r>
            <a:r>
              <a:rPr sz="1800" b="1" spc="-1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Georgia"/>
                <a:cs typeface="Georgia"/>
              </a:rPr>
              <a:t>for </a:t>
            </a:r>
            <a:r>
              <a:rPr sz="1800" b="1" spc="-75" dirty="0">
                <a:solidFill>
                  <a:srgbClr val="FFFFFF"/>
                </a:solidFill>
                <a:latin typeface="Georgia"/>
                <a:cs typeface="Georgia"/>
              </a:rPr>
              <a:t>family</a:t>
            </a:r>
            <a:r>
              <a:rPr sz="1800" b="1" spc="-1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Georgia"/>
                <a:cs typeface="Georgia"/>
              </a:rPr>
              <a:t>&amp; </a:t>
            </a:r>
            <a:r>
              <a:rPr sz="1800" b="1" spc="-80" dirty="0">
                <a:solidFill>
                  <a:srgbClr val="FFFFFF"/>
                </a:solidFill>
                <a:latin typeface="Georgia"/>
                <a:cs typeface="Georgia"/>
              </a:rPr>
              <a:t>Filial</a:t>
            </a:r>
            <a:r>
              <a:rPr sz="1800" b="1" spc="-1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Georgia"/>
                <a:cs typeface="Georgia"/>
              </a:rPr>
              <a:t>piety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41260" y="3745171"/>
            <a:ext cx="3526228" cy="219562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60818" y="850900"/>
            <a:ext cx="2818056" cy="164994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835920" y="1232900"/>
            <a:ext cx="1363345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sz="2100" spc="-10" dirty="0">
                <a:solidFill>
                  <a:srgbClr val="FFFFFF"/>
                </a:solidFill>
              </a:rPr>
              <a:t>NATIONAL IDENTITY</a:t>
            </a:r>
            <a:endParaRPr sz="21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8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DED9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4734" y="975296"/>
            <a:ext cx="3096895" cy="1232535"/>
          </a:xfrm>
          <a:custGeom>
            <a:avLst/>
            <a:gdLst/>
            <a:ahLst/>
            <a:cxnLst/>
            <a:rect l="l" t="t" r="r" b="b"/>
            <a:pathLst>
              <a:path w="3096895" h="1232535">
                <a:moveTo>
                  <a:pt x="497610" y="0"/>
                </a:moveTo>
                <a:lnTo>
                  <a:pt x="432527" y="1568"/>
                </a:lnTo>
                <a:lnTo>
                  <a:pt x="369080" y="9688"/>
                </a:lnTo>
                <a:lnTo>
                  <a:pt x="308075" y="25086"/>
                </a:lnTo>
                <a:lnTo>
                  <a:pt x="250314" y="48488"/>
                </a:lnTo>
                <a:lnTo>
                  <a:pt x="196598" y="80619"/>
                </a:lnTo>
                <a:lnTo>
                  <a:pt x="147732" y="122208"/>
                </a:lnTo>
                <a:lnTo>
                  <a:pt x="104518" y="173977"/>
                </a:lnTo>
                <a:lnTo>
                  <a:pt x="67760" y="236655"/>
                </a:lnTo>
                <a:lnTo>
                  <a:pt x="47105" y="288404"/>
                </a:lnTo>
                <a:lnTo>
                  <a:pt x="31154" y="347334"/>
                </a:lnTo>
                <a:lnTo>
                  <a:pt x="19199" y="412305"/>
                </a:lnTo>
                <a:lnTo>
                  <a:pt x="10533" y="482175"/>
                </a:lnTo>
                <a:lnTo>
                  <a:pt x="4447" y="555804"/>
                </a:lnTo>
                <a:lnTo>
                  <a:pt x="235" y="632049"/>
                </a:lnTo>
                <a:lnTo>
                  <a:pt x="0" y="665406"/>
                </a:lnTo>
                <a:lnTo>
                  <a:pt x="1278" y="699391"/>
                </a:lnTo>
                <a:lnTo>
                  <a:pt x="8372" y="768473"/>
                </a:lnTo>
                <a:lnTo>
                  <a:pt x="21501" y="837752"/>
                </a:lnTo>
                <a:lnTo>
                  <a:pt x="40653" y="905678"/>
                </a:lnTo>
                <a:lnTo>
                  <a:pt x="65811" y="970706"/>
                </a:lnTo>
                <a:lnTo>
                  <a:pt x="96963" y="1031289"/>
                </a:lnTo>
                <a:lnTo>
                  <a:pt x="134093" y="1085879"/>
                </a:lnTo>
                <a:lnTo>
                  <a:pt x="180296" y="1134010"/>
                </a:lnTo>
                <a:lnTo>
                  <a:pt x="236354" y="1165185"/>
                </a:lnTo>
                <a:lnTo>
                  <a:pt x="297366" y="1180576"/>
                </a:lnTo>
                <a:lnTo>
                  <a:pt x="360851" y="1186783"/>
                </a:lnTo>
                <a:lnTo>
                  <a:pt x="424333" y="1190398"/>
                </a:lnTo>
                <a:lnTo>
                  <a:pt x="455299" y="1193298"/>
                </a:lnTo>
                <a:lnTo>
                  <a:pt x="496291" y="1198552"/>
                </a:lnTo>
                <a:lnTo>
                  <a:pt x="598436" y="1210562"/>
                </a:lnTo>
                <a:lnTo>
                  <a:pt x="730494" y="1223699"/>
                </a:lnTo>
                <a:lnTo>
                  <a:pt x="861222" y="1232331"/>
                </a:lnTo>
                <a:lnTo>
                  <a:pt x="1845454" y="1229525"/>
                </a:lnTo>
                <a:lnTo>
                  <a:pt x="2397187" y="1216257"/>
                </a:lnTo>
                <a:lnTo>
                  <a:pt x="2638616" y="1201624"/>
                </a:lnTo>
                <a:lnTo>
                  <a:pt x="2691938" y="1194724"/>
                </a:lnTo>
                <a:lnTo>
                  <a:pt x="2730686" y="1190282"/>
                </a:lnTo>
                <a:lnTo>
                  <a:pt x="2768885" y="1184245"/>
                </a:lnTo>
                <a:lnTo>
                  <a:pt x="2806226" y="1176618"/>
                </a:lnTo>
                <a:lnTo>
                  <a:pt x="2877108" y="1156594"/>
                </a:lnTo>
                <a:lnTo>
                  <a:pt x="2940875" y="1130227"/>
                </a:lnTo>
                <a:lnTo>
                  <a:pt x="2995072" y="1097535"/>
                </a:lnTo>
                <a:lnTo>
                  <a:pt x="3037242" y="1058537"/>
                </a:lnTo>
                <a:lnTo>
                  <a:pt x="3068256" y="1005084"/>
                </a:lnTo>
                <a:lnTo>
                  <a:pt x="3085883" y="940433"/>
                </a:lnTo>
                <a:lnTo>
                  <a:pt x="3093735" y="868937"/>
                </a:lnTo>
                <a:lnTo>
                  <a:pt x="3095415" y="794948"/>
                </a:lnTo>
                <a:lnTo>
                  <a:pt x="3094252" y="688811"/>
                </a:lnTo>
                <a:lnTo>
                  <a:pt x="3094686" y="656898"/>
                </a:lnTo>
                <a:lnTo>
                  <a:pt x="3096198" y="617362"/>
                </a:lnTo>
                <a:lnTo>
                  <a:pt x="3096833" y="578657"/>
                </a:lnTo>
                <a:lnTo>
                  <a:pt x="3096482" y="540839"/>
                </a:lnTo>
                <a:lnTo>
                  <a:pt x="3092380" y="468073"/>
                </a:lnTo>
                <a:lnTo>
                  <a:pt x="3083013" y="399484"/>
                </a:lnTo>
                <a:lnTo>
                  <a:pt x="3067505" y="335498"/>
                </a:lnTo>
                <a:lnTo>
                  <a:pt x="3044979" y="276536"/>
                </a:lnTo>
                <a:lnTo>
                  <a:pt x="3012705" y="219930"/>
                </a:lnTo>
                <a:lnTo>
                  <a:pt x="2970595" y="167124"/>
                </a:lnTo>
                <a:lnTo>
                  <a:pt x="2921601" y="121782"/>
                </a:lnTo>
                <a:lnTo>
                  <a:pt x="2866894" y="84100"/>
                </a:lnTo>
                <a:lnTo>
                  <a:pt x="2807643" y="54273"/>
                </a:lnTo>
                <a:lnTo>
                  <a:pt x="2745017" y="32499"/>
                </a:lnTo>
                <a:lnTo>
                  <a:pt x="2680190" y="18972"/>
                </a:lnTo>
                <a:lnTo>
                  <a:pt x="2647316" y="15363"/>
                </a:lnTo>
                <a:lnTo>
                  <a:pt x="2600177" y="16238"/>
                </a:lnTo>
                <a:lnTo>
                  <a:pt x="2374781" y="18545"/>
                </a:lnTo>
                <a:lnTo>
                  <a:pt x="1845161" y="21803"/>
                </a:lnTo>
                <a:lnTo>
                  <a:pt x="885349" y="25532"/>
                </a:lnTo>
                <a:lnTo>
                  <a:pt x="753931" y="23775"/>
                </a:lnTo>
                <a:lnTo>
                  <a:pt x="628516" y="14751"/>
                </a:lnTo>
                <a:lnTo>
                  <a:pt x="534582" y="4734"/>
                </a:lnTo>
                <a:lnTo>
                  <a:pt x="497610" y="0"/>
                </a:lnTo>
                <a:close/>
              </a:path>
            </a:pathLst>
          </a:custGeom>
          <a:solidFill>
            <a:srgbClr val="4A2B52">
              <a:alpha val="866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3657" y="3706948"/>
            <a:ext cx="1283442" cy="12829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6006" y="3702890"/>
            <a:ext cx="1283442" cy="128290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311265" y="4716183"/>
            <a:ext cx="458470" cy="76200"/>
          </a:xfrm>
          <a:custGeom>
            <a:avLst/>
            <a:gdLst/>
            <a:ahLst/>
            <a:cxnLst/>
            <a:rect l="l" t="t" r="r" b="b"/>
            <a:pathLst>
              <a:path w="458470" h="76200">
                <a:moveTo>
                  <a:pt x="458266" y="35293"/>
                </a:moveTo>
                <a:lnTo>
                  <a:pt x="448716" y="12661"/>
                </a:lnTo>
                <a:lnTo>
                  <a:pt x="422567" y="38"/>
                </a:lnTo>
                <a:lnTo>
                  <a:pt x="422148" y="0"/>
                </a:lnTo>
                <a:lnTo>
                  <a:pt x="419633" y="38"/>
                </a:lnTo>
                <a:lnTo>
                  <a:pt x="36118" y="0"/>
                </a:lnTo>
                <a:lnTo>
                  <a:pt x="13144" y="9144"/>
                </a:lnTo>
                <a:lnTo>
                  <a:pt x="0" y="35293"/>
                </a:lnTo>
                <a:lnTo>
                  <a:pt x="0" y="40297"/>
                </a:lnTo>
                <a:lnTo>
                  <a:pt x="9550" y="62928"/>
                </a:lnTo>
                <a:lnTo>
                  <a:pt x="36118" y="75590"/>
                </a:lnTo>
                <a:lnTo>
                  <a:pt x="419633" y="75577"/>
                </a:lnTo>
                <a:lnTo>
                  <a:pt x="422148" y="75590"/>
                </a:lnTo>
                <a:lnTo>
                  <a:pt x="422567" y="75565"/>
                </a:lnTo>
                <a:lnTo>
                  <a:pt x="445122" y="66446"/>
                </a:lnTo>
                <a:lnTo>
                  <a:pt x="458266" y="40297"/>
                </a:lnTo>
                <a:lnTo>
                  <a:pt x="458266" y="352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11265" y="4904994"/>
            <a:ext cx="458470" cy="76200"/>
          </a:xfrm>
          <a:custGeom>
            <a:avLst/>
            <a:gdLst/>
            <a:ahLst/>
            <a:cxnLst/>
            <a:rect l="l" t="t" r="r" b="b"/>
            <a:pathLst>
              <a:path w="458470" h="76200">
                <a:moveTo>
                  <a:pt x="458266" y="35293"/>
                </a:moveTo>
                <a:lnTo>
                  <a:pt x="448716" y="12661"/>
                </a:lnTo>
                <a:lnTo>
                  <a:pt x="422567" y="38"/>
                </a:lnTo>
                <a:lnTo>
                  <a:pt x="422148" y="0"/>
                </a:lnTo>
                <a:lnTo>
                  <a:pt x="419633" y="38"/>
                </a:lnTo>
                <a:lnTo>
                  <a:pt x="36118" y="0"/>
                </a:lnTo>
                <a:lnTo>
                  <a:pt x="13144" y="9156"/>
                </a:lnTo>
                <a:lnTo>
                  <a:pt x="0" y="35293"/>
                </a:lnTo>
                <a:lnTo>
                  <a:pt x="0" y="40309"/>
                </a:lnTo>
                <a:lnTo>
                  <a:pt x="9550" y="62941"/>
                </a:lnTo>
                <a:lnTo>
                  <a:pt x="36118" y="75603"/>
                </a:lnTo>
                <a:lnTo>
                  <a:pt x="419633" y="75577"/>
                </a:lnTo>
                <a:lnTo>
                  <a:pt x="422148" y="75603"/>
                </a:lnTo>
                <a:lnTo>
                  <a:pt x="422567" y="75565"/>
                </a:lnTo>
                <a:lnTo>
                  <a:pt x="445122" y="66446"/>
                </a:lnTo>
                <a:lnTo>
                  <a:pt x="458266" y="40309"/>
                </a:lnTo>
                <a:lnTo>
                  <a:pt x="458266" y="352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080" y="2976316"/>
            <a:ext cx="58435" cy="5841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47788" y="2796529"/>
            <a:ext cx="431355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Middle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names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tend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more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gender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specific.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most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common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middle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names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are: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91947" y="4386113"/>
            <a:ext cx="36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Trebuchet MS"/>
                <a:cs typeface="Trebuchet MS"/>
              </a:rPr>
              <a:t>ale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01887" y="4395257"/>
            <a:ext cx="494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FFFF"/>
                </a:solidFill>
                <a:latin typeface="Trebuchet MS"/>
                <a:cs typeface="Trebuchet MS"/>
              </a:rPr>
              <a:t>Female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00565" y="3890824"/>
            <a:ext cx="3778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FFFFFF"/>
                </a:solidFill>
                <a:latin typeface="Georgia"/>
                <a:cs typeface="Georgia"/>
              </a:rPr>
              <a:t>THI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01417" y="3890824"/>
            <a:ext cx="4241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FFFFFF"/>
                </a:solidFill>
                <a:latin typeface="Georgia"/>
                <a:cs typeface="Georgia"/>
              </a:rPr>
              <a:t>VAN</a:t>
            </a:r>
            <a:endParaRPr sz="1500">
              <a:latin typeface="Georgia"/>
              <a:cs typeface="Georgi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080" y="5959412"/>
            <a:ext cx="58435" cy="5841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047788" y="5774425"/>
            <a:ext cx="3996054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Children</a:t>
            </a:r>
            <a:r>
              <a:rPr sz="1500" spc="3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inherit</a:t>
            </a:r>
            <a:r>
              <a:rPr sz="1500" spc="3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33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father’s</a:t>
            </a:r>
            <a:r>
              <a:rPr sz="1500" spc="3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family</a:t>
            </a:r>
            <a:r>
              <a:rPr sz="1500" spc="33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name </a:t>
            </a:r>
            <a:r>
              <a:rPr sz="1500" dirty="0">
                <a:latin typeface="Trebuchet MS"/>
                <a:cs typeface="Trebuchet MS"/>
              </a:rPr>
              <a:t>at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birth.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00950" y="2735789"/>
            <a:ext cx="58435" cy="5841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10776" y="5959412"/>
            <a:ext cx="58435" cy="5841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359484" y="5774425"/>
            <a:ext cx="3693160" cy="561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100"/>
              </a:spcBef>
            </a:pPr>
            <a:r>
              <a:rPr sz="1500" spc="70" dirty="0">
                <a:latin typeface="Trebuchet MS"/>
                <a:cs typeface="Trebuchet MS"/>
              </a:rPr>
              <a:t>Women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do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not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change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legal</a:t>
            </a:r>
            <a:r>
              <a:rPr sz="1500" spc="45" dirty="0">
                <a:latin typeface="Trebuchet MS"/>
                <a:cs typeface="Trebuchet MS"/>
              </a:rPr>
              <a:t> names </a:t>
            </a:r>
            <a:r>
              <a:rPr sz="1500" dirty="0">
                <a:latin typeface="Trebuchet MS"/>
                <a:cs typeface="Trebuchet MS"/>
              </a:rPr>
              <a:t>at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marriage.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458973" y="4720958"/>
            <a:ext cx="458470" cy="76200"/>
          </a:xfrm>
          <a:custGeom>
            <a:avLst/>
            <a:gdLst/>
            <a:ahLst/>
            <a:cxnLst/>
            <a:rect l="l" t="t" r="r" b="b"/>
            <a:pathLst>
              <a:path w="458470" h="76200">
                <a:moveTo>
                  <a:pt x="458279" y="35306"/>
                </a:moveTo>
                <a:lnTo>
                  <a:pt x="448716" y="12661"/>
                </a:lnTo>
                <a:lnTo>
                  <a:pt x="422579" y="38"/>
                </a:lnTo>
                <a:lnTo>
                  <a:pt x="422160" y="0"/>
                </a:lnTo>
                <a:lnTo>
                  <a:pt x="419646" y="38"/>
                </a:lnTo>
                <a:lnTo>
                  <a:pt x="36118" y="0"/>
                </a:lnTo>
                <a:lnTo>
                  <a:pt x="13157" y="9156"/>
                </a:lnTo>
                <a:lnTo>
                  <a:pt x="0" y="35306"/>
                </a:lnTo>
                <a:lnTo>
                  <a:pt x="0" y="40309"/>
                </a:lnTo>
                <a:lnTo>
                  <a:pt x="9563" y="62941"/>
                </a:lnTo>
                <a:lnTo>
                  <a:pt x="36118" y="75603"/>
                </a:lnTo>
                <a:lnTo>
                  <a:pt x="419646" y="75577"/>
                </a:lnTo>
                <a:lnTo>
                  <a:pt x="422160" y="75603"/>
                </a:lnTo>
                <a:lnTo>
                  <a:pt x="422579" y="75565"/>
                </a:lnTo>
                <a:lnTo>
                  <a:pt x="445122" y="66459"/>
                </a:lnTo>
                <a:lnTo>
                  <a:pt x="458279" y="40309"/>
                </a:lnTo>
                <a:lnTo>
                  <a:pt x="458279" y="353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458973" y="4909781"/>
            <a:ext cx="458470" cy="76200"/>
          </a:xfrm>
          <a:custGeom>
            <a:avLst/>
            <a:gdLst/>
            <a:ahLst/>
            <a:cxnLst/>
            <a:rect l="l" t="t" r="r" b="b"/>
            <a:pathLst>
              <a:path w="458470" h="76200">
                <a:moveTo>
                  <a:pt x="458279" y="35293"/>
                </a:moveTo>
                <a:lnTo>
                  <a:pt x="448716" y="12661"/>
                </a:lnTo>
                <a:lnTo>
                  <a:pt x="422579" y="38"/>
                </a:lnTo>
                <a:lnTo>
                  <a:pt x="422160" y="0"/>
                </a:lnTo>
                <a:lnTo>
                  <a:pt x="419646" y="38"/>
                </a:lnTo>
                <a:lnTo>
                  <a:pt x="36118" y="0"/>
                </a:lnTo>
                <a:lnTo>
                  <a:pt x="13157" y="9144"/>
                </a:lnTo>
                <a:lnTo>
                  <a:pt x="0" y="35293"/>
                </a:lnTo>
                <a:lnTo>
                  <a:pt x="0" y="40297"/>
                </a:lnTo>
                <a:lnTo>
                  <a:pt x="9563" y="62928"/>
                </a:lnTo>
                <a:lnTo>
                  <a:pt x="36118" y="75590"/>
                </a:lnTo>
                <a:lnTo>
                  <a:pt x="419646" y="75577"/>
                </a:lnTo>
                <a:lnTo>
                  <a:pt x="422160" y="75590"/>
                </a:lnTo>
                <a:lnTo>
                  <a:pt x="422579" y="75565"/>
                </a:lnTo>
                <a:lnTo>
                  <a:pt x="445122" y="66446"/>
                </a:lnTo>
                <a:lnTo>
                  <a:pt x="458279" y="40297"/>
                </a:lnTo>
                <a:lnTo>
                  <a:pt x="458279" y="352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36484" y="4720958"/>
            <a:ext cx="458470" cy="76200"/>
          </a:xfrm>
          <a:custGeom>
            <a:avLst/>
            <a:gdLst/>
            <a:ahLst/>
            <a:cxnLst/>
            <a:rect l="l" t="t" r="r" b="b"/>
            <a:pathLst>
              <a:path w="458470" h="76200">
                <a:moveTo>
                  <a:pt x="458266" y="35306"/>
                </a:moveTo>
                <a:lnTo>
                  <a:pt x="448703" y="12661"/>
                </a:lnTo>
                <a:lnTo>
                  <a:pt x="422567" y="38"/>
                </a:lnTo>
                <a:lnTo>
                  <a:pt x="422148" y="0"/>
                </a:lnTo>
                <a:lnTo>
                  <a:pt x="419633" y="38"/>
                </a:lnTo>
                <a:lnTo>
                  <a:pt x="36106" y="0"/>
                </a:lnTo>
                <a:lnTo>
                  <a:pt x="13144" y="9156"/>
                </a:lnTo>
                <a:lnTo>
                  <a:pt x="0" y="35306"/>
                </a:lnTo>
                <a:lnTo>
                  <a:pt x="0" y="40309"/>
                </a:lnTo>
                <a:lnTo>
                  <a:pt x="9550" y="62941"/>
                </a:lnTo>
                <a:lnTo>
                  <a:pt x="36106" y="75603"/>
                </a:lnTo>
                <a:lnTo>
                  <a:pt x="419633" y="75577"/>
                </a:lnTo>
                <a:lnTo>
                  <a:pt x="422148" y="75603"/>
                </a:lnTo>
                <a:lnTo>
                  <a:pt x="422567" y="75565"/>
                </a:lnTo>
                <a:lnTo>
                  <a:pt x="445109" y="66459"/>
                </a:lnTo>
                <a:lnTo>
                  <a:pt x="458266" y="40309"/>
                </a:lnTo>
                <a:lnTo>
                  <a:pt x="458266" y="353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36484" y="4909781"/>
            <a:ext cx="458470" cy="76200"/>
          </a:xfrm>
          <a:custGeom>
            <a:avLst/>
            <a:gdLst/>
            <a:ahLst/>
            <a:cxnLst/>
            <a:rect l="l" t="t" r="r" b="b"/>
            <a:pathLst>
              <a:path w="458470" h="76200">
                <a:moveTo>
                  <a:pt x="458266" y="35293"/>
                </a:moveTo>
                <a:lnTo>
                  <a:pt x="448703" y="12661"/>
                </a:lnTo>
                <a:lnTo>
                  <a:pt x="422567" y="38"/>
                </a:lnTo>
                <a:lnTo>
                  <a:pt x="422148" y="0"/>
                </a:lnTo>
                <a:lnTo>
                  <a:pt x="419633" y="38"/>
                </a:lnTo>
                <a:lnTo>
                  <a:pt x="36106" y="0"/>
                </a:lnTo>
                <a:lnTo>
                  <a:pt x="13144" y="9144"/>
                </a:lnTo>
                <a:lnTo>
                  <a:pt x="0" y="35293"/>
                </a:lnTo>
                <a:lnTo>
                  <a:pt x="0" y="40297"/>
                </a:lnTo>
                <a:lnTo>
                  <a:pt x="9550" y="62928"/>
                </a:lnTo>
                <a:lnTo>
                  <a:pt x="36106" y="75590"/>
                </a:lnTo>
                <a:lnTo>
                  <a:pt x="419633" y="75577"/>
                </a:lnTo>
                <a:lnTo>
                  <a:pt x="422148" y="75590"/>
                </a:lnTo>
                <a:lnTo>
                  <a:pt x="422567" y="75565"/>
                </a:lnTo>
                <a:lnTo>
                  <a:pt x="445109" y="66446"/>
                </a:lnTo>
                <a:lnTo>
                  <a:pt x="458266" y="40297"/>
                </a:lnTo>
                <a:lnTo>
                  <a:pt x="458266" y="352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35868" y="5198416"/>
            <a:ext cx="209168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7020" algn="l"/>
              </a:tabLst>
            </a:pPr>
            <a:r>
              <a:rPr sz="1500" spc="55" dirty="0">
                <a:latin typeface="Georgia"/>
                <a:cs typeface="Georgia"/>
              </a:rPr>
              <a:t>Orchid</a:t>
            </a:r>
            <a:r>
              <a:rPr sz="1500" dirty="0">
                <a:latin typeface="Georgia"/>
                <a:cs typeface="Georgia"/>
              </a:rPr>
              <a:t>	</a:t>
            </a:r>
            <a:r>
              <a:rPr sz="1500" spc="45" dirty="0">
                <a:latin typeface="Georgia"/>
                <a:cs typeface="Georgia"/>
              </a:rPr>
              <a:t>Lotus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37740" y="5183175"/>
            <a:ext cx="6464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latin typeface="Georgia"/>
                <a:cs typeface="Georgia"/>
              </a:rPr>
              <a:t>Spring</a:t>
            </a:r>
            <a:endParaRPr sz="1500">
              <a:latin typeface="Georgia"/>
              <a:cs typeface="Georgi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751007" y="1171860"/>
            <a:ext cx="5460365" cy="1038860"/>
          </a:xfrm>
          <a:custGeom>
            <a:avLst/>
            <a:gdLst/>
            <a:ahLst/>
            <a:cxnLst/>
            <a:rect l="l" t="t" r="r" b="b"/>
            <a:pathLst>
              <a:path w="5460365" h="1038860">
                <a:moveTo>
                  <a:pt x="740390" y="0"/>
                </a:moveTo>
                <a:lnTo>
                  <a:pt x="652570" y="142"/>
                </a:lnTo>
                <a:lnTo>
                  <a:pt x="610424" y="467"/>
                </a:lnTo>
                <a:lnTo>
                  <a:pt x="569481" y="1088"/>
                </a:lnTo>
                <a:lnTo>
                  <a:pt x="529762" y="2105"/>
                </a:lnTo>
                <a:lnTo>
                  <a:pt x="491286" y="3614"/>
                </a:lnTo>
                <a:lnTo>
                  <a:pt x="418146" y="8495"/>
                </a:lnTo>
                <a:lnTo>
                  <a:pt x="350222" y="16507"/>
                </a:lnTo>
                <a:lnTo>
                  <a:pt x="287676" y="28428"/>
                </a:lnTo>
                <a:lnTo>
                  <a:pt x="230668" y="45034"/>
                </a:lnTo>
                <a:lnTo>
                  <a:pt x="179362" y="67099"/>
                </a:lnTo>
                <a:lnTo>
                  <a:pt x="133916" y="95402"/>
                </a:lnTo>
                <a:lnTo>
                  <a:pt x="94494" y="130718"/>
                </a:lnTo>
                <a:lnTo>
                  <a:pt x="61254" y="173823"/>
                </a:lnTo>
                <a:lnTo>
                  <a:pt x="35916" y="223756"/>
                </a:lnTo>
                <a:lnTo>
                  <a:pt x="19646" y="278376"/>
                </a:lnTo>
                <a:lnTo>
                  <a:pt x="10182" y="339214"/>
                </a:lnTo>
                <a:lnTo>
                  <a:pt x="5262" y="407803"/>
                </a:lnTo>
                <a:lnTo>
                  <a:pt x="0" y="574361"/>
                </a:lnTo>
                <a:lnTo>
                  <a:pt x="92" y="606338"/>
                </a:lnTo>
                <a:lnTo>
                  <a:pt x="1771" y="667633"/>
                </a:lnTo>
                <a:lnTo>
                  <a:pt x="7512" y="725139"/>
                </a:lnTo>
                <a:lnTo>
                  <a:pt x="19805" y="778567"/>
                </a:lnTo>
                <a:lnTo>
                  <a:pt x="41137" y="827631"/>
                </a:lnTo>
                <a:lnTo>
                  <a:pt x="73996" y="872044"/>
                </a:lnTo>
                <a:lnTo>
                  <a:pt x="120870" y="911518"/>
                </a:lnTo>
                <a:lnTo>
                  <a:pt x="184249" y="945767"/>
                </a:lnTo>
                <a:lnTo>
                  <a:pt x="246240" y="968241"/>
                </a:lnTo>
                <a:lnTo>
                  <a:pt x="300525" y="981496"/>
                </a:lnTo>
                <a:lnTo>
                  <a:pt x="363246" y="992827"/>
                </a:lnTo>
                <a:lnTo>
                  <a:pt x="432347" y="1002393"/>
                </a:lnTo>
                <a:lnTo>
                  <a:pt x="505769" y="1010356"/>
                </a:lnTo>
                <a:lnTo>
                  <a:pt x="581454" y="1016872"/>
                </a:lnTo>
                <a:lnTo>
                  <a:pt x="619503" y="1019638"/>
                </a:lnTo>
                <a:lnTo>
                  <a:pt x="694724" y="1024288"/>
                </a:lnTo>
                <a:lnTo>
                  <a:pt x="767062" y="1027891"/>
                </a:lnTo>
                <a:lnTo>
                  <a:pt x="834461" y="1030608"/>
                </a:lnTo>
                <a:lnTo>
                  <a:pt x="1684314" y="1033915"/>
                </a:lnTo>
                <a:lnTo>
                  <a:pt x="2592773" y="1036549"/>
                </a:lnTo>
                <a:lnTo>
                  <a:pt x="3686826" y="1038504"/>
                </a:lnTo>
                <a:lnTo>
                  <a:pt x="4185144" y="1032973"/>
                </a:lnTo>
                <a:lnTo>
                  <a:pt x="4593071" y="1018782"/>
                </a:lnTo>
                <a:lnTo>
                  <a:pt x="4868622" y="1004204"/>
                </a:lnTo>
                <a:lnTo>
                  <a:pt x="4969803" y="997506"/>
                </a:lnTo>
                <a:lnTo>
                  <a:pt x="5024461" y="992148"/>
                </a:lnTo>
                <a:lnTo>
                  <a:pt x="5074906" y="985947"/>
                </a:lnTo>
                <a:lnTo>
                  <a:pt x="5121301" y="978874"/>
                </a:lnTo>
                <a:lnTo>
                  <a:pt x="5163818" y="970897"/>
                </a:lnTo>
                <a:lnTo>
                  <a:pt x="5202623" y="961986"/>
                </a:lnTo>
                <a:lnTo>
                  <a:pt x="5269772" y="941238"/>
                </a:lnTo>
                <a:lnTo>
                  <a:pt x="5324088" y="916386"/>
                </a:lnTo>
                <a:lnTo>
                  <a:pt x="5366920" y="887183"/>
                </a:lnTo>
                <a:lnTo>
                  <a:pt x="5399609" y="853385"/>
                </a:lnTo>
                <a:lnTo>
                  <a:pt x="5423500" y="814744"/>
                </a:lnTo>
                <a:lnTo>
                  <a:pt x="5439935" y="771015"/>
                </a:lnTo>
                <a:lnTo>
                  <a:pt x="5450262" y="721955"/>
                </a:lnTo>
                <a:lnTo>
                  <a:pt x="5455820" y="667316"/>
                </a:lnTo>
                <a:lnTo>
                  <a:pt x="5457955" y="606852"/>
                </a:lnTo>
                <a:lnTo>
                  <a:pt x="5458160" y="574358"/>
                </a:lnTo>
                <a:lnTo>
                  <a:pt x="5459417" y="534545"/>
                </a:lnTo>
                <a:lnTo>
                  <a:pt x="5460183" y="495636"/>
                </a:lnTo>
                <a:lnTo>
                  <a:pt x="5460273" y="457751"/>
                </a:lnTo>
                <a:lnTo>
                  <a:pt x="5459503" y="421012"/>
                </a:lnTo>
                <a:lnTo>
                  <a:pt x="5454652" y="351463"/>
                </a:lnTo>
                <a:lnTo>
                  <a:pt x="5444159" y="287962"/>
                </a:lnTo>
                <a:lnTo>
                  <a:pt x="5426556" y="231484"/>
                </a:lnTo>
                <a:lnTo>
                  <a:pt x="5400374" y="183003"/>
                </a:lnTo>
                <a:lnTo>
                  <a:pt x="5364143" y="143492"/>
                </a:lnTo>
                <a:lnTo>
                  <a:pt x="5314696" y="111065"/>
                </a:lnTo>
                <a:lnTo>
                  <a:pt x="5262293" y="82749"/>
                </a:lnTo>
                <a:lnTo>
                  <a:pt x="5210439" y="59777"/>
                </a:lnTo>
                <a:lnTo>
                  <a:pt x="5156902" y="41581"/>
                </a:lnTo>
                <a:lnTo>
                  <a:pt x="5099448" y="27590"/>
                </a:lnTo>
                <a:lnTo>
                  <a:pt x="5035847" y="17236"/>
                </a:lnTo>
                <a:lnTo>
                  <a:pt x="4963863" y="9947"/>
                </a:lnTo>
                <a:lnTo>
                  <a:pt x="4924030" y="7277"/>
                </a:lnTo>
                <a:lnTo>
                  <a:pt x="4881264" y="5158"/>
                </a:lnTo>
                <a:lnTo>
                  <a:pt x="4835286" y="3522"/>
                </a:lnTo>
                <a:lnTo>
                  <a:pt x="4785815" y="2297"/>
                </a:lnTo>
                <a:lnTo>
                  <a:pt x="4680225" y="1530"/>
                </a:lnTo>
                <a:lnTo>
                  <a:pt x="4365433" y="295"/>
                </a:lnTo>
                <a:lnTo>
                  <a:pt x="3844409" y="200"/>
                </a:lnTo>
                <a:lnTo>
                  <a:pt x="3120127" y="2846"/>
                </a:lnTo>
                <a:lnTo>
                  <a:pt x="2066949" y="5072"/>
                </a:lnTo>
                <a:lnTo>
                  <a:pt x="1324618" y="3797"/>
                </a:lnTo>
                <a:lnTo>
                  <a:pt x="885109" y="1334"/>
                </a:lnTo>
                <a:lnTo>
                  <a:pt x="740390" y="0"/>
                </a:lnTo>
                <a:close/>
              </a:path>
            </a:pathLst>
          </a:custGeom>
          <a:solidFill>
            <a:srgbClr val="FFF7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296056" y="1251255"/>
            <a:ext cx="13182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0" dirty="0">
                <a:latin typeface="Trebuchet MS"/>
                <a:cs typeface="Trebuchet MS"/>
              </a:rPr>
              <a:t>[given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name]: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45529" y="1135369"/>
            <a:ext cx="1593850" cy="979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7620">
              <a:lnSpc>
                <a:spcPct val="133300"/>
              </a:lnSpc>
              <a:spcBef>
                <a:spcPts val="100"/>
              </a:spcBef>
            </a:pPr>
            <a:r>
              <a:rPr sz="1500" spc="125" dirty="0">
                <a:latin typeface="Trebuchet MS"/>
                <a:cs typeface="Trebuchet MS"/>
              </a:rPr>
              <a:t>[FAMILY</a:t>
            </a:r>
            <a:r>
              <a:rPr sz="1500" spc="335" dirty="0">
                <a:latin typeface="Trebuchet MS"/>
                <a:cs typeface="Trebuchet MS"/>
              </a:rPr>
              <a:t> </a:t>
            </a:r>
            <a:r>
              <a:rPr sz="1500" spc="105" dirty="0">
                <a:latin typeface="Trebuchet MS"/>
                <a:cs typeface="Trebuchet MS"/>
              </a:rPr>
              <a:t>NAME] </a:t>
            </a:r>
            <a:r>
              <a:rPr sz="1500" spc="100" dirty="0">
                <a:latin typeface="Trebuchet MS"/>
                <a:cs typeface="Trebuchet MS"/>
              </a:rPr>
              <a:t>NGUYEN 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500" spc="95" dirty="0">
                <a:latin typeface="Trebuchet MS"/>
                <a:cs typeface="Trebuchet MS"/>
              </a:rPr>
              <a:t>TRAN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58895" y="1099297"/>
            <a:ext cx="2792730" cy="8610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985"/>
              </a:spcBef>
            </a:pPr>
            <a:r>
              <a:rPr sz="2000" b="1" spc="55" dirty="0">
                <a:solidFill>
                  <a:srgbClr val="FFFFFF"/>
                </a:solidFill>
                <a:latin typeface="Cambria"/>
                <a:cs typeface="Cambria"/>
              </a:rPr>
              <a:t>GREETINGS</a:t>
            </a:r>
            <a:r>
              <a:rPr sz="2000" b="1" spc="1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Cambria"/>
                <a:cs typeface="Cambria"/>
              </a:rPr>
              <a:t>-</a:t>
            </a:r>
            <a:endParaRPr sz="20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890"/>
              </a:spcBef>
            </a:pPr>
            <a:r>
              <a:rPr sz="2000" b="1" spc="55" dirty="0">
                <a:solidFill>
                  <a:srgbClr val="FFFFFF"/>
                </a:solidFill>
                <a:latin typeface="Cambria"/>
                <a:cs typeface="Cambria"/>
              </a:rPr>
              <a:t>NAMING</a:t>
            </a:r>
            <a:r>
              <a:rPr sz="2000" b="1" spc="60" dirty="0">
                <a:solidFill>
                  <a:srgbClr val="FFFFFF"/>
                </a:solidFill>
                <a:latin typeface="Cambria"/>
                <a:cs typeface="Cambria"/>
              </a:rPr>
              <a:t> CONVENTION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49658" y="2555738"/>
            <a:ext cx="3853179" cy="202183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given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names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often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have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a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500" dirty="0">
                <a:latin typeface="Trebuchet MS"/>
                <a:cs typeface="Trebuchet MS"/>
              </a:rPr>
              <a:t>literal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meaning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that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symbolizes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2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positive</a:t>
            </a:r>
            <a:endParaRPr sz="1500">
              <a:latin typeface="Trebuchet MS"/>
              <a:cs typeface="Trebuchet MS"/>
            </a:endParaRPr>
          </a:p>
          <a:p>
            <a:pPr marL="12700" marR="73660">
              <a:lnSpc>
                <a:spcPct val="116399"/>
              </a:lnSpc>
              <a:spcBef>
                <a:spcPts val="15"/>
              </a:spcBef>
            </a:pPr>
            <a:r>
              <a:rPr sz="1500" dirty="0">
                <a:latin typeface="Trebuchet MS"/>
                <a:cs typeface="Trebuchet MS"/>
              </a:rPr>
              <a:t>value,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attribute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characteristic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that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is </a:t>
            </a:r>
            <a:r>
              <a:rPr sz="1500" dirty="0">
                <a:latin typeface="Trebuchet MS"/>
                <a:cs typeface="Trebuchet MS"/>
              </a:rPr>
              <a:t>desired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person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2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have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poetic </a:t>
            </a:r>
            <a:r>
              <a:rPr sz="1500" spc="55" dirty="0">
                <a:latin typeface="Trebuchet MS"/>
                <a:cs typeface="Trebuchet MS"/>
              </a:rPr>
              <a:t>meaning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representing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beauty,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nature, e.g.:</a:t>
            </a:r>
            <a:endParaRPr sz="1500">
              <a:latin typeface="Trebuchet MS"/>
              <a:cs typeface="Trebuchet MS"/>
            </a:endParaRPr>
          </a:p>
          <a:p>
            <a:pPr marL="116205">
              <a:lnSpc>
                <a:spcPct val="100000"/>
              </a:lnSpc>
              <a:spcBef>
                <a:spcPts val="1345"/>
              </a:spcBef>
              <a:tabLst>
                <a:tab pos="1589405" algn="l"/>
                <a:tab pos="3232150" algn="l"/>
              </a:tabLst>
            </a:pPr>
            <a:r>
              <a:rPr sz="1500" spc="-25" dirty="0">
                <a:latin typeface="Trebuchet MS"/>
                <a:cs typeface="Trebuchet MS"/>
              </a:rPr>
              <a:t>Lan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2250" spc="-30" baseline="1851" dirty="0">
                <a:latin typeface="Trebuchet MS"/>
                <a:cs typeface="Trebuchet MS"/>
              </a:rPr>
              <a:t>Liên</a:t>
            </a:r>
            <a:r>
              <a:rPr sz="2250" baseline="1851" dirty="0">
                <a:latin typeface="Trebuchet MS"/>
                <a:cs typeface="Trebuchet MS"/>
              </a:rPr>
              <a:t>	</a:t>
            </a:r>
            <a:r>
              <a:rPr sz="2250" spc="-30" baseline="1851" dirty="0">
                <a:latin typeface="Trebuchet MS"/>
                <a:cs typeface="Trebuchet MS"/>
              </a:rPr>
              <a:t>Xuân</a:t>
            </a:r>
            <a:endParaRPr sz="2250" baseline="1851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401666" y="1437122"/>
            <a:ext cx="1527810" cy="64135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  <a:tabLst>
                <a:tab pos="851535" algn="l"/>
              </a:tabLst>
            </a:pPr>
            <a:r>
              <a:rPr sz="1500" spc="25" dirty="0">
                <a:latin typeface="Trebuchet MS"/>
                <a:cs typeface="Trebuchet MS"/>
              </a:rPr>
              <a:t>Nam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-10" dirty="0">
                <a:latin typeface="Trebuchet MS"/>
                <a:cs typeface="Trebuchet MS"/>
              </a:rPr>
              <a:t>(male)</a:t>
            </a:r>
            <a:endParaRPr sz="1500">
              <a:latin typeface="Trebuchet MS"/>
              <a:cs typeface="Trebuchet MS"/>
            </a:endParaRPr>
          </a:p>
          <a:p>
            <a:pPr marL="35560">
              <a:lnSpc>
                <a:spcPct val="100000"/>
              </a:lnSpc>
              <a:spcBef>
                <a:spcPts val="620"/>
              </a:spcBef>
              <a:tabLst>
                <a:tab pos="751205" algn="l"/>
              </a:tabLst>
            </a:pPr>
            <a:r>
              <a:rPr sz="1500" spc="80" dirty="0">
                <a:latin typeface="Trebuchet MS"/>
                <a:cs typeface="Trebuchet MS"/>
              </a:rPr>
              <a:t>Mai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-10" dirty="0">
                <a:latin typeface="Trebuchet MS"/>
                <a:cs typeface="Trebuchet MS"/>
              </a:rPr>
              <a:t>(female)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14961" y="1135369"/>
            <a:ext cx="1330325" cy="946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185" marR="5080" indent="-71120">
              <a:lnSpc>
                <a:spcPct val="1333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[middle</a:t>
            </a:r>
            <a:r>
              <a:rPr sz="1500" spc="254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name] </a:t>
            </a:r>
            <a:r>
              <a:rPr sz="1500" spc="45" dirty="0">
                <a:latin typeface="Trebuchet MS"/>
                <a:cs typeface="Trebuchet MS"/>
              </a:rPr>
              <a:t>Van</a:t>
            </a:r>
            <a:endParaRPr sz="1500">
              <a:latin typeface="Trebuchet MS"/>
              <a:cs typeface="Trebuchet MS"/>
            </a:endParaRPr>
          </a:p>
          <a:p>
            <a:pPr marL="83185">
              <a:lnSpc>
                <a:spcPct val="100000"/>
              </a:lnSpc>
              <a:spcBef>
                <a:spcPts val="645"/>
              </a:spcBef>
            </a:pPr>
            <a:r>
              <a:rPr sz="1500" spc="75" dirty="0">
                <a:latin typeface="Trebuchet MS"/>
                <a:cs typeface="Trebuchet MS"/>
              </a:rPr>
              <a:t>Thi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EFE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4734" y="975283"/>
            <a:ext cx="3096895" cy="1232535"/>
          </a:xfrm>
          <a:custGeom>
            <a:avLst/>
            <a:gdLst/>
            <a:ahLst/>
            <a:cxnLst/>
            <a:rect l="l" t="t" r="r" b="b"/>
            <a:pathLst>
              <a:path w="3096895" h="1232535">
                <a:moveTo>
                  <a:pt x="497610" y="0"/>
                </a:moveTo>
                <a:lnTo>
                  <a:pt x="432527" y="1567"/>
                </a:lnTo>
                <a:lnTo>
                  <a:pt x="369080" y="9687"/>
                </a:lnTo>
                <a:lnTo>
                  <a:pt x="308075" y="25085"/>
                </a:lnTo>
                <a:lnTo>
                  <a:pt x="250314" y="48487"/>
                </a:lnTo>
                <a:lnTo>
                  <a:pt x="196598" y="80618"/>
                </a:lnTo>
                <a:lnTo>
                  <a:pt x="147732" y="122207"/>
                </a:lnTo>
                <a:lnTo>
                  <a:pt x="104518" y="173976"/>
                </a:lnTo>
                <a:lnTo>
                  <a:pt x="67760" y="236654"/>
                </a:lnTo>
                <a:lnTo>
                  <a:pt x="47105" y="288403"/>
                </a:lnTo>
                <a:lnTo>
                  <a:pt x="31154" y="347333"/>
                </a:lnTo>
                <a:lnTo>
                  <a:pt x="19199" y="412304"/>
                </a:lnTo>
                <a:lnTo>
                  <a:pt x="10533" y="482174"/>
                </a:lnTo>
                <a:lnTo>
                  <a:pt x="4447" y="555804"/>
                </a:lnTo>
                <a:lnTo>
                  <a:pt x="235" y="632048"/>
                </a:lnTo>
                <a:lnTo>
                  <a:pt x="0" y="665405"/>
                </a:lnTo>
                <a:lnTo>
                  <a:pt x="1278" y="699390"/>
                </a:lnTo>
                <a:lnTo>
                  <a:pt x="8372" y="768473"/>
                </a:lnTo>
                <a:lnTo>
                  <a:pt x="21501" y="837751"/>
                </a:lnTo>
                <a:lnTo>
                  <a:pt x="40653" y="905677"/>
                </a:lnTo>
                <a:lnTo>
                  <a:pt x="65811" y="970705"/>
                </a:lnTo>
                <a:lnTo>
                  <a:pt x="96963" y="1031288"/>
                </a:lnTo>
                <a:lnTo>
                  <a:pt x="134093" y="1085877"/>
                </a:lnTo>
                <a:lnTo>
                  <a:pt x="180296" y="1134009"/>
                </a:lnTo>
                <a:lnTo>
                  <a:pt x="236354" y="1165184"/>
                </a:lnTo>
                <a:lnTo>
                  <a:pt x="297366" y="1180576"/>
                </a:lnTo>
                <a:lnTo>
                  <a:pt x="360851" y="1186781"/>
                </a:lnTo>
                <a:lnTo>
                  <a:pt x="424333" y="1190398"/>
                </a:lnTo>
                <a:lnTo>
                  <a:pt x="455299" y="1193297"/>
                </a:lnTo>
                <a:lnTo>
                  <a:pt x="496291" y="1198551"/>
                </a:lnTo>
                <a:lnTo>
                  <a:pt x="598436" y="1210561"/>
                </a:lnTo>
                <a:lnTo>
                  <a:pt x="730494" y="1223698"/>
                </a:lnTo>
                <a:lnTo>
                  <a:pt x="861222" y="1232330"/>
                </a:lnTo>
                <a:lnTo>
                  <a:pt x="1845454" y="1229523"/>
                </a:lnTo>
                <a:lnTo>
                  <a:pt x="2397187" y="1216256"/>
                </a:lnTo>
                <a:lnTo>
                  <a:pt x="2638616" y="1201623"/>
                </a:lnTo>
                <a:lnTo>
                  <a:pt x="2691938" y="1194723"/>
                </a:lnTo>
                <a:lnTo>
                  <a:pt x="2730686" y="1190280"/>
                </a:lnTo>
                <a:lnTo>
                  <a:pt x="2768885" y="1184245"/>
                </a:lnTo>
                <a:lnTo>
                  <a:pt x="2806226" y="1176616"/>
                </a:lnTo>
                <a:lnTo>
                  <a:pt x="2877108" y="1156592"/>
                </a:lnTo>
                <a:lnTo>
                  <a:pt x="2940875" y="1130226"/>
                </a:lnTo>
                <a:lnTo>
                  <a:pt x="2995072" y="1097535"/>
                </a:lnTo>
                <a:lnTo>
                  <a:pt x="3037242" y="1058536"/>
                </a:lnTo>
                <a:lnTo>
                  <a:pt x="3068256" y="1005083"/>
                </a:lnTo>
                <a:lnTo>
                  <a:pt x="3085883" y="940432"/>
                </a:lnTo>
                <a:lnTo>
                  <a:pt x="3093735" y="868936"/>
                </a:lnTo>
                <a:lnTo>
                  <a:pt x="3095415" y="794947"/>
                </a:lnTo>
                <a:lnTo>
                  <a:pt x="3094252" y="688809"/>
                </a:lnTo>
                <a:lnTo>
                  <a:pt x="3094686" y="656897"/>
                </a:lnTo>
                <a:lnTo>
                  <a:pt x="3096198" y="617360"/>
                </a:lnTo>
                <a:lnTo>
                  <a:pt x="3096833" y="578656"/>
                </a:lnTo>
                <a:lnTo>
                  <a:pt x="3096482" y="540838"/>
                </a:lnTo>
                <a:lnTo>
                  <a:pt x="3092380" y="468072"/>
                </a:lnTo>
                <a:lnTo>
                  <a:pt x="3083013" y="399483"/>
                </a:lnTo>
                <a:lnTo>
                  <a:pt x="3067505" y="335497"/>
                </a:lnTo>
                <a:lnTo>
                  <a:pt x="3044979" y="276534"/>
                </a:lnTo>
                <a:lnTo>
                  <a:pt x="3012705" y="219929"/>
                </a:lnTo>
                <a:lnTo>
                  <a:pt x="2970595" y="167124"/>
                </a:lnTo>
                <a:lnTo>
                  <a:pt x="2921601" y="121781"/>
                </a:lnTo>
                <a:lnTo>
                  <a:pt x="2866894" y="84099"/>
                </a:lnTo>
                <a:lnTo>
                  <a:pt x="2807643" y="54272"/>
                </a:lnTo>
                <a:lnTo>
                  <a:pt x="2745017" y="32499"/>
                </a:lnTo>
                <a:lnTo>
                  <a:pt x="2680190" y="18972"/>
                </a:lnTo>
                <a:lnTo>
                  <a:pt x="2647316" y="15363"/>
                </a:lnTo>
                <a:lnTo>
                  <a:pt x="2600177" y="16238"/>
                </a:lnTo>
                <a:lnTo>
                  <a:pt x="2374781" y="18544"/>
                </a:lnTo>
                <a:lnTo>
                  <a:pt x="1845161" y="21802"/>
                </a:lnTo>
                <a:lnTo>
                  <a:pt x="885349" y="25530"/>
                </a:lnTo>
                <a:lnTo>
                  <a:pt x="753931" y="23775"/>
                </a:lnTo>
                <a:lnTo>
                  <a:pt x="628516" y="14749"/>
                </a:lnTo>
                <a:lnTo>
                  <a:pt x="534582" y="4733"/>
                </a:lnTo>
                <a:lnTo>
                  <a:pt x="497610" y="0"/>
                </a:lnTo>
                <a:close/>
              </a:path>
            </a:pathLst>
          </a:custGeom>
          <a:solidFill>
            <a:srgbClr val="4A2B52">
              <a:alpha val="866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73059" y="3365351"/>
            <a:ext cx="4767912" cy="332624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64870" y="1212156"/>
            <a:ext cx="15989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5" dirty="0">
                <a:solidFill>
                  <a:srgbClr val="FFFFFF"/>
                </a:solidFill>
              </a:rPr>
              <a:t>GREETINGS</a:t>
            </a:r>
            <a:r>
              <a:rPr sz="2000" spc="145" dirty="0">
                <a:solidFill>
                  <a:srgbClr val="FFFFFF"/>
                </a:solidFill>
              </a:rPr>
              <a:t> </a:t>
            </a:r>
            <a:r>
              <a:rPr sz="2000" spc="-50" dirty="0">
                <a:solidFill>
                  <a:srgbClr val="FFFFFF"/>
                </a:solidFill>
              </a:rPr>
              <a:t>-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1204751" y="1629733"/>
            <a:ext cx="26955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0" dirty="0">
                <a:solidFill>
                  <a:srgbClr val="FFFFFF"/>
                </a:solidFill>
                <a:latin typeface="Cambria"/>
                <a:cs typeface="Cambria"/>
              </a:rPr>
              <a:t>ADDRESSING</a:t>
            </a:r>
            <a:r>
              <a:rPr sz="2000" b="1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mbria"/>
                <a:cs typeface="Cambria"/>
              </a:rPr>
              <a:t>OTHERS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92378" y="1159815"/>
            <a:ext cx="5706745" cy="927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750"/>
              </a:lnSpc>
              <a:spcBef>
                <a:spcPts val="100"/>
              </a:spcBef>
            </a:pP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people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generally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address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one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another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by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their</a:t>
            </a:r>
            <a:endParaRPr sz="1500">
              <a:latin typeface="Trebuchet MS"/>
              <a:cs typeface="Trebuchet MS"/>
            </a:endParaRPr>
          </a:p>
          <a:p>
            <a:pPr marL="12700" marR="5080" algn="just">
              <a:lnSpc>
                <a:spcPts val="1800"/>
              </a:lnSpc>
              <a:spcBef>
                <a:spcPts val="10"/>
              </a:spcBef>
            </a:pPr>
            <a:r>
              <a:rPr sz="1500" b="1" dirty="0">
                <a:latin typeface="Trebuchet MS"/>
                <a:cs typeface="Trebuchet MS"/>
              </a:rPr>
              <a:t>given</a:t>
            </a:r>
            <a:r>
              <a:rPr sz="1500" b="1" spc="229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(personal)</a:t>
            </a:r>
            <a:r>
              <a:rPr sz="1500" b="1" spc="25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name</a:t>
            </a:r>
            <a:r>
              <a:rPr sz="1500" b="1" spc="2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any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casual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context.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This</a:t>
            </a:r>
            <a:r>
              <a:rPr sz="1500" spc="2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usually </a:t>
            </a:r>
            <a:r>
              <a:rPr sz="1500" dirty="0">
                <a:latin typeface="Trebuchet MS"/>
                <a:cs typeface="Trebuchet MS"/>
              </a:rPr>
              <a:t>accompanied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by</a:t>
            </a:r>
            <a:r>
              <a:rPr sz="1500" spc="3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</a:t>
            </a:r>
            <a:r>
              <a:rPr sz="1500" spc="3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honorific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title,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based</a:t>
            </a:r>
            <a:r>
              <a:rPr sz="1500" spc="3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</a:t>
            </a:r>
            <a:r>
              <a:rPr sz="1500" spc="3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people’s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b="1" spc="-10" dirty="0">
                <a:latin typeface="Trebuchet MS"/>
                <a:cs typeface="Trebuchet MS"/>
              </a:rPr>
              <a:t>gender, </a:t>
            </a:r>
            <a:r>
              <a:rPr sz="1500" b="1" dirty="0">
                <a:latin typeface="Trebuchet MS"/>
                <a:cs typeface="Trebuchet MS"/>
              </a:rPr>
              <a:t>age</a:t>
            </a:r>
            <a:r>
              <a:rPr sz="1500" b="1" spc="16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and</a:t>
            </a:r>
            <a:r>
              <a:rPr sz="1500" b="1" spc="18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social</a:t>
            </a:r>
            <a:r>
              <a:rPr sz="1500" b="1" spc="160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relationship</a:t>
            </a:r>
            <a:r>
              <a:rPr sz="1500" b="1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one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another.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7271" y="4517671"/>
            <a:ext cx="58435" cy="5841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45980" y="4369297"/>
            <a:ext cx="4239260" cy="53784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500" spc="85" dirty="0">
                <a:latin typeface="Trebuchet MS"/>
                <a:cs typeface="Trebuchet MS"/>
              </a:rPr>
              <a:t>Address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non-</a:t>
            </a:r>
            <a:r>
              <a:rPr sz="1500" spc="60" dirty="0">
                <a:latin typeface="Trebuchet MS"/>
                <a:cs typeface="Trebuchet MS"/>
              </a:rPr>
              <a:t>elderly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men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women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as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500" dirty="0">
                <a:latin typeface="Trebuchet MS"/>
                <a:cs typeface="Trebuchet MS"/>
              </a:rPr>
              <a:t>‘Anh’</a:t>
            </a:r>
            <a:r>
              <a:rPr sz="1500" spc="-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(Mister)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‘Ch</a:t>
            </a:r>
            <a:r>
              <a:rPr sz="1500" dirty="0">
                <a:latin typeface="Microsoft Sans Serif"/>
                <a:cs typeface="Microsoft Sans Serif"/>
              </a:rPr>
              <a:t>ị</a:t>
            </a:r>
            <a:r>
              <a:rPr sz="1500" dirty="0">
                <a:latin typeface="Trebuchet MS"/>
                <a:cs typeface="Trebuchet MS"/>
              </a:rPr>
              <a:t>’</a:t>
            </a:r>
            <a:r>
              <a:rPr sz="1500" spc="-5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(Madam)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respectively.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7271" y="5933570"/>
            <a:ext cx="58435" cy="5841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5980" y="5753089"/>
            <a:ext cx="4944745" cy="8242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85"/>
              </a:spcBef>
            </a:pPr>
            <a:r>
              <a:rPr sz="1500" dirty="0">
                <a:latin typeface="Trebuchet MS"/>
                <a:cs typeface="Trebuchet MS"/>
              </a:rPr>
              <a:t>People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may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referred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by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full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name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formal </a:t>
            </a:r>
            <a:r>
              <a:rPr sz="1500" spc="60" dirty="0">
                <a:latin typeface="Trebuchet MS"/>
                <a:cs typeface="Trebuchet MS"/>
              </a:rPr>
              <a:t>contexts.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However,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it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rare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address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someone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by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family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name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alone.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7271" y="2931160"/>
            <a:ext cx="58435" cy="5841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45980" y="2750809"/>
            <a:ext cx="3912235" cy="8242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85"/>
              </a:spcBef>
            </a:pPr>
            <a:r>
              <a:rPr sz="1500" spc="85" dirty="0">
                <a:latin typeface="Trebuchet MS"/>
                <a:cs typeface="Trebuchet MS"/>
              </a:rPr>
              <a:t>Address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older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men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or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85" dirty="0">
                <a:latin typeface="Trebuchet MS"/>
                <a:cs typeface="Trebuchet MS"/>
              </a:rPr>
              <a:t>partner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who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25" dirty="0">
                <a:latin typeface="Trebuchet MS"/>
                <a:cs typeface="Trebuchet MS"/>
              </a:rPr>
              <a:t>is </a:t>
            </a:r>
            <a:r>
              <a:rPr sz="1500" dirty="0">
                <a:latin typeface="Trebuchet MS"/>
                <a:cs typeface="Trebuchet MS"/>
              </a:rPr>
              <a:t>older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than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you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as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‘Ông’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(Mister)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older </a:t>
            </a:r>
            <a:r>
              <a:rPr sz="1500" spc="50" dirty="0">
                <a:latin typeface="Trebuchet MS"/>
                <a:cs typeface="Trebuchet MS"/>
              </a:rPr>
              <a:t>women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as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‘Bà’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(Madam).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96104" y="2610601"/>
            <a:ext cx="4142104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 marR="5080" indent="-15240">
              <a:lnSpc>
                <a:spcPct val="115999"/>
              </a:lnSpc>
              <a:spcBef>
                <a:spcPts val="100"/>
              </a:spcBef>
            </a:pPr>
            <a:r>
              <a:rPr sz="1500" b="1" spc="65" dirty="0">
                <a:latin typeface="Trebuchet MS"/>
                <a:cs typeface="Trebuchet MS"/>
              </a:rPr>
              <a:t>In</a:t>
            </a:r>
            <a:r>
              <a:rPr sz="1500" b="1" spc="260" dirty="0">
                <a:latin typeface="Trebuchet MS"/>
                <a:cs typeface="Trebuchet MS"/>
              </a:rPr>
              <a:t> </a:t>
            </a:r>
            <a:r>
              <a:rPr sz="1500" b="1" spc="95" dirty="0">
                <a:latin typeface="Trebuchet MS"/>
                <a:cs typeface="Trebuchet MS"/>
              </a:rPr>
              <a:t>case</a:t>
            </a:r>
            <a:r>
              <a:rPr sz="1500" b="1" spc="265" dirty="0">
                <a:latin typeface="Trebuchet MS"/>
                <a:cs typeface="Trebuchet MS"/>
              </a:rPr>
              <a:t> </a:t>
            </a:r>
            <a:r>
              <a:rPr sz="1500" b="1" spc="85" dirty="0">
                <a:latin typeface="Trebuchet MS"/>
                <a:cs typeface="Trebuchet MS"/>
              </a:rPr>
              <a:t>you</a:t>
            </a:r>
            <a:r>
              <a:rPr sz="1500" b="1" spc="265" dirty="0">
                <a:latin typeface="Trebuchet MS"/>
                <a:cs typeface="Trebuchet MS"/>
              </a:rPr>
              <a:t> </a:t>
            </a:r>
            <a:r>
              <a:rPr sz="1500" b="1" spc="90" dirty="0">
                <a:latin typeface="Trebuchet MS"/>
                <a:cs typeface="Trebuchet MS"/>
              </a:rPr>
              <a:t>don’</a:t>
            </a:r>
            <a:r>
              <a:rPr sz="1500" b="1" spc="-32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t</a:t>
            </a:r>
            <a:r>
              <a:rPr sz="1500" b="1" spc="270" dirty="0">
                <a:latin typeface="Trebuchet MS"/>
                <a:cs typeface="Trebuchet MS"/>
              </a:rPr>
              <a:t> </a:t>
            </a:r>
            <a:r>
              <a:rPr sz="1500" b="1" spc="90" dirty="0">
                <a:latin typeface="Trebuchet MS"/>
                <a:cs typeface="Trebuchet MS"/>
              </a:rPr>
              <a:t>know</a:t>
            </a:r>
            <a:r>
              <a:rPr sz="1500" b="1" spc="265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the</a:t>
            </a:r>
            <a:r>
              <a:rPr sz="1500" b="1" spc="265" dirty="0">
                <a:latin typeface="Trebuchet MS"/>
                <a:cs typeface="Trebuchet MS"/>
              </a:rPr>
              <a:t> </a:t>
            </a:r>
            <a:r>
              <a:rPr sz="1500" b="1" spc="80" dirty="0">
                <a:latin typeface="Trebuchet MS"/>
                <a:cs typeface="Trebuchet MS"/>
              </a:rPr>
              <a:t>age</a:t>
            </a:r>
            <a:r>
              <a:rPr sz="1500" b="1" spc="265" dirty="0">
                <a:latin typeface="Trebuchet MS"/>
                <a:cs typeface="Trebuchet MS"/>
              </a:rPr>
              <a:t> </a:t>
            </a:r>
            <a:r>
              <a:rPr sz="1500" b="1" spc="65" dirty="0">
                <a:latin typeface="Trebuchet MS"/>
                <a:cs typeface="Trebuchet MS"/>
              </a:rPr>
              <a:t>of</a:t>
            </a:r>
            <a:r>
              <a:rPr sz="1500" b="1" spc="265" dirty="0">
                <a:latin typeface="Trebuchet MS"/>
                <a:cs typeface="Trebuchet MS"/>
              </a:rPr>
              <a:t> </a:t>
            </a:r>
            <a:r>
              <a:rPr sz="1500" b="1" spc="110" dirty="0">
                <a:latin typeface="Trebuchet MS"/>
                <a:cs typeface="Trebuchet MS"/>
              </a:rPr>
              <a:t>your </a:t>
            </a:r>
            <a:r>
              <a:rPr sz="1500" b="1" spc="60" dirty="0">
                <a:latin typeface="Trebuchet MS"/>
                <a:cs typeface="Trebuchet MS"/>
              </a:rPr>
              <a:t>partners,</a:t>
            </a:r>
            <a:r>
              <a:rPr sz="1500" b="1" spc="165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using</a:t>
            </a:r>
            <a:r>
              <a:rPr sz="1500" b="1" spc="160" dirty="0">
                <a:latin typeface="Trebuchet MS"/>
                <a:cs typeface="Trebuchet MS"/>
              </a:rPr>
              <a:t> </a:t>
            </a:r>
            <a:r>
              <a:rPr sz="1500" b="1" spc="60" dirty="0">
                <a:latin typeface="Trebuchet MS"/>
                <a:cs typeface="Trebuchet MS"/>
              </a:rPr>
              <a:t>impersonal</a:t>
            </a:r>
            <a:r>
              <a:rPr sz="1500" b="1" spc="170" dirty="0">
                <a:latin typeface="Trebuchet MS"/>
                <a:cs typeface="Trebuchet MS"/>
              </a:rPr>
              <a:t> </a:t>
            </a:r>
            <a:r>
              <a:rPr sz="1500" b="1" spc="50" dirty="0">
                <a:latin typeface="Trebuchet MS"/>
                <a:cs typeface="Trebuchet MS"/>
              </a:rPr>
              <a:t>structure: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8718" y="3750616"/>
            <a:ext cx="5448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05" dirty="0">
                <a:latin typeface="Trebuchet MS"/>
                <a:cs typeface="Trebuchet MS"/>
              </a:rPr>
              <a:t>Hello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08718" y="4284016"/>
            <a:ext cx="14008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90" dirty="0">
                <a:latin typeface="Trebuchet MS"/>
                <a:cs typeface="Trebuchet MS"/>
              </a:rPr>
              <a:t>With</a:t>
            </a:r>
            <a:r>
              <a:rPr sz="1500" spc="254" dirty="0">
                <a:latin typeface="Trebuchet MS"/>
                <a:cs typeface="Trebuchet MS"/>
              </a:rPr>
              <a:t> </a:t>
            </a:r>
            <a:r>
              <a:rPr sz="1500" spc="95" dirty="0">
                <a:latin typeface="Trebuchet MS"/>
                <a:cs typeface="Trebuchet MS"/>
              </a:rPr>
              <a:t>pleasure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08718" y="4814368"/>
            <a:ext cx="96646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latin typeface="Trebuchet MS"/>
                <a:cs typeface="Trebuchet MS"/>
              </a:rPr>
              <a:t>Thank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30" dirty="0">
                <a:latin typeface="Trebuchet MS"/>
                <a:cs typeface="Trebuchet MS"/>
              </a:rPr>
              <a:t>you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08718" y="5347768"/>
            <a:ext cx="85851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Good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bye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08718" y="5878119"/>
            <a:ext cx="12039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45" dirty="0">
                <a:latin typeface="Trebuchet MS"/>
                <a:cs typeface="Trebuchet MS"/>
              </a:rPr>
              <a:t>See</a:t>
            </a:r>
            <a:r>
              <a:rPr sz="150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you</a:t>
            </a:r>
            <a:r>
              <a:rPr sz="1500" spc="2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soon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90836" y="3750616"/>
            <a:ext cx="8070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5" dirty="0">
                <a:latin typeface="Trebuchet MS"/>
                <a:cs typeface="Trebuchet MS"/>
              </a:rPr>
              <a:t>Xin</a:t>
            </a:r>
            <a:r>
              <a:rPr sz="1500" spc="4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chào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36299" y="4284016"/>
            <a:ext cx="13620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spc="75" dirty="0">
                <a:latin typeface="Trebuchet MS"/>
                <a:cs typeface="Trebuchet MS"/>
              </a:rPr>
              <a:t>Râ</a:t>
            </a:r>
            <a:r>
              <a:rPr sz="2250" spc="112" baseline="11111" dirty="0">
                <a:latin typeface="Microsoft Sans Serif"/>
                <a:cs typeface="Microsoft Sans Serif"/>
              </a:rPr>
              <a:t>́</a:t>
            </a:r>
            <a:r>
              <a:rPr sz="1500" spc="75" dirty="0">
                <a:latin typeface="Trebuchet MS"/>
                <a:cs typeface="Trebuchet MS"/>
              </a:rPr>
              <a:t>t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hân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h</a:t>
            </a:r>
            <a:r>
              <a:rPr sz="1500" spc="-20" dirty="0">
                <a:latin typeface="Microsoft Sans Serif"/>
                <a:cs typeface="Microsoft Sans Serif"/>
              </a:rPr>
              <a:t>ạ</a:t>
            </a:r>
            <a:r>
              <a:rPr sz="1500" spc="-20" dirty="0">
                <a:latin typeface="Trebuchet MS"/>
                <a:cs typeface="Trebuchet MS"/>
              </a:rPr>
              <a:t>nh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96345" y="4814368"/>
            <a:ext cx="7302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Cám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Microsoft Sans Serif"/>
                <a:cs typeface="Microsoft Sans Serif"/>
              </a:rPr>
              <a:t>ơ</a:t>
            </a:r>
            <a:r>
              <a:rPr sz="1500" spc="45" dirty="0">
                <a:latin typeface="Trebuchet MS"/>
                <a:cs typeface="Trebuchet MS"/>
              </a:rPr>
              <a:t>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67604" y="5347768"/>
            <a:ext cx="8642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T</a:t>
            </a:r>
            <a:r>
              <a:rPr sz="1500" dirty="0">
                <a:latin typeface="Microsoft Sans Serif"/>
                <a:cs typeface="Microsoft Sans Serif"/>
              </a:rPr>
              <a:t>ạ</a:t>
            </a:r>
            <a:r>
              <a:rPr sz="1500" dirty="0">
                <a:latin typeface="Trebuchet MS"/>
                <a:cs typeface="Trebuchet MS"/>
              </a:rPr>
              <a:t>m</a:t>
            </a:r>
            <a:r>
              <a:rPr sz="1500" spc="27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bi</a:t>
            </a:r>
            <a:r>
              <a:rPr sz="1500" spc="-20" dirty="0">
                <a:latin typeface="Microsoft Sans Serif"/>
                <a:cs typeface="Microsoft Sans Serif"/>
              </a:rPr>
              <a:t>ệ</a:t>
            </a:r>
            <a:r>
              <a:rPr sz="1500" spc="-20" dirty="0">
                <a:latin typeface="Trebuchet MS"/>
                <a:cs typeface="Trebuchet MS"/>
              </a:rPr>
              <a:t>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65007" y="5878119"/>
            <a:ext cx="10909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H</a:t>
            </a:r>
            <a:r>
              <a:rPr sz="1500" dirty="0">
                <a:latin typeface="Microsoft Sans Serif"/>
                <a:cs typeface="Microsoft Sans Serif"/>
              </a:rPr>
              <a:t>ẹ</a:t>
            </a:r>
            <a:r>
              <a:rPr sz="1500" dirty="0">
                <a:latin typeface="Trebuchet MS"/>
                <a:cs typeface="Trebuchet MS"/>
              </a:rPr>
              <a:t>n</a:t>
            </a:r>
            <a:r>
              <a:rPr sz="1500" spc="3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</a:t>
            </a:r>
            <a:r>
              <a:rPr sz="1500" dirty="0">
                <a:latin typeface="Microsoft Sans Serif"/>
                <a:cs typeface="Microsoft Sans Serif"/>
              </a:rPr>
              <a:t>ặ</a:t>
            </a:r>
            <a:r>
              <a:rPr sz="1500" dirty="0">
                <a:latin typeface="Trebuchet MS"/>
                <a:cs typeface="Trebuchet MS"/>
              </a:rPr>
              <a:t>p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l</a:t>
            </a:r>
            <a:r>
              <a:rPr sz="1500" spc="-25" dirty="0">
                <a:latin typeface="Microsoft Sans Serif"/>
                <a:cs typeface="Microsoft Sans Serif"/>
              </a:rPr>
              <a:t>ạ</a:t>
            </a:r>
            <a:r>
              <a:rPr sz="1500" spc="-25" dirty="0">
                <a:latin typeface="Trebuchet MS"/>
                <a:cs typeface="Trebuchet MS"/>
              </a:rPr>
              <a:t>i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68649" y="3708650"/>
            <a:ext cx="2402205" cy="481330"/>
          </a:xfrm>
          <a:prstGeom prst="rect">
            <a:avLst/>
          </a:prstGeom>
          <a:ln w="19207">
            <a:solidFill>
              <a:srgbClr val="4A2B52"/>
            </a:solidFill>
          </a:ln>
        </p:spPr>
        <p:txBody>
          <a:bodyPr vert="horz" wrap="square" lIns="0" tIns="118745" rIns="0" bIns="0" rtlCol="0">
            <a:spAutoFit/>
          </a:bodyPr>
          <a:lstStyle/>
          <a:p>
            <a:pPr marL="340995">
              <a:lnSpc>
                <a:spcPct val="100000"/>
              </a:lnSpc>
              <a:spcBef>
                <a:spcPts val="935"/>
              </a:spcBef>
            </a:pPr>
            <a:r>
              <a:rPr sz="1500" b="1" dirty="0">
                <a:latin typeface="Trebuchet MS"/>
                <a:cs typeface="Trebuchet MS"/>
              </a:rPr>
              <a:t>Chào</a:t>
            </a:r>
            <a:r>
              <a:rPr sz="1500" b="1" spc="80" dirty="0">
                <a:latin typeface="Trebuchet MS"/>
                <a:cs typeface="Trebuchet MS"/>
              </a:rPr>
              <a:t> </a:t>
            </a:r>
            <a:r>
              <a:rPr sz="1500" b="1" spc="65" dirty="0">
                <a:latin typeface="Trebuchet MS"/>
                <a:cs typeface="Trebuchet MS"/>
              </a:rPr>
              <a:t>ông/Chào</a:t>
            </a:r>
            <a:r>
              <a:rPr sz="1500" b="1" spc="110" dirty="0">
                <a:latin typeface="Trebuchet MS"/>
                <a:cs typeface="Trebuchet MS"/>
              </a:rPr>
              <a:t> </a:t>
            </a:r>
            <a:r>
              <a:rPr sz="1500" b="1" spc="-35" dirty="0">
                <a:latin typeface="Trebuchet MS"/>
                <a:cs typeface="Trebuchet MS"/>
              </a:rPr>
              <a:t>bà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68649" y="5100464"/>
            <a:ext cx="2402205" cy="481330"/>
          </a:xfrm>
          <a:prstGeom prst="rect">
            <a:avLst/>
          </a:prstGeom>
          <a:ln w="19207">
            <a:solidFill>
              <a:srgbClr val="4A2B52"/>
            </a:solidFill>
          </a:ln>
        </p:spPr>
        <p:txBody>
          <a:bodyPr vert="horz" wrap="square" lIns="0" tIns="137795" rIns="0" bIns="0" rtlCol="0">
            <a:spAutoFit/>
          </a:bodyPr>
          <a:lstStyle/>
          <a:p>
            <a:pPr marL="52705">
              <a:lnSpc>
                <a:spcPct val="100000"/>
              </a:lnSpc>
              <a:spcBef>
                <a:spcPts val="1085"/>
              </a:spcBef>
            </a:pPr>
            <a:r>
              <a:rPr sz="1500" b="1" spc="60" dirty="0">
                <a:latin typeface="Trebuchet MS"/>
                <a:cs typeface="Trebuchet MS"/>
              </a:rPr>
              <a:t>Cám</a:t>
            </a:r>
            <a:r>
              <a:rPr sz="1500" b="1" spc="6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Arial"/>
                <a:cs typeface="Arial"/>
              </a:rPr>
              <a:t>ơ</a:t>
            </a:r>
            <a:r>
              <a:rPr sz="1500" b="1" dirty="0">
                <a:latin typeface="Trebuchet MS"/>
                <a:cs typeface="Trebuchet MS"/>
              </a:rPr>
              <a:t>n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anh/Cám</a:t>
            </a:r>
            <a:r>
              <a:rPr sz="1500" b="1" spc="5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Arial"/>
                <a:cs typeface="Arial"/>
              </a:rPr>
              <a:t>ơ</a:t>
            </a:r>
            <a:r>
              <a:rPr sz="1500" b="1" dirty="0">
                <a:latin typeface="Trebuchet MS"/>
                <a:cs typeface="Trebuchet MS"/>
              </a:rPr>
              <a:t>n</a:t>
            </a:r>
            <a:r>
              <a:rPr sz="1500" b="1" spc="5" dirty="0">
                <a:latin typeface="Trebuchet MS"/>
                <a:cs typeface="Trebuchet MS"/>
              </a:rPr>
              <a:t> </a:t>
            </a:r>
            <a:r>
              <a:rPr sz="1500" b="1" spc="-25" dirty="0">
                <a:latin typeface="Trebuchet MS"/>
                <a:cs typeface="Trebuchet MS"/>
              </a:rPr>
              <a:t>ch</a:t>
            </a:r>
            <a:r>
              <a:rPr sz="1500" b="1" spc="-25" dirty="0">
                <a:latin typeface="Arial"/>
                <a:cs typeface="Arial"/>
              </a:rPr>
              <a:t>ị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FF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4734" y="975283"/>
            <a:ext cx="3096895" cy="1232535"/>
          </a:xfrm>
          <a:custGeom>
            <a:avLst/>
            <a:gdLst/>
            <a:ahLst/>
            <a:cxnLst/>
            <a:rect l="l" t="t" r="r" b="b"/>
            <a:pathLst>
              <a:path w="3096895" h="1232535">
                <a:moveTo>
                  <a:pt x="497610" y="0"/>
                </a:moveTo>
                <a:lnTo>
                  <a:pt x="432527" y="1567"/>
                </a:lnTo>
                <a:lnTo>
                  <a:pt x="369080" y="9687"/>
                </a:lnTo>
                <a:lnTo>
                  <a:pt x="308075" y="25085"/>
                </a:lnTo>
                <a:lnTo>
                  <a:pt x="250314" y="48487"/>
                </a:lnTo>
                <a:lnTo>
                  <a:pt x="196598" y="80618"/>
                </a:lnTo>
                <a:lnTo>
                  <a:pt x="147732" y="122207"/>
                </a:lnTo>
                <a:lnTo>
                  <a:pt x="104518" y="173976"/>
                </a:lnTo>
                <a:lnTo>
                  <a:pt x="67760" y="236654"/>
                </a:lnTo>
                <a:lnTo>
                  <a:pt x="47105" y="288403"/>
                </a:lnTo>
                <a:lnTo>
                  <a:pt x="31154" y="347333"/>
                </a:lnTo>
                <a:lnTo>
                  <a:pt x="19199" y="412304"/>
                </a:lnTo>
                <a:lnTo>
                  <a:pt x="10533" y="482174"/>
                </a:lnTo>
                <a:lnTo>
                  <a:pt x="4447" y="555804"/>
                </a:lnTo>
                <a:lnTo>
                  <a:pt x="235" y="632048"/>
                </a:lnTo>
                <a:lnTo>
                  <a:pt x="0" y="665405"/>
                </a:lnTo>
                <a:lnTo>
                  <a:pt x="1278" y="699390"/>
                </a:lnTo>
                <a:lnTo>
                  <a:pt x="8372" y="768473"/>
                </a:lnTo>
                <a:lnTo>
                  <a:pt x="21501" y="837751"/>
                </a:lnTo>
                <a:lnTo>
                  <a:pt x="40653" y="905677"/>
                </a:lnTo>
                <a:lnTo>
                  <a:pt x="65811" y="970705"/>
                </a:lnTo>
                <a:lnTo>
                  <a:pt x="96963" y="1031288"/>
                </a:lnTo>
                <a:lnTo>
                  <a:pt x="134093" y="1085877"/>
                </a:lnTo>
                <a:lnTo>
                  <a:pt x="180296" y="1134009"/>
                </a:lnTo>
                <a:lnTo>
                  <a:pt x="236354" y="1165184"/>
                </a:lnTo>
                <a:lnTo>
                  <a:pt x="297366" y="1180576"/>
                </a:lnTo>
                <a:lnTo>
                  <a:pt x="360851" y="1186781"/>
                </a:lnTo>
                <a:lnTo>
                  <a:pt x="424333" y="1190398"/>
                </a:lnTo>
                <a:lnTo>
                  <a:pt x="455299" y="1193297"/>
                </a:lnTo>
                <a:lnTo>
                  <a:pt x="496291" y="1198551"/>
                </a:lnTo>
                <a:lnTo>
                  <a:pt x="598436" y="1210561"/>
                </a:lnTo>
                <a:lnTo>
                  <a:pt x="730494" y="1223698"/>
                </a:lnTo>
                <a:lnTo>
                  <a:pt x="861222" y="1232330"/>
                </a:lnTo>
                <a:lnTo>
                  <a:pt x="1845454" y="1229523"/>
                </a:lnTo>
                <a:lnTo>
                  <a:pt x="2397187" y="1216256"/>
                </a:lnTo>
                <a:lnTo>
                  <a:pt x="2638616" y="1201623"/>
                </a:lnTo>
                <a:lnTo>
                  <a:pt x="2691938" y="1194723"/>
                </a:lnTo>
                <a:lnTo>
                  <a:pt x="2730686" y="1190280"/>
                </a:lnTo>
                <a:lnTo>
                  <a:pt x="2768885" y="1184245"/>
                </a:lnTo>
                <a:lnTo>
                  <a:pt x="2806226" y="1176616"/>
                </a:lnTo>
                <a:lnTo>
                  <a:pt x="2877108" y="1156592"/>
                </a:lnTo>
                <a:lnTo>
                  <a:pt x="2940875" y="1130226"/>
                </a:lnTo>
                <a:lnTo>
                  <a:pt x="2995072" y="1097535"/>
                </a:lnTo>
                <a:lnTo>
                  <a:pt x="3037242" y="1058536"/>
                </a:lnTo>
                <a:lnTo>
                  <a:pt x="3068256" y="1005083"/>
                </a:lnTo>
                <a:lnTo>
                  <a:pt x="3085883" y="940432"/>
                </a:lnTo>
                <a:lnTo>
                  <a:pt x="3093735" y="868936"/>
                </a:lnTo>
                <a:lnTo>
                  <a:pt x="3095415" y="794947"/>
                </a:lnTo>
                <a:lnTo>
                  <a:pt x="3094252" y="688809"/>
                </a:lnTo>
                <a:lnTo>
                  <a:pt x="3094686" y="656897"/>
                </a:lnTo>
                <a:lnTo>
                  <a:pt x="3096198" y="617360"/>
                </a:lnTo>
                <a:lnTo>
                  <a:pt x="3096833" y="578656"/>
                </a:lnTo>
                <a:lnTo>
                  <a:pt x="3096482" y="540838"/>
                </a:lnTo>
                <a:lnTo>
                  <a:pt x="3092380" y="468072"/>
                </a:lnTo>
                <a:lnTo>
                  <a:pt x="3083013" y="399483"/>
                </a:lnTo>
                <a:lnTo>
                  <a:pt x="3067505" y="335497"/>
                </a:lnTo>
                <a:lnTo>
                  <a:pt x="3044979" y="276534"/>
                </a:lnTo>
                <a:lnTo>
                  <a:pt x="3012705" y="219929"/>
                </a:lnTo>
                <a:lnTo>
                  <a:pt x="2970595" y="167124"/>
                </a:lnTo>
                <a:lnTo>
                  <a:pt x="2921601" y="121781"/>
                </a:lnTo>
                <a:lnTo>
                  <a:pt x="2866894" y="84099"/>
                </a:lnTo>
                <a:lnTo>
                  <a:pt x="2807643" y="54272"/>
                </a:lnTo>
                <a:lnTo>
                  <a:pt x="2745017" y="32499"/>
                </a:lnTo>
                <a:lnTo>
                  <a:pt x="2680190" y="18972"/>
                </a:lnTo>
                <a:lnTo>
                  <a:pt x="2647316" y="15363"/>
                </a:lnTo>
                <a:lnTo>
                  <a:pt x="2600177" y="16238"/>
                </a:lnTo>
                <a:lnTo>
                  <a:pt x="2374781" y="18544"/>
                </a:lnTo>
                <a:lnTo>
                  <a:pt x="1845161" y="21802"/>
                </a:lnTo>
                <a:lnTo>
                  <a:pt x="885349" y="25530"/>
                </a:lnTo>
                <a:lnTo>
                  <a:pt x="753931" y="23775"/>
                </a:lnTo>
                <a:lnTo>
                  <a:pt x="628516" y="14749"/>
                </a:lnTo>
                <a:lnTo>
                  <a:pt x="534582" y="4733"/>
                </a:lnTo>
                <a:lnTo>
                  <a:pt x="497610" y="0"/>
                </a:lnTo>
                <a:close/>
              </a:path>
            </a:pathLst>
          </a:custGeom>
          <a:solidFill>
            <a:srgbClr val="4A2B52">
              <a:alpha val="866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31241" y="1099297"/>
            <a:ext cx="2242820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2740">
              <a:lnSpc>
                <a:spcPct val="137000"/>
              </a:lnSpc>
              <a:spcBef>
                <a:spcPts val="100"/>
              </a:spcBef>
            </a:pPr>
            <a:r>
              <a:rPr sz="2000" spc="55" dirty="0">
                <a:solidFill>
                  <a:srgbClr val="FFFFFF"/>
                </a:solidFill>
              </a:rPr>
              <a:t>GREETINGS</a:t>
            </a:r>
            <a:r>
              <a:rPr sz="2000" spc="145" dirty="0">
                <a:solidFill>
                  <a:srgbClr val="FFFFFF"/>
                </a:solidFill>
              </a:rPr>
              <a:t> </a:t>
            </a:r>
            <a:r>
              <a:rPr sz="2000" spc="-50" dirty="0">
                <a:solidFill>
                  <a:srgbClr val="FFFFFF"/>
                </a:solidFill>
              </a:rPr>
              <a:t>- </a:t>
            </a:r>
            <a:r>
              <a:rPr sz="2000" spc="60" dirty="0">
                <a:solidFill>
                  <a:srgbClr val="FFFFFF"/>
                </a:solidFill>
              </a:rPr>
              <a:t>BASIC</a:t>
            </a:r>
            <a:r>
              <a:rPr sz="2000" spc="125" dirty="0">
                <a:solidFill>
                  <a:srgbClr val="FFFFFF"/>
                </a:solidFill>
              </a:rPr>
              <a:t> </a:t>
            </a:r>
            <a:r>
              <a:rPr sz="2000" spc="65" dirty="0">
                <a:solidFill>
                  <a:srgbClr val="FFFFFF"/>
                </a:solidFill>
              </a:rPr>
              <a:t>PRACTICES</a:t>
            </a:r>
            <a:endParaRPr sz="20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780" y="2709332"/>
            <a:ext cx="58435" cy="5841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780" y="3507739"/>
            <a:ext cx="58435" cy="5841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780" y="4306146"/>
            <a:ext cx="58435" cy="5841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780" y="5636823"/>
            <a:ext cx="58435" cy="5841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02488" y="2525258"/>
            <a:ext cx="4763770" cy="3799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38480">
              <a:lnSpc>
                <a:spcPct val="117300"/>
              </a:lnSpc>
              <a:spcBef>
                <a:spcPts val="100"/>
              </a:spcBef>
            </a:pPr>
            <a:r>
              <a:rPr sz="1500" spc="85" dirty="0">
                <a:latin typeface="Trebuchet MS"/>
                <a:cs typeface="Trebuchet MS"/>
              </a:rPr>
              <a:t>Address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5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person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by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title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first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name </a:t>
            </a:r>
            <a:r>
              <a:rPr sz="1500" dirty="0">
                <a:latin typeface="Trebuchet MS"/>
                <a:cs typeface="Trebuchet MS"/>
              </a:rPr>
              <a:t>when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greeting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them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first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time.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00">
              <a:latin typeface="Trebuchet MS"/>
              <a:cs typeface="Trebuchet MS"/>
            </a:endParaRPr>
          </a:p>
          <a:p>
            <a:pPr marL="12700" marR="1104265">
              <a:lnSpc>
                <a:spcPct val="115999"/>
              </a:lnSpc>
            </a:pPr>
            <a:r>
              <a:rPr sz="1500" spc="60" dirty="0">
                <a:latin typeface="Trebuchet MS"/>
                <a:cs typeface="Trebuchet MS"/>
              </a:rPr>
              <a:t>Appropriate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manner</a:t>
            </a:r>
            <a:r>
              <a:rPr sz="1500" spc="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greeting: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gentle </a:t>
            </a:r>
            <a:r>
              <a:rPr sz="1500" spc="55" dirty="0">
                <a:latin typeface="Trebuchet MS"/>
                <a:cs typeface="Trebuchet MS"/>
              </a:rPr>
              <a:t>handshake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smile.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500">
              <a:latin typeface="Trebuchet MS"/>
              <a:cs typeface="Trebuchet MS"/>
            </a:endParaRPr>
          </a:p>
          <a:p>
            <a:pPr marL="12700" marR="5080">
              <a:lnSpc>
                <a:spcPct val="117300"/>
              </a:lnSpc>
              <a:spcBef>
                <a:spcPts val="5"/>
              </a:spcBef>
            </a:pPr>
            <a:r>
              <a:rPr sz="1500" spc="65" dirty="0">
                <a:latin typeface="Trebuchet MS"/>
                <a:cs typeface="Trebuchet MS"/>
              </a:rPr>
              <a:t>Some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65" dirty="0">
                <a:latin typeface="Trebuchet MS"/>
                <a:cs typeface="Trebuchet MS"/>
              </a:rPr>
              <a:t> might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use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two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hands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shake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by </a:t>
            </a:r>
            <a:r>
              <a:rPr sz="1500" spc="65" dirty="0">
                <a:latin typeface="Trebuchet MS"/>
                <a:cs typeface="Trebuchet MS"/>
              </a:rPr>
              <a:t>resting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left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hand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top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grasp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with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the</a:t>
            </a:r>
            <a:endParaRPr sz="1500">
              <a:latin typeface="Trebuchet MS"/>
              <a:cs typeface="Trebuchet MS"/>
            </a:endParaRPr>
          </a:p>
          <a:p>
            <a:pPr marL="12700" marR="721360">
              <a:lnSpc>
                <a:spcPts val="2110"/>
              </a:lnSpc>
              <a:spcBef>
                <a:spcPts val="100"/>
              </a:spcBef>
            </a:pPr>
            <a:r>
              <a:rPr sz="1500" spc="50" dirty="0">
                <a:latin typeface="Trebuchet MS"/>
                <a:cs typeface="Trebuchet MS"/>
              </a:rPr>
              <a:t>other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spc="85" dirty="0">
                <a:latin typeface="Trebuchet MS"/>
                <a:cs typeface="Trebuchet MS"/>
              </a:rPr>
              <a:t>person's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hand.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Bowing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head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while </a:t>
            </a:r>
            <a:r>
              <a:rPr sz="1500" spc="70" dirty="0">
                <a:latin typeface="Trebuchet MS"/>
                <a:cs typeface="Trebuchet MS"/>
              </a:rPr>
              <a:t>shaking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hands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indicates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respect.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500">
              <a:latin typeface="Trebuchet MS"/>
              <a:cs typeface="Trebuchet MS"/>
            </a:endParaRPr>
          </a:p>
          <a:p>
            <a:pPr marL="12700" marR="133350">
              <a:lnSpc>
                <a:spcPct val="116700"/>
              </a:lnSpc>
            </a:pPr>
            <a:r>
              <a:rPr sz="1500" spc="55" dirty="0">
                <a:latin typeface="Trebuchet MS"/>
                <a:cs typeface="Trebuchet MS"/>
              </a:rPr>
              <a:t>Elders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should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greeted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especially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respectfully.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If </a:t>
            </a:r>
            <a:r>
              <a:rPr sz="1500" spc="55" dirty="0">
                <a:latin typeface="Trebuchet MS"/>
                <a:cs typeface="Trebuchet MS"/>
              </a:rPr>
              <a:t>they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do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not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extend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hand,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respectful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bow </a:t>
            </a:r>
            <a:r>
              <a:rPr sz="1500" spc="50" dirty="0">
                <a:latin typeface="Trebuchet MS"/>
                <a:cs typeface="Trebuchet MS"/>
              </a:rPr>
              <a:t>should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made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instead.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4790" y="1550810"/>
            <a:ext cx="4446207" cy="221346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4790" y="3829191"/>
            <a:ext cx="1460896" cy="110997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0617" y="3829192"/>
            <a:ext cx="2920381" cy="227837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94790" y="5004081"/>
            <a:ext cx="1460896" cy="1103487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FF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4734" y="975283"/>
            <a:ext cx="3096895" cy="1232535"/>
          </a:xfrm>
          <a:custGeom>
            <a:avLst/>
            <a:gdLst/>
            <a:ahLst/>
            <a:cxnLst/>
            <a:rect l="l" t="t" r="r" b="b"/>
            <a:pathLst>
              <a:path w="3096895" h="1232535">
                <a:moveTo>
                  <a:pt x="497610" y="0"/>
                </a:moveTo>
                <a:lnTo>
                  <a:pt x="432527" y="1568"/>
                </a:lnTo>
                <a:lnTo>
                  <a:pt x="369080" y="9687"/>
                </a:lnTo>
                <a:lnTo>
                  <a:pt x="308075" y="25086"/>
                </a:lnTo>
                <a:lnTo>
                  <a:pt x="250314" y="48488"/>
                </a:lnTo>
                <a:lnTo>
                  <a:pt x="196598" y="80619"/>
                </a:lnTo>
                <a:lnTo>
                  <a:pt x="147732" y="122207"/>
                </a:lnTo>
                <a:lnTo>
                  <a:pt x="104518" y="173977"/>
                </a:lnTo>
                <a:lnTo>
                  <a:pt x="67760" y="236654"/>
                </a:lnTo>
                <a:lnTo>
                  <a:pt x="47105" y="288404"/>
                </a:lnTo>
                <a:lnTo>
                  <a:pt x="31154" y="347334"/>
                </a:lnTo>
                <a:lnTo>
                  <a:pt x="19199" y="412305"/>
                </a:lnTo>
                <a:lnTo>
                  <a:pt x="10533" y="482175"/>
                </a:lnTo>
                <a:lnTo>
                  <a:pt x="4447" y="555804"/>
                </a:lnTo>
                <a:lnTo>
                  <a:pt x="235" y="632049"/>
                </a:lnTo>
                <a:lnTo>
                  <a:pt x="0" y="665406"/>
                </a:lnTo>
                <a:lnTo>
                  <a:pt x="1278" y="699391"/>
                </a:lnTo>
                <a:lnTo>
                  <a:pt x="8372" y="768473"/>
                </a:lnTo>
                <a:lnTo>
                  <a:pt x="21501" y="837751"/>
                </a:lnTo>
                <a:lnTo>
                  <a:pt x="40653" y="905678"/>
                </a:lnTo>
                <a:lnTo>
                  <a:pt x="65811" y="970706"/>
                </a:lnTo>
                <a:lnTo>
                  <a:pt x="96963" y="1031288"/>
                </a:lnTo>
                <a:lnTo>
                  <a:pt x="134093" y="1085879"/>
                </a:lnTo>
                <a:lnTo>
                  <a:pt x="180296" y="1134010"/>
                </a:lnTo>
                <a:lnTo>
                  <a:pt x="236354" y="1165185"/>
                </a:lnTo>
                <a:lnTo>
                  <a:pt x="297366" y="1180576"/>
                </a:lnTo>
                <a:lnTo>
                  <a:pt x="360851" y="1186781"/>
                </a:lnTo>
                <a:lnTo>
                  <a:pt x="424333" y="1190398"/>
                </a:lnTo>
                <a:lnTo>
                  <a:pt x="455299" y="1193298"/>
                </a:lnTo>
                <a:lnTo>
                  <a:pt x="496291" y="1198552"/>
                </a:lnTo>
                <a:lnTo>
                  <a:pt x="598436" y="1210562"/>
                </a:lnTo>
                <a:lnTo>
                  <a:pt x="730494" y="1223699"/>
                </a:lnTo>
                <a:lnTo>
                  <a:pt x="861222" y="1232331"/>
                </a:lnTo>
                <a:lnTo>
                  <a:pt x="1845454" y="1229525"/>
                </a:lnTo>
                <a:lnTo>
                  <a:pt x="2397187" y="1216256"/>
                </a:lnTo>
                <a:lnTo>
                  <a:pt x="2638616" y="1201623"/>
                </a:lnTo>
                <a:lnTo>
                  <a:pt x="2691938" y="1194724"/>
                </a:lnTo>
                <a:lnTo>
                  <a:pt x="2730686" y="1190282"/>
                </a:lnTo>
                <a:lnTo>
                  <a:pt x="2768885" y="1184245"/>
                </a:lnTo>
                <a:lnTo>
                  <a:pt x="2806226" y="1176616"/>
                </a:lnTo>
                <a:lnTo>
                  <a:pt x="2877108" y="1156594"/>
                </a:lnTo>
                <a:lnTo>
                  <a:pt x="2940875" y="1130227"/>
                </a:lnTo>
                <a:lnTo>
                  <a:pt x="2995072" y="1097535"/>
                </a:lnTo>
                <a:lnTo>
                  <a:pt x="3037242" y="1058536"/>
                </a:lnTo>
                <a:lnTo>
                  <a:pt x="3068256" y="1005084"/>
                </a:lnTo>
                <a:lnTo>
                  <a:pt x="3085883" y="940433"/>
                </a:lnTo>
                <a:lnTo>
                  <a:pt x="3093735" y="868937"/>
                </a:lnTo>
                <a:lnTo>
                  <a:pt x="3095415" y="794948"/>
                </a:lnTo>
                <a:lnTo>
                  <a:pt x="3094252" y="688809"/>
                </a:lnTo>
                <a:lnTo>
                  <a:pt x="3094686" y="656898"/>
                </a:lnTo>
                <a:lnTo>
                  <a:pt x="3096198" y="617362"/>
                </a:lnTo>
                <a:lnTo>
                  <a:pt x="3096833" y="578657"/>
                </a:lnTo>
                <a:lnTo>
                  <a:pt x="3096482" y="540839"/>
                </a:lnTo>
                <a:lnTo>
                  <a:pt x="3092380" y="468072"/>
                </a:lnTo>
                <a:lnTo>
                  <a:pt x="3083013" y="399484"/>
                </a:lnTo>
                <a:lnTo>
                  <a:pt x="3067505" y="335498"/>
                </a:lnTo>
                <a:lnTo>
                  <a:pt x="3044979" y="276536"/>
                </a:lnTo>
                <a:lnTo>
                  <a:pt x="3012705" y="219930"/>
                </a:lnTo>
                <a:lnTo>
                  <a:pt x="2970595" y="167124"/>
                </a:lnTo>
                <a:lnTo>
                  <a:pt x="2921601" y="121782"/>
                </a:lnTo>
                <a:lnTo>
                  <a:pt x="2866894" y="84100"/>
                </a:lnTo>
                <a:lnTo>
                  <a:pt x="2807643" y="54273"/>
                </a:lnTo>
                <a:lnTo>
                  <a:pt x="2745017" y="32499"/>
                </a:lnTo>
                <a:lnTo>
                  <a:pt x="2680190" y="18972"/>
                </a:lnTo>
                <a:lnTo>
                  <a:pt x="2647316" y="15363"/>
                </a:lnTo>
                <a:lnTo>
                  <a:pt x="2600177" y="16238"/>
                </a:lnTo>
                <a:lnTo>
                  <a:pt x="2374781" y="18545"/>
                </a:lnTo>
                <a:lnTo>
                  <a:pt x="1845161" y="21803"/>
                </a:lnTo>
                <a:lnTo>
                  <a:pt x="885349" y="25532"/>
                </a:lnTo>
                <a:lnTo>
                  <a:pt x="753931" y="23775"/>
                </a:lnTo>
                <a:lnTo>
                  <a:pt x="628516" y="14751"/>
                </a:lnTo>
                <a:lnTo>
                  <a:pt x="534582" y="4733"/>
                </a:lnTo>
                <a:lnTo>
                  <a:pt x="497610" y="0"/>
                </a:lnTo>
                <a:close/>
              </a:path>
            </a:pathLst>
          </a:custGeom>
          <a:solidFill>
            <a:srgbClr val="4A2B52">
              <a:alpha val="866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31241" y="1099297"/>
            <a:ext cx="2167255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2740">
              <a:lnSpc>
                <a:spcPct val="137000"/>
              </a:lnSpc>
              <a:spcBef>
                <a:spcPts val="100"/>
              </a:spcBef>
            </a:pPr>
            <a:r>
              <a:rPr sz="2000" spc="55" dirty="0">
                <a:solidFill>
                  <a:srgbClr val="FFFFFF"/>
                </a:solidFill>
              </a:rPr>
              <a:t>GREETINGS</a:t>
            </a:r>
            <a:r>
              <a:rPr sz="2000" spc="145" dirty="0">
                <a:solidFill>
                  <a:srgbClr val="FFFFFF"/>
                </a:solidFill>
              </a:rPr>
              <a:t> </a:t>
            </a:r>
            <a:r>
              <a:rPr sz="2000" spc="-50" dirty="0">
                <a:solidFill>
                  <a:srgbClr val="FFFFFF"/>
                </a:solidFill>
              </a:rPr>
              <a:t>- </a:t>
            </a:r>
            <a:r>
              <a:rPr sz="2000" dirty="0">
                <a:solidFill>
                  <a:srgbClr val="FFFFFF"/>
                </a:solidFill>
              </a:rPr>
              <a:t>BASIC</a:t>
            </a:r>
            <a:r>
              <a:rPr sz="2000" spc="220" dirty="0">
                <a:solidFill>
                  <a:srgbClr val="FFFFFF"/>
                </a:solidFill>
              </a:rPr>
              <a:t> </a:t>
            </a:r>
            <a:r>
              <a:rPr sz="2000" spc="-10" dirty="0">
                <a:solidFill>
                  <a:srgbClr val="FFFFFF"/>
                </a:solidFill>
              </a:rPr>
              <a:t>PRACTICES</a:t>
            </a:r>
            <a:endParaRPr sz="20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080" y="2666999"/>
            <a:ext cx="58435" cy="584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080" y="4263812"/>
            <a:ext cx="58435" cy="5841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080" y="5594490"/>
            <a:ext cx="58435" cy="5841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47788" y="2482585"/>
            <a:ext cx="4288155" cy="351853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countryside,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it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uncommon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30" dirty="0">
                <a:latin typeface="Trebuchet MS"/>
                <a:cs typeface="Trebuchet MS"/>
              </a:rPr>
              <a:t>for</a:t>
            </a:r>
            <a:endParaRPr sz="1500">
              <a:latin typeface="Trebuchet MS"/>
              <a:cs typeface="Trebuchet MS"/>
            </a:endParaRPr>
          </a:p>
          <a:p>
            <a:pPr marL="12700" marR="377190">
              <a:lnSpc>
                <a:spcPct val="116700"/>
              </a:lnSpc>
              <a:spcBef>
                <a:spcPts val="10"/>
              </a:spcBef>
            </a:pP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women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shake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hands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30" dirty="0">
                <a:latin typeface="Trebuchet MS"/>
                <a:cs typeface="Trebuchet MS"/>
              </a:rPr>
              <a:t>with </a:t>
            </a:r>
            <a:r>
              <a:rPr sz="1500" dirty="0">
                <a:latin typeface="Trebuchet MS"/>
                <a:cs typeface="Trebuchet MS"/>
              </a:rPr>
              <a:t>men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each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other.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Therefore,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wait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a </a:t>
            </a:r>
            <a:r>
              <a:rPr sz="1500" spc="55" dirty="0">
                <a:latin typeface="Trebuchet MS"/>
                <a:cs typeface="Trebuchet MS"/>
              </a:rPr>
              <a:t>woman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extend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her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hand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first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when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500" spc="60" dirty="0">
                <a:latin typeface="Trebuchet MS"/>
                <a:cs typeface="Trebuchet MS"/>
              </a:rPr>
              <a:t>greeting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her.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If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not,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give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brief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bow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nod.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500">
              <a:latin typeface="Trebuchet MS"/>
              <a:cs typeface="Trebuchet MS"/>
            </a:endParaRPr>
          </a:p>
          <a:p>
            <a:pPr marL="12700" marR="295275">
              <a:lnSpc>
                <a:spcPct val="117300"/>
              </a:lnSpc>
              <a:spcBef>
                <a:spcPts val="5"/>
              </a:spcBef>
            </a:pPr>
            <a:r>
              <a:rPr sz="1500" dirty="0">
                <a:latin typeface="Trebuchet MS"/>
                <a:cs typeface="Trebuchet MS"/>
              </a:rPr>
              <a:t>Public</a:t>
            </a:r>
            <a:r>
              <a:rPr sz="1500" spc="25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displays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5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affections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not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part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of </a:t>
            </a:r>
            <a:r>
              <a:rPr sz="1500" dirty="0">
                <a:latin typeface="Trebuchet MS"/>
                <a:cs typeface="Trebuchet MS"/>
              </a:rPr>
              <a:t>traditional</a:t>
            </a:r>
            <a:r>
              <a:rPr sz="1500" spc="30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Vietnamese</a:t>
            </a:r>
            <a:r>
              <a:rPr sz="1500" spc="35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culture.</a:t>
            </a:r>
            <a:r>
              <a:rPr sz="1500" spc="40" dirty="0">
                <a:latin typeface="Trebuchet MS"/>
                <a:cs typeface="Trebuchet MS"/>
              </a:rPr>
              <a:t>  </a:t>
            </a:r>
            <a:r>
              <a:rPr sz="1500" spc="-10" dirty="0">
                <a:latin typeface="Trebuchet MS"/>
                <a:cs typeface="Trebuchet MS"/>
              </a:rPr>
              <a:t>People</a:t>
            </a:r>
            <a:endParaRPr sz="1500">
              <a:latin typeface="Trebuchet MS"/>
              <a:cs typeface="Trebuchet MS"/>
            </a:endParaRPr>
          </a:p>
          <a:p>
            <a:pPr marL="12700" marR="339090">
              <a:lnSpc>
                <a:spcPts val="2110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usually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only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hug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25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greet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254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relatives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spc="25" dirty="0">
                <a:latin typeface="Trebuchet MS"/>
                <a:cs typeface="Trebuchet MS"/>
              </a:rPr>
              <a:t>or </a:t>
            </a:r>
            <a:r>
              <a:rPr sz="1500" spc="60" dirty="0">
                <a:latin typeface="Trebuchet MS"/>
                <a:cs typeface="Trebuchet MS"/>
              </a:rPr>
              <a:t>very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close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friends.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500" spc="70" dirty="0">
                <a:latin typeface="Trebuchet MS"/>
                <a:cs typeface="Trebuchet MS"/>
              </a:rPr>
              <a:t>Questions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about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someone’s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family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are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500" dirty="0">
                <a:latin typeface="Trebuchet MS"/>
                <a:cs typeface="Trebuchet MS"/>
              </a:rPr>
              <a:t>appreciated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during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after</a:t>
            </a:r>
            <a:r>
              <a:rPr sz="1500" spc="27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introductions.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16078" y="1542343"/>
            <a:ext cx="2480276" cy="21939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61285" y="1542343"/>
            <a:ext cx="2479713" cy="21939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16078" y="3801250"/>
            <a:ext cx="5024920" cy="220048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67048" y="4575068"/>
            <a:ext cx="946785" cy="878840"/>
            <a:chOff x="9067048" y="4575068"/>
            <a:chExt cx="946785" cy="878840"/>
          </a:xfrm>
        </p:grpSpPr>
        <p:sp>
          <p:nvSpPr>
            <p:cNvPr id="3" name="object 3"/>
            <p:cNvSpPr/>
            <p:nvPr/>
          </p:nvSpPr>
          <p:spPr>
            <a:xfrm>
              <a:off x="9076271" y="4584750"/>
              <a:ext cx="928369" cy="859790"/>
            </a:xfrm>
            <a:custGeom>
              <a:avLst/>
              <a:gdLst/>
              <a:ahLst/>
              <a:cxnLst/>
              <a:rect l="l" t="t" r="r" b="b"/>
              <a:pathLst>
                <a:path w="928370" h="859789">
                  <a:moveTo>
                    <a:pt x="928217" y="827697"/>
                  </a:moveTo>
                  <a:lnTo>
                    <a:pt x="923353" y="809586"/>
                  </a:lnTo>
                  <a:lnTo>
                    <a:pt x="900049" y="749033"/>
                  </a:lnTo>
                  <a:lnTo>
                    <a:pt x="860247" y="645617"/>
                  </a:lnTo>
                  <a:lnTo>
                    <a:pt x="849782" y="618439"/>
                  </a:lnTo>
                  <a:lnTo>
                    <a:pt x="724560" y="293065"/>
                  </a:lnTo>
                  <a:lnTo>
                    <a:pt x="619760" y="20739"/>
                  </a:lnTo>
                  <a:lnTo>
                    <a:pt x="596125" y="571"/>
                  </a:lnTo>
                  <a:lnTo>
                    <a:pt x="589978" y="0"/>
                  </a:lnTo>
                  <a:lnTo>
                    <a:pt x="589661" y="165"/>
                  </a:lnTo>
                  <a:lnTo>
                    <a:pt x="589661" y="318757"/>
                  </a:lnTo>
                  <a:lnTo>
                    <a:pt x="585444" y="336753"/>
                  </a:lnTo>
                  <a:lnTo>
                    <a:pt x="565378" y="406882"/>
                  </a:lnTo>
                  <a:lnTo>
                    <a:pt x="551662" y="449389"/>
                  </a:lnTo>
                  <a:lnTo>
                    <a:pt x="536930" y="490448"/>
                  </a:lnTo>
                  <a:lnTo>
                    <a:pt x="532955" y="499872"/>
                  </a:lnTo>
                  <a:lnTo>
                    <a:pt x="532955" y="636574"/>
                  </a:lnTo>
                  <a:lnTo>
                    <a:pt x="526097" y="654138"/>
                  </a:lnTo>
                  <a:lnTo>
                    <a:pt x="513473" y="667258"/>
                  </a:lnTo>
                  <a:lnTo>
                    <a:pt x="496862" y="674687"/>
                  </a:lnTo>
                  <a:lnTo>
                    <a:pt x="478015" y="675170"/>
                  </a:lnTo>
                  <a:lnTo>
                    <a:pt x="460463" y="668312"/>
                  </a:lnTo>
                  <a:lnTo>
                    <a:pt x="447357" y="655688"/>
                  </a:lnTo>
                  <a:lnTo>
                    <a:pt x="439940" y="639064"/>
                  </a:lnTo>
                  <a:lnTo>
                    <a:pt x="439458" y="620204"/>
                  </a:lnTo>
                  <a:lnTo>
                    <a:pt x="446316" y="602640"/>
                  </a:lnTo>
                  <a:lnTo>
                    <a:pt x="458939" y="589521"/>
                  </a:lnTo>
                  <a:lnTo>
                    <a:pt x="475564" y="582091"/>
                  </a:lnTo>
                  <a:lnTo>
                    <a:pt x="494398" y="581596"/>
                  </a:lnTo>
                  <a:lnTo>
                    <a:pt x="511962" y="588454"/>
                  </a:lnTo>
                  <a:lnTo>
                    <a:pt x="525056" y="601091"/>
                  </a:lnTo>
                  <a:lnTo>
                    <a:pt x="532472" y="617715"/>
                  </a:lnTo>
                  <a:lnTo>
                    <a:pt x="532955" y="636574"/>
                  </a:lnTo>
                  <a:lnTo>
                    <a:pt x="532955" y="499872"/>
                  </a:lnTo>
                  <a:lnTo>
                    <a:pt x="522249" y="525233"/>
                  </a:lnTo>
                  <a:lnTo>
                    <a:pt x="508698" y="548944"/>
                  </a:lnTo>
                  <a:lnTo>
                    <a:pt x="497344" y="556755"/>
                  </a:lnTo>
                  <a:lnTo>
                    <a:pt x="489432" y="545566"/>
                  </a:lnTo>
                  <a:lnTo>
                    <a:pt x="485051" y="518718"/>
                  </a:lnTo>
                  <a:lnTo>
                    <a:pt x="483501" y="481088"/>
                  </a:lnTo>
                  <a:lnTo>
                    <a:pt x="484085" y="437565"/>
                  </a:lnTo>
                  <a:lnTo>
                    <a:pt x="486130" y="393014"/>
                  </a:lnTo>
                  <a:lnTo>
                    <a:pt x="488937" y="352323"/>
                  </a:lnTo>
                  <a:lnTo>
                    <a:pt x="501103" y="284073"/>
                  </a:lnTo>
                  <a:lnTo>
                    <a:pt x="550265" y="262559"/>
                  </a:lnTo>
                  <a:lnTo>
                    <a:pt x="568198" y="269570"/>
                  </a:lnTo>
                  <a:lnTo>
                    <a:pt x="581583" y="282486"/>
                  </a:lnTo>
                  <a:lnTo>
                    <a:pt x="589165" y="299478"/>
                  </a:lnTo>
                  <a:lnTo>
                    <a:pt x="589661" y="318757"/>
                  </a:lnTo>
                  <a:lnTo>
                    <a:pt x="589661" y="165"/>
                  </a:lnTo>
                  <a:lnTo>
                    <a:pt x="567067" y="11518"/>
                  </a:lnTo>
                  <a:lnTo>
                    <a:pt x="2768" y="665746"/>
                  </a:lnTo>
                  <a:lnTo>
                    <a:pt x="0" y="682218"/>
                  </a:lnTo>
                  <a:lnTo>
                    <a:pt x="4940" y="696277"/>
                  </a:lnTo>
                  <a:lnTo>
                    <a:pt x="17335" y="704469"/>
                  </a:lnTo>
                  <a:lnTo>
                    <a:pt x="901331" y="859167"/>
                  </a:lnTo>
                  <a:lnTo>
                    <a:pt x="915797" y="855675"/>
                  </a:lnTo>
                  <a:lnTo>
                    <a:pt x="925220" y="844118"/>
                  </a:lnTo>
                  <a:lnTo>
                    <a:pt x="928217" y="827697"/>
                  </a:lnTo>
                  <a:close/>
                </a:path>
              </a:pathLst>
            </a:custGeom>
            <a:solidFill>
              <a:srgbClr val="F9A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59772" y="4847303"/>
              <a:ext cx="106680" cy="294640"/>
            </a:xfrm>
            <a:custGeom>
              <a:avLst/>
              <a:gdLst/>
              <a:ahLst/>
              <a:cxnLst/>
              <a:rect l="l" t="t" r="r" b="b"/>
              <a:pathLst>
                <a:path w="106679" h="294639">
                  <a:moveTo>
                    <a:pt x="66762" y="0"/>
                  </a:moveTo>
                  <a:lnTo>
                    <a:pt x="17612" y="21515"/>
                  </a:lnTo>
                  <a:lnTo>
                    <a:pt x="5443" y="89764"/>
                  </a:lnTo>
                  <a:lnTo>
                    <a:pt x="2633" y="130455"/>
                  </a:lnTo>
                  <a:lnTo>
                    <a:pt x="589" y="175005"/>
                  </a:lnTo>
                  <a:lnTo>
                    <a:pt x="0" y="218535"/>
                  </a:lnTo>
                  <a:lnTo>
                    <a:pt x="1553" y="256164"/>
                  </a:lnTo>
                  <a:lnTo>
                    <a:pt x="5941" y="283013"/>
                  </a:lnTo>
                  <a:lnTo>
                    <a:pt x="13850" y="294201"/>
                  </a:lnTo>
                  <a:lnTo>
                    <a:pt x="25199" y="286382"/>
                  </a:lnTo>
                  <a:lnTo>
                    <a:pt x="53431" y="227884"/>
                  </a:lnTo>
                  <a:lnTo>
                    <a:pt x="68164" y="186830"/>
                  </a:lnTo>
                  <a:lnTo>
                    <a:pt x="81879" y="144322"/>
                  </a:lnTo>
                  <a:lnTo>
                    <a:pt x="93501" y="105173"/>
                  </a:lnTo>
                  <a:lnTo>
                    <a:pt x="106165" y="56203"/>
                  </a:lnTo>
                  <a:lnTo>
                    <a:pt x="105670" y="36925"/>
                  </a:lnTo>
                  <a:lnTo>
                    <a:pt x="98092" y="19925"/>
                  </a:lnTo>
                  <a:lnTo>
                    <a:pt x="84700" y="7014"/>
                  </a:lnTo>
                  <a:lnTo>
                    <a:pt x="66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15732" y="5166341"/>
              <a:ext cx="93501" cy="935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085059" y="4593716"/>
              <a:ext cx="910590" cy="841375"/>
            </a:xfrm>
            <a:custGeom>
              <a:avLst/>
              <a:gdLst/>
              <a:ahLst/>
              <a:cxnLst/>
              <a:rect l="l" t="t" r="r" b="b"/>
              <a:pathLst>
                <a:path w="910590" h="841375">
                  <a:moveTo>
                    <a:pt x="910285" y="820597"/>
                  </a:moveTo>
                  <a:lnTo>
                    <a:pt x="909916" y="815454"/>
                  </a:lnTo>
                  <a:lnTo>
                    <a:pt x="908646" y="810145"/>
                  </a:lnTo>
                  <a:lnTo>
                    <a:pt x="906424" y="804824"/>
                  </a:lnTo>
                  <a:lnTo>
                    <a:pt x="880719" y="738212"/>
                  </a:lnTo>
                  <a:lnTo>
                    <a:pt x="840917" y="634809"/>
                  </a:lnTo>
                  <a:lnTo>
                    <a:pt x="830465" y="607618"/>
                  </a:lnTo>
                  <a:lnTo>
                    <a:pt x="705243" y="282244"/>
                  </a:lnTo>
                  <a:lnTo>
                    <a:pt x="589318" y="1244"/>
                  </a:lnTo>
                  <a:lnTo>
                    <a:pt x="586562" y="736"/>
                  </a:lnTo>
                  <a:lnTo>
                    <a:pt x="586270" y="711"/>
                  </a:lnTo>
                  <a:lnTo>
                    <a:pt x="582295" y="0"/>
                  </a:lnTo>
                  <a:lnTo>
                    <a:pt x="580885" y="63"/>
                  </a:lnTo>
                  <a:lnTo>
                    <a:pt x="580885" y="309791"/>
                  </a:lnTo>
                  <a:lnTo>
                    <a:pt x="576668" y="327787"/>
                  </a:lnTo>
                  <a:lnTo>
                    <a:pt x="556602" y="397916"/>
                  </a:lnTo>
                  <a:lnTo>
                    <a:pt x="542886" y="440423"/>
                  </a:lnTo>
                  <a:lnTo>
                    <a:pt x="528142" y="481482"/>
                  </a:lnTo>
                  <a:lnTo>
                    <a:pt x="524167" y="490905"/>
                  </a:lnTo>
                  <a:lnTo>
                    <a:pt x="524167" y="627608"/>
                  </a:lnTo>
                  <a:lnTo>
                    <a:pt x="515404" y="647915"/>
                  </a:lnTo>
                  <a:lnTo>
                    <a:pt x="491858" y="664679"/>
                  </a:lnTo>
                  <a:lnTo>
                    <a:pt x="480822" y="666800"/>
                  </a:lnTo>
                  <a:lnTo>
                    <a:pt x="469226" y="666203"/>
                  </a:lnTo>
                  <a:lnTo>
                    <a:pt x="451675" y="659345"/>
                  </a:lnTo>
                  <a:lnTo>
                    <a:pt x="438569" y="646722"/>
                  </a:lnTo>
                  <a:lnTo>
                    <a:pt x="431152" y="630097"/>
                  </a:lnTo>
                  <a:lnTo>
                    <a:pt x="430669" y="611238"/>
                  </a:lnTo>
                  <a:lnTo>
                    <a:pt x="437527" y="593674"/>
                  </a:lnTo>
                  <a:lnTo>
                    <a:pt x="450164" y="580555"/>
                  </a:lnTo>
                  <a:lnTo>
                    <a:pt x="466775" y="573125"/>
                  </a:lnTo>
                  <a:lnTo>
                    <a:pt x="485622" y="572630"/>
                  </a:lnTo>
                  <a:lnTo>
                    <a:pt x="503174" y="579488"/>
                  </a:lnTo>
                  <a:lnTo>
                    <a:pt x="516280" y="592124"/>
                  </a:lnTo>
                  <a:lnTo>
                    <a:pt x="523684" y="608749"/>
                  </a:lnTo>
                  <a:lnTo>
                    <a:pt x="524167" y="627608"/>
                  </a:lnTo>
                  <a:lnTo>
                    <a:pt x="524167" y="490905"/>
                  </a:lnTo>
                  <a:lnTo>
                    <a:pt x="513461" y="516267"/>
                  </a:lnTo>
                  <a:lnTo>
                    <a:pt x="499910" y="539978"/>
                  </a:lnTo>
                  <a:lnTo>
                    <a:pt x="488556" y="547789"/>
                  </a:lnTo>
                  <a:lnTo>
                    <a:pt x="480644" y="536600"/>
                  </a:lnTo>
                  <a:lnTo>
                    <a:pt x="476262" y="509752"/>
                  </a:lnTo>
                  <a:lnTo>
                    <a:pt x="474713" y="472122"/>
                  </a:lnTo>
                  <a:lnTo>
                    <a:pt x="475297" y="428599"/>
                  </a:lnTo>
                  <a:lnTo>
                    <a:pt x="477342" y="384048"/>
                  </a:lnTo>
                  <a:lnTo>
                    <a:pt x="480148" y="343357"/>
                  </a:lnTo>
                  <a:lnTo>
                    <a:pt x="487959" y="283591"/>
                  </a:lnTo>
                  <a:lnTo>
                    <a:pt x="531672" y="252882"/>
                  </a:lnTo>
                  <a:lnTo>
                    <a:pt x="541477" y="253593"/>
                  </a:lnTo>
                  <a:lnTo>
                    <a:pt x="559409" y="260604"/>
                  </a:lnTo>
                  <a:lnTo>
                    <a:pt x="572808" y="273519"/>
                  </a:lnTo>
                  <a:lnTo>
                    <a:pt x="580390" y="290512"/>
                  </a:lnTo>
                  <a:lnTo>
                    <a:pt x="580885" y="309791"/>
                  </a:lnTo>
                  <a:lnTo>
                    <a:pt x="580885" y="63"/>
                  </a:lnTo>
                  <a:lnTo>
                    <a:pt x="11379" y="647687"/>
                  </a:lnTo>
                  <a:lnTo>
                    <a:pt x="0" y="670293"/>
                  </a:lnTo>
                  <a:lnTo>
                    <a:pt x="10528" y="686549"/>
                  </a:lnTo>
                  <a:lnTo>
                    <a:pt x="893737" y="841095"/>
                  </a:lnTo>
                  <a:lnTo>
                    <a:pt x="895807" y="841248"/>
                  </a:lnTo>
                  <a:lnTo>
                    <a:pt x="909853" y="825436"/>
                  </a:lnTo>
                  <a:lnTo>
                    <a:pt x="910285" y="820597"/>
                  </a:lnTo>
                  <a:close/>
                </a:path>
              </a:pathLst>
            </a:custGeom>
            <a:solidFill>
              <a:srgbClr val="F9A6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15732" y="5204954"/>
              <a:ext cx="79985" cy="55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067038" y="4575073"/>
              <a:ext cx="946785" cy="878840"/>
            </a:xfrm>
            <a:custGeom>
              <a:avLst/>
              <a:gdLst/>
              <a:ahLst/>
              <a:cxnLst/>
              <a:rect l="l" t="t" r="r" b="b"/>
              <a:pathLst>
                <a:path w="946784" h="878839">
                  <a:moveTo>
                    <a:pt x="946632" y="839520"/>
                  </a:moveTo>
                  <a:lnTo>
                    <a:pt x="946086" y="831545"/>
                  </a:lnTo>
                  <a:lnTo>
                    <a:pt x="944219" y="823480"/>
                  </a:lnTo>
                  <a:lnTo>
                    <a:pt x="941133" y="815975"/>
                  </a:lnTo>
                  <a:lnTo>
                    <a:pt x="938758" y="809866"/>
                  </a:lnTo>
                  <a:lnTo>
                    <a:pt x="938758" y="816889"/>
                  </a:lnTo>
                  <a:lnTo>
                    <a:pt x="932586" y="819264"/>
                  </a:lnTo>
                  <a:lnTo>
                    <a:pt x="937450" y="837374"/>
                  </a:lnTo>
                  <a:lnTo>
                    <a:pt x="934453" y="853795"/>
                  </a:lnTo>
                  <a:lnTo>
                    <a:pt x="925017" y="865352"/>
                  </a:lnTo>
                  <a:lnTo>
                    <a:pt x="910577" y="868845"/>
                  </a:lnTo>
                  <a:lnTo>
                    <a:pt x="26568" y="714146"/>
                  </a:lnTo>
                  <a:lnTo>
                    <a:pt x="14173" y="705954"/>
                  </a:lnTo>
                  <a:lnTo>
                    <a:pt x="9232" y="691896"/>
                  </a:lnTo>
                  <a:lnTo>
                    <a:pt x="22720" y="660044"/>
                  </a:lnTo>
                  <a:lnTo>
                    <a:pt x="598131" y="9753"/>
                  </a:lnTo>
                  <a:lnTo>
                    <a:pt x="604075" y="9982"/>
                  </a:lnTo>
                  <a:lnTo>
                    <a:pt x="604558" y="10071"/>
                  </a:lnTo>
                  <a:lnTo>
                    <a:pt x="604939" y="10147"/>
                  </a:lnTo>
                  <a:lnTo>
                    <a:pt x="605358" y="10248"/>
                  </a:lnTo>
                  <a:lnTo>
                    <a:pt x="605802" y="10287"/>
                  </a:lnTo>
                  <a:lnTo>
                    <a:pt x="606044" y="10337"/>
                  </a:lnTo>
                  <a:lnTo>
                    <a:pt x="606793" y="10477"/>
                  </a:lnTo>
                  <a:lnTo>
                    <a:pt x="612317" y="12242"/>
                  </a:lnTo>
                  <a:lnTo>
                    <a:pt x="617994" y="15938"/>
                  </a:lnTo>
                  <a:lnTo>
                    <a:pt x="623582" y="21882"/>
                  </a:lnTo>
                  <a:lnTo>
                    <a:pt x="628992" y="30416"/>
                  </a:lnTo>
                  <a:lnTo>
                    <a:pt x="932586" y="819251"/>
                  </a:lnTo>
                  <a:lnTo>
                    <a:pt x="938758" y="816889"/>
                  </a:lnTo>
                  <a:lnTo>
                    <a:pt x="938758" y="809866"/>
                  </a:lnTo>
                  <a:lnTo>
                    <a:pt x="629234" y="14376"/>
                  </a:lnTo>
                  <a:lnTo>
                    <a:pt x="607161" y="1231"/>
                  </a:lnTo>
                  <a:lnTo>
                    <a:pt x="600252" y="0"/>
                  </a:lnTo>
                  <a:lnTo>
                    <a:pt x="594309" y="482"/>
                  </a:lnTo>
                  <a:lnTo>
                    <a:pt x="569633" y="14909"/>
                  </a:lnTo>
                  <a:lnTo>
                    <a:pt x="16116" y="653656"/>
                  </a:lnTo>
                  <a:lnTo>
                    <a:pt x="10350" y="660057"/>
                  </a:lnTo>
                  <a:lnTo>
                    <a:pt x="5854" y="667004"/>
                  </a:lnTo>
                  <a:lnTo>
                    <a:pt x="2628" y="674319"/>
                  </a:lnTo>
                  <a:lnTo>
                    <a:pt x="660" y="681824"/>
                  </a:lnTo>
                  <a:lnTo>
                    <a:pt x="0" y="688340"/>
                  </a:lnTo>
                  <a:lnTo>
                    <a:pt x="1638" y="701014"/>
                  </a:lnTo>
                  <a:lnTo>
                    <a:pt x="22263" y="722515"/>
                  </a:lnTo>
                  <a:lnTo>
                    <a:pt x="911783" y="878166"/>
                  </a:lnTo>
                  <a:lnTo>
                    <a:pt x="914400" y="878420"/>
                  </a:lnTo>
                  <a:lnTo>
                    <a:pt x="918997" y="877874"/>
                  </a:lnTo>
                  <a:lnTo>
                    <a:pt x="945934" y="847242"/>
                  </a:lnTo>
                  <a:lnTo>
                    <a:pt x="946632" y="8395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70366" y="4877309"/>
              <a:ext cx="3175" cy="9525"/>
            </a:xfrm>
            <a:custGeom>
              <a:avLst/>
              <a:gdLst/>
              <a:ahLst/>
              <a:cxnLst/>
              <a:rect l="l" t="t" r="r" b="b"/>
              <a:pathLst>
                <a:path w="3175" h="9525">
                  <a:moveTo>
                    <a:pt x="2658" y="8"/>
                  </a:moveTo>
                  <a:lnTo>
                    <a:pt x="0" y="9469"/>
                  </a:lnTo>
                  <a:lnTo>
                    <a:pt x="2658" y="0"/>
                  </a:lnTo>
                  <a:close/>
                </a:path>
              </a:pathLst>
            </a:custGeom>
            <a:solidFill>
              <a:srgbClr val="1F11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84971" y="4884233"/>
              <a:ext cx="80970" cy="24945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076277" y="4584829"/>
              <a:ext cx="928369" cy="859155"/>
            </a:xfrm>
            <a:custGeom>
              <a:avLst/>
              <a:gdLst/>
              <a:ahLst/>
              <a:cxnLst/>
              <a:rect l="l" t="t" r="r" b="b"/>
              <a:pathLst>
                <a:path w="928370" h="859154">
                  <a:moveTo>
                    <a:pt x="588893" y="0"/>
                  </a:moveTo>
                  <a:lnTo>
                    <a:pt x="582297" y="1548"/>
                  </a:lnTo>
                  <a:lnTo>
                    <a:pt x="13496" y="650279"/>
                  </a:lnTo>
                  <a:lnTo>
                    <a:pt x="0" y="682137"/>
                  </a:lnTo>
                  <a:lnTo>
                    <a:pt x="4933" y="696201"/>
                  </a:lnTo>
                  <a:lnTo>
                    <a:pt x="17331" y="704388"/>
                  </a:lnTo>
                  <a:lnTo>
                    <a:pt x="901322" y="859085"/>
                  </a:lnTo>
                  <a:lnTo>
                    <a:pt x="915789" y="855588"/>
                  </a:lnTo>
                  <a:lnTo>
                    <a:pt x="918135" y="852714"/>
                  </a:lnTo>
                  <a:lnTo>
                    <a:pt x="19312" y="695431"/>
                  </a:lnTo>
                  <a:lnTo>
                    <a:pt x="17305" y="694869"/>
                  </a:lnTo>
                  <a:lnTo>
                    <a:pt x="8785" y="679176"/>
                  </a:lnTo>
                  <a:lnTo>
                    <a:pt x="9479" y="675231"/>
                  </a:lnTo>
                  <a:lnTo>
                    <a:pt x="20162" y="656579"/>
                  </a:lnTo>
                  <a:lnTo>
                    <a:pt x="573614" y="17880"/>
                  </a:lnTo>
                  <a:lnTo>
                    <a:pt x="578341" y="13639"/>
                  </a:lnTo>
                  <a:lnTo>
                    <a:pt x="582324" y="11310"/>
                  </a:lnTo>
                  <a:lnTo>
                    <a:pt x="588721" y="8966"/>
                  </a:lnTo>
                  <a:lnTo>
                    <a:pt x="611380" y="8966"/>
                  </a:lnTo>
                  <a:lnTo>
                    <a:pt x="608763" y="6187"/>
                  </a:lnTo>
                  <a:lnTo>
                    <a:pt x="603083" y="2482"/>
                  </a:lnTo>
                  <a:lnTo>
                    <a:pt x="597716" y="769"/>
                  </a:lnTo>
                  <a:lnTo>
                    <a:pt x="598446" y="769"/>
                  </a:lnTo>
                  <a:lnTo>
                    <a:pt x="593875" y="224"/>
                  </a:lnTo>
                  <a:lnTo>
                    <a:pt x="594833" y="224"/>
                  </a:lnTo>
                  <a:lnTo>
                    <a:pt x="588893" y="0"/>
                  </a:lnTo>
                  <a:close/>
                </a:path>
                <a:path w="928370" h="859154">
                  <a:moveTo>
                    <a:pt x="902517" y="849980"/>
                  </a:moveTo>
                  <a:lnTo>
                    <a:pt x="918135" y="852714"/>
                  </a:lnTo>
                  <a:lnTo>
                    <a:pt x="920241" y="850135"/>
                  </a:lnTo>
                  <a:lnTo>
                    <a:pt x="904595" y="850135"/>
                  </a:lnTo>
                  <a:lnTo>
                    <a:pt x="902517" y="849980"/>
                  </a:lnTo>
                  <a:close/>
                </a:path>
                <a:path w="928370" h="859154">
                  <a:moveTo>
                    <a:pt x="611380" y="8966"/>
                  </a:moveTo>
                  <a:lnTo>
                    <a:pt x="591547" y="8966"/>
                  </a:lnTo>
                  <a:lnTo>
                    <a:pt x="594136" y="9406"/>
                  </a:lnTo>
                  <a:lnTo>
                    <a:pt x="593994" y="9406"/>
                  </a:lnTo>
                  <a:lnTo>
                    <a:pt x="594988" y="9588"/>
                  </a:lnTo>
                  <a:lnTo>
                    <a:pt x="914923" y="813154"/>
                  </a:lnTo>
                  <a:lnTo>
                    <a:pt x="915208" y="813708"/>
                  </a:lnTo>
                  <a:lnTo>
                    <a:pt x="917434" y="819030"/>
                  </a:lnTo>
                  <a:lnTo>
                    <a:pt x="918697" y="824327"/>
                  </a:lnTo>
                  <a:lnTo>
                    <a:pt x="919071" y="829477"/>
                  </a:lnTo>
                  <a:lnTo>
                    <a:pt x="918637" y="834323"/>
                  </a:lnTo>
                  <a:lnTo>
                    <a:pt x="904595" y="850135"/>
                  </a:lnTo>
                  <a:lnTo>
                    <a:pt x="920241" y="850135"/>
                  </a:lnTo>
                  <a:lnTo>
                    <a:pt x="925216" y="844043"/>
                  </a:lnTo>
                  <a:lnTo>
                    <a:pt x="928212" y="827617"/>
                  </a:lnTo>
                  <a:lnTo>
                    <a:pt x="923347" y="809501"/>
                  </a:lnTo>
                  <a:lnTo>
                    <a:pt x="619748" y="20666"/>
                  </a:lnTo>
                  <a:lnTo>
                    <a:pt x="614354" y="12124"/>
                  </a:lnTo>
                  <a:lnTo>
                    <a:pt x="611380" y="8966"/>
                  </a:lnTo>
                  <a:close/>
                </a:path>
              </a:pathLst>
            </a:custGeom>
            <a:solidFill>
              <a:srgbClr val="1F11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559772" y="4846590"/>
              <a:ext cx="106680" cy="295275"/>
            </a:xfrm>
            <a:custGeom>
              <a:avLst/>
              <a:gdLst/>
              <a:ahLst/>
              <a:cxnLst/>
              <a:rect l="l" t="t" r="r" b="b"/>
              <a:pathLst>
                <a:path w="106679" h="295275">
                  <a:moveTo>
                    <a:pt x="56965" y="0"/>
                  </a:moveTo>
                  <a:lnTo>
                    <a:pt x="13256" y="30721"/>
                  </a:lnTo>
                  <a:lnTo>
                    <a:pt x="5444" y="90473"/>
                  </a:lnTo>
                  <a:lnTo>
                    <a:pt x="2633" y="131165"/>
                  </a:lnTo>
                  <a:lnTo>
                    <a:pt x="589" y="175717"/>
                  </a:lnTo>
                  <a:lnTo>
                    <a:pt x="0" y="219246"/>
                  </a:lnTo>
                  <a:lnTo>
                    <a:pt x="1553" y="256875"/>
                  </a:lnTo>
                  <a:lnTo>
                    <a:pt x="5939" y="283724"/>
                  </a:lnTo>
                  <a:lnTo>
                    <a:pt x="13850" y="294914"/>
                  </a:lnTo>
                  <a:lnTo>
                    <a:pt x="25199" y="287094"/>
                  </a:lnTo>
                  <a:lnTo>
                    <a:pt x="53431" y="228597"/>
                  </a:lnTo>
                  <a:lnTo>
                    <a:pt x="68164" y="187542"/>
                  </a:lnTo>
                  <a:lnTo>
                    <a:pt x="81879" y="145035"/>
                  </a:lnTo>
                  <a:lnTo>
                    <a:pt x="93499" y="105886"/>
                  </a:lnTo>
                  <a:lnTo>
                    <a:pt x="106165" y="56917"/>
                  </a:lnTo>
                  <a:lnTo>
                    <a:pt x="105670" y="37637"/>
                  </a:lnTo>
                  <a:lnTo>
                    <a:pt x="98093" y="20637"/>
                  </a:lnTo>
                  <a:lnTo>
                    <a:pt x="84705" y="7726"/>
                  </a:lnTo>
                  <a:lnTo>
                    <a:pt x="66772" y="713"/>
                  </a:lnTo>
                  <a:lnTo>
                    <a:pt x="5696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15732" y="5166341"/>
              <a:ext cx="93501" cy="9417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5261711" y="2302230"/>
            <a:ext cx="4545330" cy="33020"/>
          </a:xfrm>
          <a:custGeom>
            <a:avLst/>
            <a:gdLst/>
            <a:ahLst/>
            <a:cxnLst/>
            <a:rect l="l" t="t" r="r" b="b"/>
            <a:pathLst>
              <a:path w="4545330" h="33019">
                <a:moveTo>
                  <a:pt x="2743" y="0"/>
                </a:moveTo>
                <a:lnTo>
                  <a:pt x="0" y="0"/>
                </a:lnTo>
                <a:lnTo>
                  <a:pt x="0" y="32461"/>
                </a:lnTo>
                <a:lnTo>
                  <a:pt x="2743" y="32461"/>
                </a:lnTo>
                <a:lnTo>
                  <a:pt x="2743" y="0"/>
                </a:lnTo>
                <a:close/>
              </a:path>
              <a:path w="4545330" h="33019">
                <a:moveTo>
                  <a:pt x="164973" y="0"/>
                </a:moveTo>
                <a:lnTo>
                  <a:pt x="35191" y="0"/>
                </a:lnTo>
                <a:lnTo>
                  <a:pt x="35191" y="32461"/>
                </a:lnTo>
                <a:lnTo>
                  <a:pt x="164973" y="32461"/>
                </a:lnTo>
                <a:lnTo>
                  <a:pt x="164973" y="0"/>
                </a:lnTo>
                <a:close/>
              </a:path>
              <a:path w="4545330" h="33019">
                <a:moveTo>
                  <a:pt x="327190" y="0"/>
                </a:moveTo>
                <a:lnTo>
                  <a:pt x="197421" y="0"/>
                </a:lnTo>
                <a:lnTo>
                  <a:pt x="197421" y="32461"/>
                </a:lnTo>
                <a:lnTo>
                  <a:pt x="327190" y="32461"/>
                </a:lnTo>
                <a:lnTo>
                  <a:pt x="327190" y="0"/>
                </a:lnTo>
                <a:close/>
              </a:path>
              <a:path w="4545330" h="33019">
                <a:moveTo>
                  <a:pt x="489419" y="0"/>
                </a:moveTo>
                <a:lnTo>
                  <a:pt x="359638" y="0"/>
                </a:lnTo>
                <a:lnTo>
                  <a:pt x="359638" y="32461"/>
                </a:lnTo>
                <a:lnTo>
                  <a:pt x="489419" y="32461"/>
                </a:lnTo>
                <a:lnTo>
                  <a:pt x="489419" y="0"/>
                </a:lnTo>
                <a:close/>
              </a:path>
              <a:path w="4545330" h="33019">
                <a:moveTo>
                  <a:pt x="651649" y="0"/>
                </a:moveTo>
                <a:lnTo>
                  <a:pt x="521868" y="0"/>
                </a:lnTo>
                <a:lnTo>
                  <a:pt x="521868" y="32461"/>
                </a:lnTo>
                <a:lnTo>
                  <a:pt x="651649" y="32461"/>
                </a:lnTo>
                <a:lnTo>
                  <a:pt x="651649" y="0"/>
                </a:lnTo>
                <a:close/>
              </a:path>
              <a:path w="4545330" h="33019">
                <a:moveTo>
                  <a:pt x="813866" y="0"/>
                </a:moveTo>
                <a:lnTo>
                  <a:pt x="684085" y="0"/>
                </a:lnTo>
                <a:lnTo>
                  <a:pt x="684085" y="32461"/>
                </a:lnTo>
                <a:lnTo>
                  <a:pt x="813866" y="32461"/>
                </a:lnTo>
                <a:lnTo>
                  <a:pt x="813866" y="0"/>
                </a:lnTo>
                <a:close/>
              </a:path>
              <a:path w="4545330" h="33019">
                <a:moveTo>
                  <a:pt x="976096" y="0"/>
                </a:moveTo>
                <a:lnTo>
                  <a:pt x="846315" y="0"/>
                </a:lnTo>
                <a:lnTo>
                  <a:pt x="846315" y="32461"/>
                </a:lnTo>
                <a:lnTo>
                  <a:pt x="976096" y="32461"/>
                </a:lnTo>
                <a:lnTo>
                  <a:pt x="976096" y="0"/>
                </a:lnTo>
                <a:close/>
              </a:path>
              <a:path w="4545330" h="33019">
                <a:moveTo>
                  <a:pt x="1138313" y="0"/>
                </a:moveTo>
                <a:lnTo>
                  <a:pt x="1008532" y="0"/>
                </a:lnTo>
                <a:lnTo>
                  <a:pt x="1008532" y="32461"/>
                </a:lnTo>
                <a:lnTo>
                  <a:pt x="1138313" y="32461"/>
                </a:lnTo>
                <a:lnTo>
                  <a:pt x="1138313" y="0"/>
                </a:lnTo>
                <a:close/>
              </a:path>
              <a:path w="4545330" h="33019">
                <a:moveTo>
                  <a:pt x="1300543" y="0"/>
                </a:moveTo>
                <a:lnTo>
                  <a:pt x="1170762" y="0"/>
                </a:lnTo>
                <a:lnTo>
                  <a:pt x="1170762" y="32461"/>
                </a:lnTo>
                <a:lnTo>
                  <a:pt x="1300543" y="32461"/>
                </a:lnTo>
                <a:lnTo>
                  <a:pt x="1300543" y="0"/>
                </a:lnTo>
                <a:close/>
              </a:path>
              <a:path w="4545330" h="33019">
                <a:moveTo>
                  <a:pt x="1462760" y="0"/>
                </a:moveTo>
                <a:lnTo>
                  <a:pt x="1332992" y="0"/>
                </a:lnTo>
                <a:lnTo>
                  <a:pt x="1332992" y="32461"/>
                </a:lnTo>
                <a:lnTo>
                  <a:pt x="1462760" y="32461"/>
                </a:lnTo>
                <a:lnTo>
                  <a:pt x="1462760" y="0"/>
                </a:lnTo>
                <a:close/>
              </a:path>
              <a:path w="4545330" h="33019">
                <a:moveTo>
                  <a:pt x="1624990" y="0"/>
                </a:moveTo>
                <a:lnTo>
                  <a:pt x="1495209" y="0"/>
                </a:lnTo>
                <a:lnTo>
                  <a:pt x="1495209" y="32461"/>
                </a:lnTo>
                <a:lnTo>
                  <a:pt x="1624990" y="32461"/>
                </a:lnTo>
                <a:lnTo>
                  <a:pt x="1624990" y="0"/>
                </a:lnTo>
                <a:close/>
              </a:path>
              <a:path w="4545330" h="33019">
                <a:moveTo>
                  <a:pt x="1787207" y="0"/>
                </a:moveTo>
                <a:lnTo>
                  <a:pt x="1657438" y="0"/>
                </a:lnTo>
                <a:lnTo>
                  <a:pt x="1657438" y="32461"/>
                </a:lnTo>
                <a:lnTo>
                  <a:pt x="1787207" y="32461"/>
                </a:lnTo>
                <a:lnTo>
                  <a:pt x="1787207" y="0"/>
                </a:lnTo>
                <a:close/>
              </a:path>
              <a:path w="4545330" h="33019">
                <a:moveTo>
                  <a:pt x="1949437" y="0"/>
                </a:moveTo>
                <a:lnTo>
                  <a:pt x="1819656" y="0"/>
                </a:lnTo>
                <a:lnTo>
                  <a:pt x="1819656" y="32461"/>
                </a:lnTo>
                <a:lnTo>
                  <a:pt x="1949437" y="32461"/>
                </a:lnTo>
                <a:lnTo>
                  <a:pt x="1949437" y="0"/>
                </a:lnTo>
                <a:close/>
              </a:path>
              <a:path w="4545330" h="33019">
                <a:moveTo>
                  <a:pt x="2111667" y="0"/>
                </a:moveTo>
                <a:lnTo>
                  <a:pt x="1981885" y="0"/>
                </a:lnTo>
                <a:lnTo>
                  <a:pt x="1981885" y="32461"/>
                </a:lnTo>
                <a:lnTo>
                  <a:pt x="2111667" y="32461"/>
                </a:lnTo>
                <a:lnTo>
                  <a:pt x="2111667" y="0"/>
                </a:lnTo>
                <a:close/>
              </a:path>
              <a:path w="4545330" h="33019">
                <a:moveTo>
                  <a:pt x="2273884" y="0"/>
                </a:moveTo>
                <a:lnTo>
                  <a:pt x="2144103" y="0"/>
                </a:lnTo>
                <a:lnTo>
                  <a:pt x="2144103" y="32461"/>
                </a:lnTo>
                <a:lnTo>
                  <a:pt x="2273884" y="32461"/>
                </a:lnTo>
                <a:lnTo>
                  <a:pt x="2273884" y="0"/>
                </a:lnTo>
                <a:close/>
              </a:path>
              <a:path w="4545330" h="33019">
                <a:moveTo>
                  <a:pt x="2436114" y="0"/>
                </a:moveTo>
                <a:lnTo>
                  <a:pt x="2306332" y="0"/>
                </a:lnTo>
                <a:lnTo>
                  <a:pt x="2306332" y="32461"/>
                </a:lnTo>
                <a:lnTo>
                  <a:pt x="2436114" y="32461"/>
                </a:lnTo>
                <a:lnTo>
                  <a:pt x="2436114" y="0"/>
                </a:lnTo>
                <a:close/>
              </a:path>
              <a:path w="4545330" h="33019">
                <a:moveTo>
                  <a:pt x="2598331" y="0"/>
                </a:moveTo>
                <a:lnTo>
                  <a:pt x="2468549" y="0"/>
                </a:lnTo>
                <a:lnTo>
                  <a:pt x="2468549" y="32461"/>
                </a:lnTo>
                <a:lnTo>
                  <a:pt x="2598331" y="32461"/>
                </a:lnTo>
                <a:lnTo>
                  <a:pt x="2598331" y="0"/>
                </a:lnTo>
                <a:close/>
              </a:path>
              <a:path w="4545330" h="33019">
                <a:moveTo>
                  <a:pt x="2760561" y="0"/>
                </a:moveTo>
                <a:lnTo>
                  <a:pt x="2630779" y="0"/>
                </a:lnTo>
                <a:lnTo>
                  <a:pt x="2630779" y="32461"/>
                </a:lnTo>
                <a:lnTo>
                  <a:pt x="2760561" y="32461"/>
                </a:lnTo>
                <a:lnTo>
                  <a:pt x="2760561" y="0"/>
                </a:lnTo>
                <a:close/>
              </a:path>
              <a:path w="4545330" h="33019">
                <a:moveTo>
                  <a:pt x="2922778" y="0"/>
                </a:moveTo>
                <a:lnTo>
                  <a:pt x="2792996" y="0"/>
                </a:lnTo>
                <a:lnTo>
                  <a:pt x="2792996" y="32461"/>
                </a:lnTo>
                <a:lnTo>
                  <a:pt x="2922778" y="32461"/>
                </a:lnTo>
                <a:lnTo>
                  <a:pt x="2922778" y="0"/>
                </a:lnTo>
                <a:close/>
              </a:path>
              <a:path w="4545330" h="33019">
                <a:moveTo>
                  <a:pt x="3085007" y="0"/>
                </a:moveTo>
                <a:lnTo>
                  <a:pt x="2955226" y="0"/>
                </a:lnTo>
                <a:lnTo>
                  <a:pt x="2955226" y="32461"/>
                </a:lnTo>
                <a:lnTo>
                  <a:pt x="3085007" y="32461"/>
                </a:lnTo>
                <a:lnTo>
                  <a:pt x="3085007" y="0"/>
                </a:lnTo>
                <a:close/>
              </a:path>
              <a:path w="4545330" h="33019">
                <a:moveTo>
                  <a:pt x="3247225" y="0"/>
                </a:moveTo>
                <a:lnTo>
                  <a:pt x="3117456" y="0"/>
                </a:lnTo>
                <a:lnTo>
                  <a:pt x="3117456" y="32461"/>
                </a:lnTo>
                <a:lnTo>
                  <a:pt x="3247225" y="32461"/>
                </a:lnTo>
                <a:lnTo>
                  <a:pt x="3247225" y="0"/>
                </a:lnTo>
                <a:close/>
              </a:path>
              <a:path w="4545330" h="33019">
                <a:moveTo>
                  <a:pt x="3409454" y="0"/>
                </a:moveTo>
                <a:lnTo>
                  <a:pt x="3279673" y="0"/>
                </a:lnTo>
                <a:lnTo>
                  <a:pt x="3279673" y="32461"/>
                </a:lnTo>
                <a:lnTo>
                  <a:pt x="3409454" y="32461"/>
                </a:lnTo>
                <a:lnTo>
                  <a:pt x="3409454" y="0"/>
                </a:lnTo>
                <a:close/>
              </a:path>
              <a:path w="4545330" h="33019">
                <a:moveTo>
                  <a:pt x="3571671" y="0"/>
                </a:moveTo>
                <a:lnTo>
                  <a:pt x="3441903" y="0"/>
                </a:lnTo>
                <a:lnTo>
                  <a:pt x="3441903" y="32461"/>
                </a:lnTo>
                <a:lnTo>
                  <a:pt x="3571671" y="32461"/>
                </a:lnTo>
                <a:lnTo>
                  <a:pt x="3571671" y="0"/>
                </a:lnTo>
                <a:close/>
              </a:path>
              <a:path w="4545330" h="33019">
                <a:moveTo>
                  <a:pt x="3733901" y="0"/>
                </a:moveTo>
                <a:lnTo>
                  <a:pt x="3604120" y="0"/>
                </a:lnTo>
                <a:lnTo>
                  <a:pt x="3604120" y="32461"/>
                </a:lnTo>
                <a:lnTo>
                  <a:pt x="3733901" y="32461"/>
                </a:lnTo>
                <a:lnTo>
                  <a:pt x="3733901" y="0"/>
                </a:lnTo>
                <a:close/>
              </a:path>
              <a:path w="4545330" h="33019">
                <a:moveTo>
                  <a:pt x="3896131" y="0"/>
                </a:moveTo>
                <a:lnTo>
                  <a:pt x="3766350" y="0"/>
                </a:lnTo>
                <a:lnTo>
                  <a:pt x="3766350" y="32461"/>
                </a:lnTo>
                <a:lnTo>
                  <a:pt x="3896131" y="32461"/>
                </a:lnTo>
                <a:lnTo>
                  <a:pt x="3896131" y="0"/>
                </a:lnTo>
                <a:close/>
              </a:path>
              <a:path w="4545330" h="33019">
                <a:moveTo>
                  <a:pt x="4058348" y="0"/>
                </a:moveTo>
                <a:lnTo>
                  <a:pt x="3928567" y="0"/>
                </a:lnTo>
                <a:lnTo>
                  <a:pt x="3928567" y="32461"/>
                </a:lnTo>
                <a:lnTo>
                  <a:pt x="4058348" y="32461"/>
                </a:lnTo>
                <a:lnTo>
                  <a:pt x="4058348" y="0"/>
                </a:lnTo>
                <a:close/>
              </a:path>
              <a:path w="4545330" h="33019">
                <a:moveTo>
                  <a:pt x="4220578" y="0"/>
                </a:moveTo>
                <a:lnTo>
                  <a:pt x="4090797" y="0"/>
                </a:lnTo>
                <a:lnTo>
                  <a:pt x="4090797" y="32461"/>
                </a:lnTo>
                <a:lnTo>
                  <a:pt x="4220578" y="32461"/>
                </a:lnTo>
                <a:lnTo>
                  <a:pt x="4220578" y="0"/>
                </a:lnTo>
                <a:close/>
              </a:path>
              <a:path w="4545330" h="33019">
                <a:moveTo>
                  <a:pt x="4382795" y="0"/>
                </a:moveTo>
                <a:lnTo>
                  <a:pt x="4253014" y="0"/>
                </a:lnTo>
                <a:lnTo>
                  <a:pt x="4253014" y="32461"/>
                </a:lnTo>
                <a:lnTo>
                  <a:pt x="4382795" y="32461"/>
                </a:lnTo>
                <a:lnTo>
                  <a:pt x="4382795" y="0"/>
                </a:lnTo>
                <a:close/>
              </a:path>
              <a:path w="4545330" h="33019">
                <a:moveTo>
                  <a:pt x="4545025" y="0"/>
                </a:moveTo>
                <a:lnTo>
                  <a:pt x="4415244" y="0"/>
                </a:lnTo>
                <a:lnTo>
                  <a:pt x="4415244" y="32461"/>
                </a:lnTo>
                <a:lnTo>
                  <a:pt x="4545025" y="32461"/>
                </a:lnTo>
                <a:lnTo>
                  <a:pt x="45450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1611" y="5379059"/>
            <a:ext cx="24130" cy="41275"/>
          </a:xfrm>
          <a:custGeom>
            <a:avLst/>
            <a:gdLst/>
            <a:ahLst/>
            <a:cxnLst/>
            <a:rect l="l" t="t" r="r" b="b"/>
            <a:pathLst>
              <a:path w="24129" h="41275">
                <a:moveTo>
                  <a:pt x="11696" y="32156"/>
                </a:moveTo>
                <a:lnTo>
                  <a:pt x="0" y="32156"/>
                </a:lnTo>
                <a:lnTo>
                  <a:pt x="3860" y="40805"/>
                </a:lnTo>
                <a:lnTo>
                  <a:pt x="8001" y="40805"/>
                </a:lnTo>
                <a:lnTo>
                  <a:pt x="11696" y="32156"/>
                </a:lnTo>
                <a:close/>
              </a:path>
              <a:path w="24129" h="41275">
                <a:moveTo>
                  <a:pt x="23520" y="5346"/>
                </a:moveTo>
                <a:lnTo>
                  <a:pt x="21844" y="1943"/>
                </a:lnTo>
                <a:lnTo>
                  <a:pt x="18859" y="2019"/>
                </a:lnTo>
                <a:lnTo>
                  <a:pt x="16560" y="901"/>
                </a:lnTo>
                <a:lnTo>
                  <a:pt x="14541" y="0"/>
                </a:lnTo>
                <a:lnTo>
                  <a:pt x="13500" y="1397"/>
                </a:lnTo>
                <a:lnTo>
                  <a:pt x="13004" y="2882"/>
                </a:lnTo>
                <a:lnTo>
                  <a:pt x="12242" y="5003"/>
                </a:lnTo>
                <a:lnTo>
                  <a:pt x="13576" y="5943"/>
                </a:lnTo>
                <a:lnTo>
                  <a:pt x="17945" y="6007"/>
                </a:lnTo>
                <a:lnTo>
                  <a:pt x="20637" y="6870"/>
                </a:lnTo>
                <a:lnTo>
                  <a:pt x="23520" y="5346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0608" y="5497756"/>
            <a:ext cx="19685" cy="17780"/>
          </a:xfrm>
          <a:custGeom>
            <a:avLst/>
            <a:gdLst/>
            <a:ahLst/>
            <a:cxnLst/>
            <a:rect l="l" t="t" r="r" b="b"/>
            <a:pathLst>
              <a:path w="19684" h="17779">
                <a:moveTo>
                  <a:pt x="12440" y="0"/>
                </a:moveTo>
                <a:lnTo>
                  <a:pt x="10007" y="8655"/>
                </a:lnTo>
                <a:lnTo>
                  <a:pt x="3151" y="8655"/>
                </a:lnTo>
                <a:lnTo>
                  <a:pt x="0" y="17308"/>
                </a:lnTo>
                <a:lnTo>
                  <a:pt x="12994" y="17308"/>
                </a:lnTo>
                <a:lnTo>
                  <a:pt x="19357" y="8655"/>
                </a:lnTo>
                <a:lnTo>
                  <a:pt x="15608" y="8655"/>
                </a:lnTo>
                <a:lnTo>
                  <a:pt x="12440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1576" y="5212147"/>
            <a:ext cx="3175" cy="8890"/>
          </a:xfrm>
          <a:custGeom>
            <a:avLst/>
            <a:gdLst/>
            <a:ahLst/>
            <a:cxnLst/>
            <a:rect l="l" t="t" r="r" b="b"/>
            <a:pathLst>
              <a:path w="3175" h="8889">
                <a:moveTo>
                  <a:pt x="139" y="0"/>
                </a:moveTo>
                <a:lnTo>
                  <a:pt x="0" y="8655"/>
                </a:lnTo>
                <a:lnTo>
                  <a:pt x="2856" y="8655"/>
                </a:lnTo>
                <a:lnTo>
                  <a:pt x="139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9704" y="5830065"/>
            <a:ext cx="16510" cy="34925"/>
          </a:xfrm>
          <a:custGeom>
            <a:avLst/>
            <a:gdLst/>
            <a:ahLst/>
            <a:cxnLst/>
            <a:rect l="l" t="t" r="r" b="b"/>
            <a:pathLst>
              <a:path w="16509" h="34925">
                <a:moveTo>
                  <a:pt x="13401" y="0"/>
                </a:moveTo>
                <a:lnTo>
                  <a:pt x="11799" y="2043"/>
                </a:lnTo>
                <a:lnTo>
                  <a:pt x="7722" y="6145"/>
                </a:lnTo>
                <a:lnTo>
                  <a:pt x="3333" y="9961"/>
                </a:lnTo>
                <a:lnTo>
                  <a:pt x="337" y="14306"/>
                </a:lnTo>
                <a:lnTo>
                  <a:pt x="450" y="19984"/>
                </a:lnTo>
                <a:lnTo>
                  <a:pt x="943" y="24709"/>
                </a:lnTo>
                <a:lnTo>
                  <a:pt x="0" y="28007"/>
                </a:lnTo>
                <a:lnTo>
                  <a:pt x="2224" y="33728"/>
                </a:lnTo>
                <a:lnTo>
                  <a:pt x="4458" y="34593"/>
                </a:lnTo>
                <a:lnTo>
                  <a:pt x="9401" y="31927"/>
                </a:lnTo>
                <a:lnTo>
                  <a:pt x="10717" y="30015"/>
                </a:lnTo>
                <a:lnTo>
                  <a:pt x="8908" y="27340"/>
                </a:lnTo>
                <a:lnTo>
                  <a:pt x="7765" y="25471"/>
                </a:lnTo>
                <a:lnTo>
                  <a:pt x="4805" y="24467"/>
                </a:lnTo>
                <a:lnTo>
                  <a:pt x="6648" y="18911"/>
                </a:lnTo>
                <a:lnTo>
                  <a:pt x="8908" y="17907"/>
                </a:lnTo>
                <a:lnTo>
                  <a:pt x="14760" y="13364"/>
                </a:lnTo>
                <a:lnTo>
                  <a:pt x="15937" y="9088"/>
                </a:lnTo>
                <a:lnTo>
                  <a:pt x="15730" y="1419"/>
                </a:lnTo>
                <a:lnTo>
                  <a:pt x="13401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0733" y="5966301"/>
            <a:ext cx="6350" cy="8890"/>
          </a:xfrm>
          <a:custGeom>
            <a:avLst/>
            <a:gdLst/>
            <a:ahLst/>
            <a:cxnLst/>
            <a:rect l="l" t="t" r="r" b="b"/>
            <a:pathLst>
              <a:path w="6350" h="8889">
                <a:moveTo>
                  <a:pt x="2926" y="0"/>
                </a:moveTo>
                <a:lnTo>
                  <a:pt x="0" y="3575"/>
                </a:lnTo>
                <a:lnTo>
                  <a:pt x="3099" y="6145"/>
                </a:lnTo>
                <a:lnTo>
                  <a:pt x="3800" y="8741"/>
                </a:lnTo>
                <a:lnTo>
                  <a:pt x="4458" y="5833"/>
                </a:lnTo>
                <a:lnTo>
                  <a:pt x="5817" y="2778"/>
                </a:lnTo>
                <a:lnTo>
                  <a:pt x="2926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5626" y="5736931"/>
            <a:ext cx="19050" cy="10160"/>
          </a:xfrm>
          <a:custGeom>
            <a:avLst/>
            <a:gdLst/>
            <a:ahLst/>
            <a:cxnLst/>
            <a:rect l="l" t="t" r="r" b="b"/>
            <a:pathLst>
              <a:path w="19050" h="10160">
                <a:moveTo>
                  <a:pt x="17011" y="0"/>
                </a:moveTo>
                <a:lnTo>
                  <a:pt x="15903" y="104"/>
                </a:lnTo>
                <a:lnTo>
                  <a:pt x="11237" y="762"/>
                </a:lnTo>
                <a:lnTo>
                  <a:pt x="6432" y="1108"/>
                </a:lnTo>
                <a:lnTo>
                  <a:pt x="623" y="3920"/>
                </a:lnTo>
                <a:lnTo>
                  <a:pt x="0" y="5547"/>
                </a:lnTo>
                <a:lnTo>
                  <a:pt x="311" y="7252"/>
                </a:lnTo>
                <a:lnTo>
                  <a:pt x="588" y="9122"/>
                </a:lnTo>
                <a:lnTo>
                  <a:pt x="1947" y="9848"/>
                </a:lnTo>
                <a:lnTo>
                  <a:pt x="3930" y="9814"/>
                </a:lnTo>
                <a:lnTo>
                  <a:pt x="8068" y="8811"/>
                </a:lnTo>
                <a:lnTo>
                  <a:pt x="12768" y="9363"/>
                </a:lnTo>
                <a:lnTo>
                  <a:pt x="16561" y="6275"/>
                </a:lnTo>
                <a:lnTo>
                  <a:pt x="17885" y="5132"/>
                </a:lnTo>
                <a:lnTo>
                  <a:pt x="18578" y="3817"/>
                </a:lnTo>
                <a:lnTo>
                  <a:pt x="17781" y="1073"/>
                </a:lnTo>
                <a:lnTo>
                  <a:pt x="17011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2983" y="6018767"/>
            <a:ext cx="21590" cy="26670"/>
          </a:xfrm>
          <a:custGeom>
            <a:avLst/>
            <a:gdLst/>
            <a:ahLst/>
            <a:cxnLst/>
            <a:rect l="l" t="t" r="r" b="b"/>
            <a:pathLst>
              <a:path w="21590" h="26670">
                <a:moveTo>
                  <a:pt x="13574" y="0"/>
                </a:moveTo>
                <a:lnTo>
                  <a:pt x="8103" y="6300"/>
                </a:lnTo>
                <a:lnTo>
                  <a:pt x="4969" y="10697"/>
                </a:lnTo>
                <a:lnTo>
                  <a:pt x="2692" y="15509"/>
                </a:lnTo>
                <a:lnTo>
                  <a:pt x="1636" y="20927"/>
                </a:lnTo>
                <a:lnTo>
                  <a:pt x="0" y="26335"/>
                </a:lnTo>
                <a:lnTo>
                  <a:pt x="4908" y="24847"/>
                </a:lnTo>
                <a:lnTo>
                  <a:pt x="6891" y="25609"/>
                </a:lnTo>
                <a:lnTo>
                  <a:pt x="11566" y="26015"/>
                </a:lnTo>
                <a:lnTo>
                  <a:pt x="16267" y="24128"/>
                </a:lnTo>
                <a:lnTo>
                  <a:pt x="19833" y="20675"/>
                </a:lnTo>
                <a:lnTo>
                  <a:pt x="21123" y="16382"/>
                </a:lnTo>
                <a:lnTo>
                  <a:pt x="13574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7061" y="5887880"/>
            <a:ext cx="19050" cy="13335"/>
          </a:xfrm>
          <a:custGeom>
            <a:avLst/>
            <a:gdLst/>
            <a:ahLst/>
            <a:cxnLst/>
            <a:rect l="l" t="t" r="r" b="b"/>
            <a:pathLst>
              <a:path w="19050" h="13335">
                <a:moveTo>
                  <a:pt x="0" y="0"/>
                </a:moveTo>
                <a:lnTo>
                  <a:pt x="1809" y="4509"/>
                </a:lnTo>
                <a:lnTo>
                  <a:pt x="2363" y="8117"/>
                </a:lnTo>
                <a:lnTo>
                  <a:pt x="4519" y="10438"/>
                </a:lnTo>
                <a:lnTo>
                  <a:pt x="6856" y="13042"/>
                </a:lnTo>
                <a:lnTo>
                  <a:pt x="9497" y="8153"/>
                </a:lnTo>
                <a:lnTo>
                  <a:pt x="12492" y="9260"/>
                </a:lnTo>
                <a:lnTo>
                  <a:pt x="12665" y="9296"/>
                </a:lnTo>
                <a:lnTo>
                  <a:pt x="12976" y="9296"/>
                </a:lnTo>
                <a:lnTo>
                  <a:pt x="13289" y="9434"/>
                </a:lnTo>
                <a:lnTo>
                  <a:pt x="16803" y="9745"/>
                </a:lnTo>
                <a:lnTo>
                  <a:pt x="19002" y="8430"/>
                </a:lnTo>
                <a:lnTo>
                  <a:pt x="18682" y="4578"/>
                </a:lnTo>
                <a:lnTo>
                  <a:pt x="18405" y="276"/>
                </a:lnTo>
                <a:lnTo>
                  <a:pt x="15063" y="589"/>
                </a:lnTo>
                <a:lnTo>
                  <a:pt x="8423" y="1419"/>
                </a:lnTo>
                <a:lnTo>
                  <a:pt x="4726" y="2527"/>
                </a:lnTo>
                <a:lnTo>
                  <a:pt x="0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4855" y="5979525"/>
            <a:ext cx="45720" cy="34290"/>
          </a:xfrm>
          <a:custGeom>
            <a:avLst/>
            <a:gdLst/>
            <a:ahLst/>
            <a:cxnLst/>
            <a:rect l="l" t="t" r="r" b="b"/>
            <a:pathLst>
              <a:path w="45719" h="34289">
                <a:moveTo>
                  <a:pt x="24759" y="0"/>
                </a:moveTo>
                <a:lnTo>
                  <a:pt x="16820" y="224"/>
                </a:lnTo>
                <a:lnTo>
                  <a:pt x="8908" y="1177"/>
                </a:lnTo>
                <a:lnTo>
                  <a:pt x="770" y="2700"/>
                </a:lnTo>
                <a:lnTo>
                  <a:pt x="0" y="12870"/>
                </a:lnTo>
                <a:lnTo>
                  <a:pt x="1220" y="14324"/>
                </a:lnTo>
                <a:lnTo>
                  <a:pt x="9357" y="10022"/>
                </a:lnTo>
                <a:lnTo>
                  <a:pt x="14024" y="18002"/>
                </a:lnTo>
                <a:lnTo>
                  <a:pt x="17920" y="24944"/>
                </a:lnTo>
                <a:lnTo>
                  <a:pt x="18655" y="32404"/>
                </a:lnTo>
                <a:lnTo>
                  <a:pt x="20672" y="33728"/>
                </a:lnTo>
                <a:lnTo>
                  <a:pt x="28957" y="32023"/>
                </a:lnTo>
                <a:lnTo>
                  <a:pt x="34030" y="30534"/>
                </a:lnTo>
                <a:lnTo>
                  <a:pt x="41969" y="26233"/>
                </a:lnTo>
                <a:lnTo>
                  <a:pt x="45103" y="20123"/>
                </a:lnTo>
                <a:lnTo>
                  <a:pt x="40956" y="16098"/>
                </a:lnTo>
                <a:lnTo>
                  <a:pt x="37796" y="17967"/>
                </a:lnTo>
                <a:lnTo>
                  <a:pt x="33511" y="19154"/>
                </a:lnTo>
                <a:lnTo>
                  <a:pt x="32359" y="19810"/>
                </a:lnTo>
                <a:lnTo>
                  <a:pt x="28533" y="21230"/>
                </a:lnTo>
                <a:lnTo>
                  <a:pt x="25962" y="21541"/>
                </a:lnTo>
                <a:lnTo>
                  <a:pt x="22863" y="20295"/>
                </a:lnTo>
                <a:lnTo>
                  <a:pt x="27624" y="15007"/>
                </a:lnTo>
                <a:lnTo>
                  <a:pt x="33650" y="11295"/>
                </a:lnTo>
                <a:lnTo>
                  <a:pt x="39727" y="7694"/>
                </a:lnTo>
                <a:lnTo>
                  <a:pt x="44645" y="2735"/>
                </a:lnTo>
                <a:lnTo>
                  <a:pt x="43293" y="554"/>
                </a:lnTo>
                <a:lnTo>
                  <a:pt x="41831" y="276"/>
                </a:lnTo>
                <a:lnTo>
                  <a:pt x="24759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7359" y="6135268"/>
            <a:ext cx="69215" cy="37465"/>
          </a:xfrm>
          <a:custGeom>
            <a:avLst/>
            <a:gdLst/>
            <a:ahLst/>
            <a:cxnLst/>
            <a:rect l="l" t="t" r="r" b="b"/>
            <a:pathLst>
              <a:path w="69215" h="37464">
                <a:moveTo>
                  <a:pt x="9347" y="3263"/>
                </a:moveTo>
                <a:lnTo>
                  <a:pt x="8763" y="1625"/>
                </a:lnTo>
                <a:lnTo>
                  <a:pt x="7607" y="762"/>
                </a:lnTo>
                <a:lnTo>
                  <a:pt x="6667" y="0"/>
                </a:lnTo>
                <a:lnTo>
                  <a:pt x="5524" y="203"/>
                </a:lnTo>
                <a:lnTo>
                  <a:pt x="4826" y="1003"/>
                </a:lnTo>
                <a:lnTo>
                  <a:pt x="3022" y="3162"/>
                </a:lnTo>
                <a:lnTo>
                  <a:pt x="965" y="5308"/>
                </a:lnTo>
                <a:lnTo>
                  <a:pt x="0" y="9220"/>
                </a:lnTo>
                <a:lnTo>
                  <a:pt x="4406" y="8877"/>
                </a:lnTo>
                <a:lnTo>
                  <a:pt x="6121" y="6045"/>
                </a:lnTo>
                <a:lnTo>
                  <a:pt x="9347" y="3263"/>
                </a:lnTo>
                <a:close/>
              </a:path>
              <a:path w="69215" h="37464">
                <a:moveTo>
                  <a:pt x="29464" y="30353"/>
                </a:moveTo>
                <a:lnTo>
                  <a:pt x="26581" y="29705"/>
                </a:lnTo>
                <a:lnTo>
                  <a:pt x="25019" y="29324"/>
                </a:lnTo>
                <a:lnTo>
                  <a:pt x="24041" y="30467"/>
                </a:lnTo>
                <a:lnTo>
                  <a:pt x="23901" y="31750"/>
                </a:lnTo>
                <a:lnTo>
                  <a:pt x="23622" y="33870"/>
                </a:lnTo>
                <a:lnTo>
                  <a:pt x="23825" y="35953"/>
                </a:lnTo>
                <a:lnTo>
                  <a:pt x="26047" y="37058"/>
                </a:lnTo>
                <a:lnTo>
                  <a:pt x="27787" y="37096"/>
                </a:lnTo>
                <a:lnTo>
                  <a:pt x="28384" y="35979"/>
                </a:lnTo>
                <a:lnTo>
                  <a:pt x="28981" y="32613"/>
                </a:lnTo>
                <a:lnTo>
                  <a:pt x="29464" y="30353"/>
                </a:lnTo>
                <a:close/>
              </a:path>
              <a:path w="69215" h="37464">
                <a:moveTo>
                  <a:pt x="68757" y="21856"/>
                </a:moveTo>
                <a:lnTo>
                  <a:pt x="67919" y="17945"/>
                </a:lnTo>
                <a:lnTo>
                  <a:pt x="67297" y="14744"/>
                </a:lnTo>
                <a:lnTo>
                  <a:pt x="63919" y="12623"/>
                </a:lnTo>
                <a:lnTo>
                  <a:pt x="52641" y="15163"/>
                </a:lnTo>
                <a:lnTo>
                  <a:pt x="45402" y="14884"/>
                </a:lnTo>
                <a:lnTo>
                  <a:pt x="43281" y="17907"/>
                </a:lnTo>
                <a:lnTo>
                  <a:pt x="43980" y="20751"/>
                </a:lnTo>
                <a:lnTo>
                  <a:pt x="44780" y="24295"/>
                </a:lnTo>
                <a:lnTo>
                  <a:pt x="50203" y="28625"/>
                </a:lnTo>
                <a:lnTo>
                  <a:pt x="53759" y="28625"/>
                </a:lnTo>
                <a:lnTo>
                  <a:pt x="60261" y="27800"/>
                </a:lnTo>
                <a:lnTo>
                  <a:pt x="61099" y="27647"/>
                </a:lnTo>
                <a:lnTo>
                  <a:pt x="61899" y="27762"/>
                </a:lnTo>
                <a:lnTo>
                  <a:pt x="66281" y="26365"/>
                </a:lnTo>
                <a:lnTo>
                  <a:pt x="68757" y="21856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75742" y="6156327"/>
            <a:ext cx="10160" cy="6985"/>
          </a:xfrm>
          <a:custGeom>
            <a:avLst/>
            <a:gdLst/>
            <a:ahLst/>
            <a:cxnLst/>
            <a:rect l="l" t="t" r="r" b="b"/>
            <a:pathLst>
              <a:path w="10159" h="6985">
                <a:moveTo>
                  <a:pt x="5038" y="0"/>
                </a:moveTo>
                <a:lnTo>
                  <a:pt x="1661" y="830"/>
                </a:lnTo>
                <a:lnTo>
                  <a:pt x="933" y="969"/>
                </a:lnTo>
                <a:lnTo>
                  <a:pt x="172" y="1211"/>
                </a:lnTo>
                <a:lnTo>
                  <a:pt x="68" y="2214"/>
                </a:lnTo>
                <a:lnTo>
                  <a:pt x="0" y="3089"/>
                </a:lnTo>
                <a:lnTo>
                  <a:pt x="345" y="3677"/>
                </a:lnTo>
                <a:lnTo>
                  <a:pt x="4137" y="6516"/>
                </a:lnTo>
                <a:lnTo>
                  <a:pt x="6986" y="4993"/>
                </a:lnTo>
                <a:lnTo>
                  <a:pt x="10153" y="3920"/>
                </a:lnTo>
                <a:lnTo>
                  <a:pt x="7653" y="1071"/>
                </a:lnTo>
                <a:lnTo>
                  <a:pt x="5038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06932" y="6158984"/>
            <a:ext cx="15240" cy="3810"/>
          </a:xfrm>
          <a:custGeom>
            <a:avLst/>
            <a:gdLst/>
            <a:ahLst/>
            <a:cxnLst/>
            <a:rect l="l" t="t" r="r" b="b"/>
            <a:pathLst>
              <a:path w="15239" h="3810">
                <a:moveTo>
                  <a:pt x="8103" y="0"/>
                </a:moveTo>
                <a:lnTo>
                  <a:pt x="4189" y="501"/>
                </a:lnTo>
                <a:lnTo>
                  <a:pt x="0" y="1678"/>
                </a:lnTo>
                <a:lnTo>
                  <a:pt x="3896" y="3643"/>
                </a:lnTo>
                <a:lnTo>
                  <a:pt x="7800" y="3418"/>
                </a:lnTo>
                <a:lnTo>
                  <a:pt x="11601" y="2769"/>
                </a:lnTo>
                <a:lnTo>
                  <a:pt x="15210" y="3444"/>
                </a:lnTo>
                <a:lnTo>
                  <a:pt x="11765" y="778"/>
                </a:lnTo>
                <a:lnTo>
                  <a:pt x="8103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02143" y="6159936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3168" y="0"/>
                </a:moveTo>
                <a:lnTo>
                  <a:pt x="553" y="1557"/>
                </a:lnTo>
                <a:lnTo>
                  <a:pt x="242" y="1799"/>
                </a:lnTo>
                <a:lnTo>
                  <a:pt x="0" y="2700"/>
                </a:lnTo>
                <a:lnTo>
                  <a:pt x="1844" y="4889"/>
                </a:lnTo>
                <a:lnTo>
                  <a:pt x="3964" y="5304"/>
                </a:lnTo>
                <a:lnTo>
                  <a:pt x="7825" y="3045"/>
                </a:lnTo>
                <a:lnTo>
                  <a:pt x="4700" y="2319"/>
                </a:lnTo>
                <a:lnTo>
                  <a:pt x="3168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99234" y="6163373"/>
            <a:ext cx="50800" cy="5080"/>
          </a:xfrm>
          <a:custGeom>
            <a:avLst/>
            <a:gdLst/>
            <a:ahLst/>
            <a:cxnLst/>
            <a:rect l="l" t="t" r="r" b="b"/>
            <a:pathLst>
              <a:path w="50800" h="5079">
                <a:moveTo>
                  <a:pt x="18923" y="3149"/>
                </a:moveTo>
                <a:lnTo>
                  <a:pt x="18859" y="2362"/>
                </a:lnTo>
                <a:lnTo>
                  <a:pt x="18859" y="1943"/>
                </a:lnTo>
                <a:lnTo>
                  <a:pt x="18364" y="1244"/>
                </a:lnTo>
                <a:lnTo>
                  <a:pt x="18084" y="1181"/>
                </a:lnTo>
                <a:lnTo>
                  <a:pt x="14020" y="787"/>
                </a:lnTo>
                <a:lnTo>
                  <a:pt x="9804" y="25"/>
                </a:lnTo>
                <a:lnTo>
                  <a:pt x="5194" y="0"/>
                </a:lnTo>
                <a:lnTo>
                  <a:pt x="0" y="1803"/>
                </a:lnTo>
                <a:lnTo>
                  <a:pt x="4826" y="3048"/>
                </a:lnTo>
                <a:lnTo>
                  <a:pt x="9296" y="3606"/>
                </a:lnTo>
                <a:lnTo>
                  <a:pt x="18478" y="4025"/>
                </a:lnTo>
                <a:lnTo>
                  <a:pt x="18923" y="3149"/>
                </a:lnTo>
                <a:close/>
              </a:path>
              <a:path w="50800" h="5079">
                <a:moveTo>
                  <a:pt x="50419" y="2705"/>
                </a:moveTo>
                <a:lnTo>
                  <a:pt x="30721" y="1219"/>
                </a:lnTo>
                <a:lnTo>
                  <a:pt x="34734" y="3556"/>
                </a:lnTo>
                <a:lnTo>
                  <a:pt x="39179" y="4533"/>
                </a:lnTo>
                <a:lnTo>
                  <a:pt x="44310" y="4229"/>
                </a:lnTo>
                <a:lnTo>
                  <a:pt x="50419" y="2705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06421" y="6160985"/>
            <a:ext cx="529590" cy="28575"/>
          </a:xfrm>
          <a:custGeom>
            <a:avLst/>
            <a:gdLst/>
            <a:ahLst/>
            <a:cxnLst/>
            <a:rect l="l" t="t" r="r" b="b"/>
            <a:pathLst>
              <a:path w="529589" h="28575">
                <a:moveTo>
                  <a:pt x="228777" y="11899"/>
                </a:moveTo>
                <a:lnTo>
                  <a:pt x="177825" y="6451"/>
                </a:lnTo>
                <a:lnTo>
                  <a:pt x="164388" y="5626"/>
                </a:lnTo>
                <a:lnTo>
                  <a:pt x="150977" y="4394"/>
                </a:lnTo>
                <a:lnTo>
                  <a:pt x="137579" y="3886"/>
                </a:lnTo>
                <a:lnTo>
                  <a:pt x="122885" y="5435"/>
                </a:lnTo>
                <a:lnTo>
                  <a:pt x="121450" y="4889"/>
                </a:lnTo>
                <a:lnTo>
                  <a:pt x="114376" y="4457"/>
                </a:lnTo>
                <a:lnTo>
                  <a:pt x="97294" y="2120"/>
                </a:lnTo>
                <a:lnTo>
                  <a:pt x="90170" y="1752"/>
                </a:lnTo>
                <a:lnTo>
                  <a:pt x="82994" y="1841"/>
                </a:lnTo>
                <a:lnTo>
                  <a:pt x="68630" y="2425"/>
                </a:lnTo>
                <a:lnTo>
                  <a:pt x="61620" y="4152"/>
                </a:lnTo>
                <a:lnTo>
                  <a:pt x="58242" y="3860"/>
                </a:lnTo>
                <a:lnTo>
                  <a:pt x="55092" y="546"/>
                </a:lnTo>
                <a:lnTo>
                  <a:pt x="54152" y="584"/>
                </a:lnTo>
                <a:lnTo>
                  <a:pt x="48615" y="1790"/>
                </a:lnTo>
                <a:lnTo>
                  <a:pt x="38341" y="1638"/>
                </a:lnTo>
                <a:lnTo>
                  <a:pt x="33274" y="2044"/>
                </a:lnTo>
                <a:lnTo>
                  <a:pt x="28892" y="2908"/>
                </a:lnTo>
                <a:lnTo>
                  <a:pt x="17919" y="1549"/>
                </a:lnTo>
                <a:lnTo>
                  <a:pt x="15455" y="622"/>
                </a:lnTo>
                <a:lnTo>
                  <a:pt x="12661" y="0"/>
                </a:lnTo>
                <a:lnTo>
                  <a:pt x="9956" y="1066"/>
                </a:lnTo>
                <a:lnTo>
                  <a:pt x="6896" y="25"/>
                </a:lnTo>
                <a:lnTo>
                  <a:pt x="2171" y="1409"/>
                </a:lnTo>
                <a:lnTo>
                  <a:pt x="0" y="2844"/>
                </a:lnTo>
                <a:lnTo>
                  <a:pt x="876" y="7416"/>
                </a:lnTo>
                <a:lnTo>
                  <a:pt x="2997" y="6756"/>
                </a:lnTo>
                <a:lnTo>
                  <a:pt x="13474" y="7683"/>
                </a:lnTo>
                <a:lnTo>
                  <a:pt x="88836" y="10490"/>
                </a:lnTo>
                <a:lnTo>
                  <a:pt x="113360" y="10998"/>
                </a:lnTo>
                <a:lnTo>
                  <a:pt x="130022" y="11811"/>
                </a:lnTo>
                <a:lnTo>
                  <a:pt x="147523" y="12382"/>
                </a:lnTo>
                <a:lnTo>
                  <a:pt x="165836" y="13614"/>
                </a:lnTo>
                <a:lnTo>
                  <a:pt x="182321" y="14135"/>
                </a:lnTo>
                <a:lnTo>
                  <a:pt x="196875" y="15570"/>
                </a:lnTo>
                <a:lnTo>
                  <a:pt x="209130" y="16129"/>
                </a:lnTo>
                <a:lnTo>
                  <a:pt x="225818" y="17526"/>
                </a:lnTo>
                <a:lnTo>
                  <a:pt x="228015" y="17068"/>
                </a:lnTo>
                <a:lnTo>
                  <a:pt x="228777" y="11899"/>
                </a:lnTo>
                <a:close/>
              </a:path>
              <a:path w="529589" h="28575">
                <a:moveTo>
                  <a:pt x="256794" y="16090"/>
                </a:moveTo>
                <a:lnTo>
                  <a:pt x="256273" y="14668"/>
                </a:lnTo>
                <a:lnTo>
                  <a:pt x="255016" y="13360"/>
                </a:lnTo>
                <a:lnTo>
                  <a:pt x="250812" y="9715"/>
                </a:lnTo>
                <a:lnTo>
                  <a:pt x="246634" y="8013"/>
                </a:lnTo>
                <a:lnTo>
                  <a:pt x="242011" y="8178"/>
                </a:lnTo>
                <a:lnTo>
                  <a:pt x="236435" y="10134"/>
                </a:lnTo>
                <a:lnTo>
                  <a:pt x="232600" y="11823"/>
                </a:lnTo>
                <a:lnTo>
                  <a:pt x="232460" y="13423"/>
                </a:lnTo>
                <a:lnTo>
                  <a:pt x="239077" y="19418"/>
                </a:lnTo>
                <a:lnTo>
                  <a:pt x="243116" y="18288"/>
                </a:lnTo>
                <a:lnTo>
                  <a:pt x="248970" y="18491"/>
                </a:lnTo>
                <a:lnTo>
                  <a:pt x="250812" y="18694"/>
                </a:lnTo>
                <a:lnTo>
                  <a:pt x="252691" y="18732"/>
                </a:lnTo>
                <a:lnTo>
                  <a:pt x="253898" y="18834"/>
                </a:lnTo>
                <a:lnTo>
                  <a:pt x="255498" y="19215"/>
                </a:lnTo>
                <a:lnTo>
                  <a:pt x="256794" y="16090"/>
                </a:lnTo>
                <a:close/>
              </a:path>
              <a:path w="529589" h="28575">
                <a:moveTo>
                  <a:pt x="288836" y="15849"/>
                </a:moveTo>
                <a:lnTo>
                  <a:pt x="288353" y="14465"/>
                </a:lnTo>
                <a:lnTo>
                  <a:pt x="285013" y="13284"/>
                </a:lnTo>
                <a:lnTo>
                  <a:pt x="282651" y="12103"/>
                </a:lnTo>
                <a:lnTo>
                  <a:pt x="277228" y="13741"/>
                </a:lnTo>
                <a:lnTo>
                  <a:pt x="273773" y="13322"/>
                </a:lnTo>
                <a:lnTo>
                  <a:pt x="270129" y="12788"/>
                </a:lnTo>
                <a:lnTo>
                  <a:pt x="268274" y="12827"/>
                </a:lnTo>
                <a:lnTo>
                  <a:pt x="266395" y="12687"/>
                </a:lnTo>
                <a:lnTo>
                  <a:pt x="263474" y="12788"/>
                </a:lnTo>
                <a:lnTo>
                  <a:pt x="262293" y="13004"/>
                </a:lnTo>
                <a:lnTo>
                  <a:pt x="262051" y="15506"/>
                </a:lnTo>
                <a:lnTo>
                  <a:pt x="262940" y="16268"/>
                </a:lnTo>
                <a:lnTo>
                  <a:pt x="263817" y="16827"/>
                </a:lnTo>
                <a:lnTo>
                  <a:pt x="264477" y="17310"/>
                </a:lnTo>
                <a:lnTo>
                  <a:pt x="265417" y="17208"/>
                </a:lnTo>
                <a:lnTo>
                  <a:pt x="266052" y="17627"/>
                </a:lnTo>
                <a:lnTo>
                  <a:pt x="271030" y="19151"/>
                </a:lnTo>
                <a:lnTo>
                  <a:pt x="276148" y="18999"/>
                </a:lnTo>
                <a:lnTo>
                  <a:pt x="281292" y="18580"/>
                </a:lnTo>
                <a:lnTo>
                  <a:pt x="286334" y="19291"/>
                </a:lnTo>
                <a:lnTo>
                  <a:pt x="287172" y="19596"/>
                </a:lnTo>
                <a:lnTo>
                  <a:pt x="288213" y="18415"/>
                </a:lnTo>
                <a:lnTo>
                  <a:pt x="288531" y="17310"/>
                </a:lnTo>
                <a:lnTo>
                  <a:pt x="288836" y="15849"/>
                </a:lnTo>
                <a:close/>
              </a:path>
              <a:path w="529589" h="28575">
                <a:moveTo>
                  <a:pt x="414502" y="23342"/>
                </a:moveTo>
                <a:lnTo>
                  <a:pt x="411518" y="20535"/>
                </a:lnTo>
                <a:lnTo>
                  <a:pt x="409841" y="20955"/>
                </a:lnTo>
                <a:lnTo>
                  <a:pt x="404418" y="19773"/>
                </a:lnTo>
                <a:lnTo>
                  <a:pt x="400265" y="21272"/>
                </a:lnTo>
                <a:lnTo>
                  <a:pt x="391782" y="17030"/>
                </a:lnTo>
                <a:lnTo>
                  <a:pt x="386626" y="16573"/>
                </a:lnTo>
                <a:lnTo>
                  <a:pt x="381787" y="17767"/>
                </a:lnTo>
                <a:lnTo>
                  <a:pt x="376897" y="18326"/>
                </a:lnTo>
                <a:lnTo>
                  <a:pt x="371957" y="18300"/>
                </a:lnTo>
                <a:lnTo>
                  <a:pt x="367080" y="18656"/>
                </a:lnTo>
                <a:lnTo>
                  <a:pt x="362407" y="20320"/>
                </a:lnTo>
                <a:lnTo>
                  <a:pt x="361188" y="21031"/>
                </a:lnTo>
                <a:lnTo>
                  <a:pt x="359829" y="20294"/>
                </a:lnTo>
                <a:lnTo>
                  <a:pt x="349237" y="17703"/>
                </a:lnTo>
                <a:lnTo>
                  <a:pt x="339852" y="16179"/>
                </a:lnTo>
                <a:lnTo>
                  <a:pt x="330390" y="15443"/>
                </a:lnTo>
                <a:lnTo>
                  <a:pt x="317373" y="15671"/>
                </a:lnTo>
                <a:lnTo>
                  <a:pt x="313931" y="16827"/>
                </a:lnTo>
                <a:lnTo>
                  <a:pt x="310667" y="15951"/>
                </a:lnTo>
                <a:lnTo>
                  <a:pt x="303771" y="17272"/>
                </a:lnTo>
                <a:lnTo>
                  <a:pt x="298310" y="12687"/>
                </a:lnTo>
                <a:lnTo>
                  <a:pt x="295414" y="12103"/>
                </a:lnTo>
                <a:lnTo>
                  <a:pt x="291592" y="13462"/>
                </a:lnTo>
                <a:lnTo>
                  <a:pt x="290931" y="14287"/>
                </a:lnTo>
                <a:lnTo>
                  <a:pt x="293090" y="18072"/>
                </a:lnTo>
                <a:lnTo>
                  <a:pt x="299872" y="20574"/>
                </a:lnTo>
                <a:lnTo>
                  <a:pt x="309638" y="19812"/>
                </a:lnTo>
                <a:lnTo>
                  <a:pt x="317766" y="20129"/>
                </a:lnTo>
                <a:lnTo>
                  <a:pt x="333946" y="21539"/>
                </a:lnTo>
                <a:lnTo>
                  <a:pt x="353441" y="22593"/>
                </a:lnTo>
                <a:lnTo>
                  <a:pt x="364490" y="24180"/>
                </a:lnTo>
                <a:lnTo>
                  <a:pt x="368706" y="22059"/>
                </a:lnTo>
                <a:lnTo>
                  <a:pt x="373405" y="23063"/>
                </a:lnTo>
                <a:lnTo>
                  <a:pt x="381990" y="24193"/>
                </a:lnTo>
                <a:lnTo>
                  <a:pt x="399326" y="25082"/>
                </a:lnTo>
                <a:lnTo>
                  <a:pt x="409181" y="26847"/>
                </a:lnTo>
                <a:lnTo>
                  <a:pt x="412978" y="26162"/>
                </a:lnTo>
                <a:lnTo>
                  <a:pt x="413981" y="25565"/>
                </a:lnTo>
                <a:lnTo>
                  <a:pt x="414502" y="23342"/>
                </a:lnTo>
                <a:close/>
              </a:path>
              <a:path w="529589" h="28575">
                <a:moveTo>
                  <a:pt x="435521" y="23939"/>
                </a:moveTo>
                <a:lnTo>
                  <a:pt x="433362" y="22517"/>
                </a:lnTo>
                <a:lnTo>
                  <a:pt x="432104" y="19672"/>
                </a:lnTo>
                <a:lnTo>
                  <a:pt x="428485" y="22415"/>
                </a:lnTo>
                <a:lnTo>
                  <a:pt x="427939" y="23622"/>
                </a:lnTo>
                <a:lnTo>
                  <a:pt x="429539" y="26022"/>
                </a:lnTo>
                <a:lnTo>
                  <a:pt x="431825" y="24879"/>
                </a:lnTo>
                <a:lnTo>
                  <a:pt x="433743" y="25158"/>
                </a:lnTo>
                <a:lnTo>
                  <a:pt x="434098" y="25222"/>
                </a:lnTo>
                <a:lnTo>
                  <a:pt x="434517" y="24599"/>
                </a:lnTo>
                <a:lnTo>
                  <a:pt x="435521" y="23939"/>
                </a:lnTo>
                <a:close/>
              </a:path>
              <a:path w="529589" h="28575">
                <a:moveTo>
                  <a:pt x="452437" y="24066"/>
                </a:moveTo>
                <a:lnTo>
                  <a:pt x="448983" y="21755"/>
                </a:lnTo>
                <a:lnTo>
                  <a:pt x="445681" y="22555"/>
                </a:lnTo>
                <a:lnTo>
                  <a:pt x="440804" y="25260"/>
                </a:lnTo>
                <a:lnTo>
                  <a:pt x="445960" y="25742"/>
                </a:lnTo>
                <a:lnTo>
                  <a:pt x="449122" y="25463"/>
                </a:lnTo>
                <a:lnTo>
                  <a:pt x="452437" y="24066"/>
                </a:lnTo>
                <a:close/>
              </a:path>
              <a:path w="529589" h="28575">
                <a:moveTo>
                  <a:pt x="466496" y="22898"/>
                </a:moveTo>
                <a:lnTo>
                  <a:pt x="465874" y="22377"/>
                </a:lnTo>
                <a:lnTo>
                  <a:pt x="463359" y="20218"/>
                </a:lnTo>
                <a:lnTo>
                  <a:pt x="460717" y="20116"/>
                </a:lnTo>
                <a:lnTo>
                  <a:pt x="457898" y="21818"/>
                </a:lnTo>
                <a:lnTo>
                  <a:pt x="457758" y="22034"/>
                </a:lnTo>
                <a:lnTo>
                  <a:pt x="457695" y="22339"/>
                </a:lnTo>
                <a:lnTo>
                  <a:pt x="457377" y="23063"/>
                </a:lnTo>
                <a:lnTo>
                  <a:pt x="459879" y="25044"/>
                </a:lnTo>
                <a:lnTo>
                  <a:pt x="462394" y="26543"/>
                </a:lnTo>
                <a:lnTo>
                  <a:pt x="465683" y="24498"/>
                </a:lnTo>
                <a:lnTo>
                  <a:pt x="466394" y="24041"/>
                </a:lnTo>
                <a:lnTo>
                  <a:pt x="466496" y="22898"/>
                </a:lnTo>
                <a:close/>
              </a:path>
              <a:path w="529589" h="28575">
                <a:moveTo>
                  <a:pt x="494195" y="25260"/>
                </a:moveTo>
                <a:lnTo>
                  <a:pt x="488911" y="24155"/>
                </a:lnTo>
                <a:lnTo>
                  <a:pt x="484619" y="24498"/>
                </a:lnTo>
                <a:lnTo>
                  <a:pt x="480339" y="21158"/>
                </a:lnTo>
                <a:lnTo>
                  <a:pt x="478536" y="21894"/>
                </a:lnTo>
                <a:lnTo>
                  <a:pt x="478256" y="23418"/>
                </a:lnTo>
                <a:lnTo>
                  <a:pt x="477939" y="24663"/>
                </a:lnTo>
                <a:lnTo>
                  <a:pt x="479094" y="25158"/>
                </a:lnTo>
                <a:lnTo>
                  <a:pt x="480098" y="25400"/>
                </a:lnTo>
                <a:lnTo>
                  <a:pt x="484238" y="26123"/>
                </a:lnTo>
                <a:lnTo>
                  <a:pt x="488340" y="28067"/>
                </a:lnTo>
                <a:lnTo>
                  <a:pt x="494195" y="25260"/>
                </a:lnTo>
                <a:close/>
              </a:path>
              <a:path w="529589" h="28575">
                <a:moveTo>
                  <a:pt x="507238" y="25641"/>
                </a:moveTo>
                <a:lnTo>
                  <a:pt x="506971" y="24117"/>
                </a:lnTo>
                <a:lnTo>
                  <a:pt x="506755" y="22720"/>
                </a:lnTo>
                <a:lnTo>
                  <a:pt x="505612" y="21793"/>
                </a:lnTo>
                <a:lnTo>
                  <a:pt x="502132" y="22618"/>
                </a:lnTo>
                <a:lnTo>
                  <a:pt x="500037" y="23139"/>
                </a:lnTo>
                <a:lnTo>
                  <a:pt x="499160" y="25603"/>
                </a:lnTo>
                <a:lnTo>
                  <a:pt x="500799" y="27406"/>
                </a:lnTo>
                <a:lnTo>
                  <a:pt x="502793" y="27406"/>
                </a:lnTo>
                <a:lnTo>
                  <a:pt x="504913" y="26987"/>
                </a:lnTo>
                <a:lnTo>
                  <a:pt x="506349" y="26644"/>
                </a:lnTo>
                <a:lnTo>
                  <a:pt x="507238" y="25641"/>
                </a:lnTo>
                <a:close/>
              </a:path>
              <a:path w="529589" h="28575">
                <a:moveTo>
                  <a:pt x="529450" y="26162"/>
                </a:moveTo>
                <a:lnTo>
                  <a:pt x="526148" y="24218"/>
                </a:lnTo>
                <a:lnTo>
                  <a:pt x="523176" y="24066"/>
                </a:lnTo>
                <a:lnTo>
                  <a:pt x="519455" y="25400"/>
                </a:lnTo>
                <a:lnTo>
                  <a:pt x="524713" y="28206"/>
                </a:lnTo>
                <a:lnTo>
                  <a:pt x="529450" y="26162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230245" y="6183845"/>
            <a:ext cx="527050" cy="9525"/>
          </a:xfrm>
          <a:custGeom>
            <a:avLst/>
            <a:gdLst/>
            <a:ahLst/>
            <a:cxnLst/>
            <a:rect l="l" t="t" r="r" b="b"/>
            <a:pathLst>
              <a:path w="527050" h="9525">
                <a:moveTo>
                  <a:pt x="17360" y="5207"/>
                </a:moveTo>
                <a:lnTo>
                  <a:pt x="12242" y="1041"/>
                </a:lnTo>
                <a:lnTo>
                  <a:pt x="7023" y="3441"/>
                </a:lnTo>
                <a:lnTo>
                  <a:pt x="2184" y="2679"/>
                </a:lnTo>
                <a:lnTo>
                  <a:pt x="977" y="2400"/>
                </a:lnTo>
                <a:lnTo>
                  <a:pt x="139" y="3060"/>
                </a:lnTo>
                <a:lnTo>
                  <a:pt x="0" y="5588"/>
                </a:lnTo>
                <a:lnTo>
                  <a:pt x="1079" y="6324"/>
                </a:lnTo>
                <a:lnTo>
                  <a:pt x="6959" y="5727"/>
                </a:lnTo>
                <a:lnTo>
                  <a:pt x="11938" y="7010"/>
                </a:lnTo>
                <a:lnTo>
                  <a:pt x="17360" y="5207"/>
                </a:lnTo>
                <a:close/>
              </a:path>
              <a:path w="527050" h="9525">
                <a:moveTo>
                  <a:pt x="60096" y="6426"/>
                </a:moveTo>
                <a:lnTo>
                  <a:pt x="60020" y="4508"/>
                </a:lnTo>
                <a:lnTo>
                  <a:pt x="60020" y="3327"/>
                </a:lnTo>
                <a:lnTo>
                  <a:pt x="59093" y="2565"/>
                </a:lnTo>
                <a:lnTo>
                  <a:pt x="57975" y="2362"/>
                </a:lnTo>
                <a:lnTo>
                  <a:pt x="53035" y="1803"/>
                </a:lnTo>
                <a:lnTo>
                  <a:pt x="47917" y="2540"/>
                </a:lnTo>
                <a:lnTo>
                  <a:pt x="43154" y="342"/>
                </a:lnTo>
                <a:lnTo>
                  <a:pt x="42595" y="0"/>
                </a:lnTo>
                <a:lnTo>
                  <a:pt x="41071" y="825"/>
                </a:lnTo>
                <a:lnTo>
                  <a:pt x="40462" y="1562"/>
                </a:lnTo>
                <a:lnTo>
                  <a:pt x="39357" y="2806"/>
                </a:lnTo>
                <a:lnTo>
                  <a:pt x="40398" y="5041"/>
                </a:lnTo>
                <a:lnTo>
                  <a:pt x="41198" y="4546"/>
                </a:lnTo>
                <a:lnTo>
                  <a:pt x="44805" y="4025"/>
                </a:lnTo>
                <a:lnTo>
                  <a:pt x="48082" y="5270"/>
                </a:lnTo>
                <a:lnTo>
                  <a:pt x="51193" y="6553"/>
                </a:lnTo>
                <a:lnTo>
                  <a:pt x="54356" y="6146"/>
                </a:lnTo>
                <a:lnTo>
                  <a:pt x="55613" y="6210"/>
                </a:lnTo>
                <a:lnTo>
                  <a:pt x="58521" y="6248"/>
                </a:lnTo>
                <a:lnTo>
                  <a:pt x="60096" y="6426"/>
                </a:lnTo>
                <a:close/>
              </a:path>
              <a:path w="527050" h="9525">
                <a:moveTo>
                  <a:pt x="125450" y="3848"/>
                </a:moveTo>
                <a:lnTo>
                  <a:pt x="123964" y="2019"/>
                </a:lnTo>
                <a:lnTo>
                  <a:pt x="121272" y="2362"/>
                </a:lnTo>
                <a:lnTo>
                  <a:pt x="119989" y="2641"/>
                </a:lnTo>
                <a:lnTo>
                  <a:pt x="118630" y="3086"/>
                </a:lnTo>
                <a:lnTo>
                  <a:pt x="117373" y="2882"/>
                </a:lnTo>
                <a:lnTo>
                  <a:pt x="107556" y="2057"/>
                </a:lnTo>
                <a:lnTo>
                  <a:pt x="97739" y="2349"/>
                </a:lnTo>
                <a:lnTo>
                  <a:pt x="87909" y="2844"/>
                </a:lnTo>
                <a:lnTo>
                  <a:pt x="78092" y="2603"/>
                </a:lnTo>
                <a:lnTo>
                  <a:pt x="77012" y="2400"/>
                </a:lnTo>
                <a:lnTo>
                  <a:pt x="75095" y="2603"/>
                </a:lnTo>
                <a:lnTo>
                  <a:pt x="73634" y="2984"/>
                </a:lnTo>
                <a:lnTo>
                  <a:pt x="73914" y="6426"/>
                </a:lnTo>
                <a:lnTo>
                  <a:pt x="115379" y="6210"/>
                </a:lnTo>
                <a:lnTo>
                  <a:pt x="120408" y="5588"/>
                </a:lnTo>
                <a:lnTo>
                  <a:pt x="125450" y="3848"/>
                </a:lnTo>
                <a:close/>
              </a:path>
              <a:path w="527050" h="9525">
                <a:moveTo>
                  <a:pt x="208584" y="3568"/>
                </a:moveTo>
                <a:lnTo>
                  <a:pt x="206705" y="825"/>
                </a:lnTo>
                <a:lnTo>
                  <a:pt x="204482" y="1600"/>
                </a:lnTo>
                <a:lnTo>
                  <a:pt x="192176" y="1727"/>
                </a:lnTo>
                <a:lnTo>
                  <a:pt x="181864" y="1663"/>
                </a:lnTo>
                <a:lnTo>
                  <a:pt x="171551" y="1320"/>
                </a:lnTo>
                <a:lnTo>
                  <a:pt x="161264" y="622"/>
                </a:lnTo>
                <a:lnTo>
                  <a:pt x="154089" y="292"/>
                </a:lnTo>
                <a:lnTo>
                  <a:pt x="130213" y="5283"/>
                </a:lnTo>
                <a:lnTo>
                  <a:pt x="131089" y="5943"/>
                </a:lnTo>
                <a:lnTo>
                  <a:pt x="133007" y="6324"/>
                </a:lnTo>
                <a:lnTo>
                  <a:pt x="166446" y="6769"/>
                </a:lnTo>
                <a:lnTo>
                  <a:pt x="173062" y="6553"/>
                </a:lnTo>
                <a:lnTo>
                  <a:pt x="179679" y="6159"/>
                </a:lnTo>
                <a:lnTo>
                  <a:pt x="186258" y="5981"/>
                </a:lnTo>
                <a:lnTo>
                  <a:pt x="192760" y="6426"/>
                </a:lnTo>
                <a:lnTo>
                  <a:pt x="198805" y="7289"/>
                </a:lnTo>
                <a:lnTo>
                  <a:pt x="208584" y="3568"/>
                </a:lnTo>
                <a:close/>
              </a:path>
              <a:path w="527050" h="9525">
                <a:moveTo>
                  <a:pt x="247357" y="4165"/>
                </a:moveTo>
                <a:lnTo>
                  <a:pt x="243814" y="3162"/>
                </a:lnTo>
                <a:lnTo>
                  <a:pt x="240182" y="1981"/>
                </a:lnTo>
                <a:lnTo>
                  <a:pt x="235242" y="4089"/>
                </a:lnTo>
                <a:lnTo>
                  <a:pt x="240220" y="6388"/>
                </a:lnTo>
                <a:lnTo>
                  <a:pt x="243814" y="6045"/>
                </a:lnTo>
                <a:lnTo>
                  <a:pt x="247357" y="4165"/>
                </a:lnTo>
                <a:close/>
              </a:path>
              <a:path w="527050" h="9525">
                <a:moveTo>
                  <a:pt x="450583" y="4064"/>
                </a:moveTo>
                <a:lnTo>
                  <a:pt x="450037" y="3124"/>
                </a:lnTo>
                <a:lnTo>
                  <a:pt x="448043" y="1600"/>
                </a:lnTo>
                <a:lnTo>
                  <a:pt x="435508" y="889"/>
                </a:lnTo>
                <a:lnTo>
                  <a:pt x="415823" y="1778"/>
                </a:lnTo>
                <a:lnTo>
                  <a:pt x="405688" y="1917"/>
                </a:lnTo>
                <a:lnTo>
                  <a:pt x="405409" y="2159"/>
                </a:lnTo>
                <a:lnTo>
                  <a:pt x="400748" y="1600"/>
                </a:lnTo>
                <a:lnTo>
                  <a:pt x="396087" y="3886"/>
                </a:lnTo>
                <a:lnTo>
                  <a:pt x="387311" y="1917"/>
                </a:lnTo>
                <a:lnTo>
                  <a:pt x="382612" y="1346"/>
                </a:lnTo>
                <a:lnTo>
                  <a:pt x="377952" y="1143"/>
                </a:lnTo>
                <a:lnTo>
                  <a:pt x="364947" y="1816"/>
                </a:lnTo>
                <a:lnTo>
                  <a:pt x="356590" y="1943"/>
                </a:lnTo>
                <a:lnTo>
                  <a:pt x="339813" y="1562"/>
                </a:lnTo>
                <a:lnTo>
                  <a:pt x="321360" y="381"/>
                </a:lnTo>
                <a:lnTo>
                  <a:pt x="312064" y="812"/>
                </a:lnTo>
                <a:lnTo>
                  <a:pt x="302818" y="3162"/>
                </a:lnTo>
                <a:lnTo>
                  <a:pt x="298157" y="5041"/>
                </a:lnTo>
                <a:lnTo>
                  <a:pt x="292239" y="4470"/>
                </a:lnTo>
                <a:lnTo>
                  <a:pt x="284200" y="1079"/>
                </a:lnTo>
                <a:lnTo>
                  <a:pt x="277418" y="1498"/>
                </a:lnTo>
                <a:lnTo>
                  <a:pt x="268427" y="2692"/>
                </a:lnTo>
                <a:lnTo>
                  <a:pt x="263931" y="2781"/>
                </a:lnTo>
                <a:lnTo>
                  <a:pt x="259422" y="1638"/>
                </a:lnTo>
                <a:lnTo>
                  <a:pt x="257302" y="800"/>
                </a:lnTo>
                <a:lnTo>
                  <a:pt x="255219" y="1562"/>
                </a:lnTo>
                <a:lnTo>
                  <a:pt x="254101" y="4368"/>
                </a:lnTo>
                <a:lnTo>
                  <a:pt x="259715" y="4660"/>
                </a:lnTo>
                <a:lnTo>
                  <a:pt x="276059" y="6324"/>
                </a:lnTo>
                <a:lnTo>
                  <a:pt x="284187" y="6705"/>
                </a:lnTo>
                <a:lnTo>
                  <a:pt x="300304" y="5994"/>
                </a:lnTo>
                <a:lnTo>
                  <a:pt x="308394" y="5969"/>
                </a:lnTo>
                <a:lnTo>
                  <a:pt x="328549" y="6362"/>
                </a:lnTo>
                <a:lnTo>
                  <a:pt x="348792" y="6184"/>
                </a:lnTo>
                <a:lnTo>
                  <a:pt x="365112" y="6350"/>
                </a:lnTo>
                <a:lnTo>
                  <a:pt x="396557" y="6261"/>
                </a:lnTo>
                <a:lnTo>
                  <a:pt x="426821" y="7505"/>
                </a:lnTo>
                <a:lnTo>
                  <a:pt x="446265" y="7429"/>
                </a:lnTo>
                <a:lnTo>
                  <a:pt x="449402" y="7010"/>
                </a:lnTo>
                <a:lnTo>
                  <a:pt x="450405" y="6451"/>
                </a:lnTo>
                <a:lnTo>
                  <a:pt x="450583" y="4064"/>
                </a:lnTo>
                <a:close/>
              </a:path>
              <a:path w="527050" h="9525">
                <a:moveTo>
                  <a:pt x="526478" y="5473"/>
                </a:moveTo>
                <a:lnTo>
                  <a:pt x="525119" y="5207"/>
                </a:lnTo>
                <a:lnTo>
                  <a:pt x="523481" y="5105"/>
                </a:lnTo>
                <a:lnTo>
                  <a:pt x="521957" y="4584"/>
                </a:lnTo>
                <a:lnTo>
                  <a:pt x="514565" y="2933"/>
                </a:lnTo>
                <a:lnTo>
                  <a:pt x="507123" y="2171"/>
                </a:lnTo>
                <a:lnTo>
                  <a:pt x="499643" y="2209"/>
                </a:lnTo>
                <a:lnTo>
                  <a:pt x="484949" y="3657"/>
                </a:lnTo>
                <a:lnTo>
                  <a:pt x="477774" y="3848"/>
                </a:lnTo>
                <a:lnTo>
                  <a:pt x="470649" y="3492"/>
                </a:lnTo>
                <a:lnTo>
                  <a:pt x="463524" y="2603"/>
                </a:lnTo>
                <a:lnTo>
                  <a:pt x="460184" y="2082"/>
                </a:lnTo>
                <a:lnTo>
                  <a:pt x="458101" y="2743"/>
                </a:lnTo>
                <a:lnTo>
                  <a:pt x="455841" y="4902"/>
                </a:lnTo>
                <a:lnTo>
                  <a:pt x="457962" y="7289"/>
                </a:lnTo>
                <a:lnTo>
                  <a:pt x="460362" y="7010"/>
                </a:lnTo>
                <a:lnTo>
                  <a:pt x="462737" y="7213"/>
                </a:lnTo>
                <a:lnTo>
                  <a:pt x="470852" y="7594"/>
                </a:lnTo>
                <a:lnTo>
                  <a:pt x="487121" y="7327"/>
                </a:lnTo>
                <a:lnTo>
                  <a:pt x="495261" y="7594"/>
                </a:lnTo>
                <a:lnTo>
                  <a:pt x="498678" y="7835"/>
                </a:lnTo>
                <a:lnTo>
                  <a:pt x="502018" y="7734"/>
                </a:lnTo>
                <a:lnTo>
                  <a:pt x="510959" y="9029"/>
                </a:lnTo>
                <a:lnTo>
                  <a:pt x="516636" y="8356"/>
                </a:lnTo>
                <a:lnTo>
                  <a:pt x="524192" y="8255"/>
                </a:lnTo>
                <a:lnTo>
                  <a:pt x="525691" y="7213"/>
                </a:lnTo>
                <a:lnTo>
                  <a:pt x="526478" y="5473"/>
                </a:lnTo>
                <a:close/>
              </a:path>
              <a:path w="527050" h="9525">
                <a:moveTo>
                  <a:pt x="526694" y="5524"/>
                </a:moveTo>
                <a:lnTo>
                  <a:pt x="526554" y="5308"/>
                </a:lnTo>
                <a:lnTo>
                  <a:pt x="526478" y="5473"/>
                </a:lnTo>
                <a:lnTo>
                  <a:pt x="526694" y="5524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56256" y="6130164"/>
            <a:ext cx="9525" cy="4445"/>
          </a:xfrm>
          <a:custGeom>
            <a:avLst/>
            <a:gdLst/>
            <a:ahLst/>
            <a:cxnLst/>
            <a:rect l="l" t="t" r="r" b="b"/>
            <a:pathLst>
              <a:path w="9525" h="4445">
                <a:moveTo>
                  <a:pt x="3869" y="0"/>
                </a:moveTo>
                <a:lnTo>
                  <a:pt x="0" y="1245"/>
                </a:lnTo>
                <a:lnTo>
                  <a:pt x="3618" y="3989"/>
                </a:lnTo>
                <a:lnTo>
                  <a:pt x="6544" y="2664"/>
                </a:lnTo>
                <a:lnTo>
                  <a:pt x="9331" y="1972"/>
                </a:lnTo>
                <a:lnTo>
                  <a:pt x="6579" y="138"/>
                </a:lnTo>
                <a:lnTo>
                  <a:pt x="3869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757003" y="6184709"/>
            <a:ext cx="313055" cy="10795"/>
          </a:xfrm>
          <a:custGeom>
            <a:avLst/>
            <a:gdLst/>
            <a:ahLst/>
            <a:cxnLst/>
            <a:rect l="l" t="t" r="r" b="b"/>
            <a:pathLst>
              <a:path w="313054" h="10795">
                <a:moveTo>
                  <a:pt x="162572" y="9829"/>
                </a:moveTo>
                <a:lnTo>
                  <a:pt x="106248" y="9829"/>
                </a:lnTo>
                <a:lnTo>
                  <a:pt x="122212" y="10071"/>
                </a:lnTo>
                <a:lnTo>
                  <a:pt x="162572" y="9829"/>
                </a:lnTo>
                <a:close/>
              </a:path>
              <a:path w="313054" h="10795">
                <a:moveTo>
                  <a:pt x="233616" y="8788"/>
                </a:moveTo>
                <a:lnTo>
                  <a:pt x="232943" y="698"/>
                </a:lnTo>
                <a:lnTo>
                  <a:pt x="213614" y="1879"/>
                </a:lnTo>
                <a:lnTo>
                  <a:pt x="205892" y="2654"/>
                </a:lnTo>
                <a:lnTo>
                  <a:pt x="198361" y="3962"/>
                </a:lnTo>
                <a:lnTo>
                  <a:pt x="192544" y="4610"/>
                </a:lnTo>
                <a:lnTo>
                  <a:pt x="180352" y="4724"/>
                </a:lnTo>
                <a:lnTo>
                  <a:pt x="173863" y="6007"/>
                </a:lnTo>
                <a:lnTo>
                  <a:pt x="170764" y="2679"/>
                </a:lnTo>
                <a:lnTo>
                  <a:pt x="169405" y="1816"/>
                </a:lnTo>
                <a:lnTo>
                  <a:pt x="165506" y="5245"/>
                </a:lnTo>
                <a:lnTo>
                  <a:pt x="163144" y="3987"/>
                </a:lnTo>
                <a:lnTo>
                  <a:pt x="151574" y="3683"/>
                </a:lnTo>
                <a:lnTo>
                  <a:pt x="133731" y="3771"/>
                </a:lnTo>
                <a:lnTo>
                  <a:pt x="119430" y="3365"/>
                </a:lnTo>
                <a:lnTo>
                  <a:pt x="108991" y="4038"/>
                </a:lnTo>
                <a:lnTo>
                  <a:pt x="101676" y="3962"/>
                </a:lnTo>
                <a:lnTo>
                  <a:pt x="87503" y="3441"/>
                </a:lnTo>
                <a:lnTo>
                  <a:pt x="71970" y="3721"/>
                </a:lnTo>
                <a:lnTo>
                  <a:pt x="68135" y="3962"/>
                </a:lnTo>
                <a:lnTo>
                  <a:pt x="64693" y="1943"/>
                </a:lnTo>
                <a:lnTo>
                  <a:pt x="38874" y="1498"/>
                </a:lnTo>
                <a:lnTo>
                  <a:pt x="31356" y="1676"/>
                </a:lnTo>
                <a:lnTo>
                  <a:pt x="18249" y="2451"/>
                </a:lnTo>
                <a:lnTo>
                  <a:pt x="9220" y="2578"/>
                </a:lnTo>
                <a:lnTo>
                  <a:pt x="4203" y="1574"/>
                </a:lnTo>
                <a:lnTo>
                  <a:pt x="0" y="4610"/>
                </a:lnTo>
                <a:lnTo>
                  <a:pt x="2209" y="7988"/>
                </a:lnTo>
                <a:lnTo>
                  <a:pt x="5016" y="9410"/>
                </a:lnTo>
                <a:lnTo>
                  <a:pt x="9817" y="8648"/>
                </a:lnTo>
                <a:lnTo>
                  <a:pt x="17665" y="8026"/>
                </a:lnTo>
                <a:lnTo>
                  <a:pt x="31724" y="8382"/>
                </a:lnTo>
                <a:lnTo>
                  <a:pt x="45377" y="8039"/>
                </a:lnTo>
                <a:lnTo>
                  <a:pt x="58077" y="8305"/>
                </a:lnTo>
                <a:lnTo>
                  <a:pt x="64490" y="7988"/>
                </a:lnTo>
                <a:lnTo>
                  <a:pt x="69088" y="8178"/>
                </a:lnTo>
                <a:lnTo>
                  <a:pt x="73774" y="9067"/>
                </a:lnTo>
                <a:lnTo>
                  <a:pt x="78562" y="9537"/>
                </a:lnTo>
                <a:lnTo>
                  <a:pt x="83413" y="8470"/>
                </a:lnTo>
                <a:lnTo>
                  <a:pt x="89065" y="9931"/>
                </a:lnTo>
                <a:lnTo>
                  <a:pt x="94792" y="10210"/>
                </a:lnTo>
                <a:lnTo>
                  <a:pt x="106248" y="9829"/>
                </a:lnTo>
                <a:lnTo>
                  <a:pt x="170065" y="9791"/>
                </a:lnTo>
                <a:lnTo>
                  <a:pt x="201231" y="10350"/>
                </a:lnTo>
                <a:lnTo>
                  <a:pt x="211620" y="10795"/>
                </a:lnTo>
                <a:lnTo>
                  <a:pt x="216496" y="10515"/>
                </a:lnTo>
                <a:lnTo>
                  <a:pt x="221284" y="9626"/>
                </a:lnTo>
                <a:lnTo>
                  <a:pt x="226110" y="9029"/>
                </a:lnTo>
                <a:lnTo>
                  <a:pt x="231038" y="9652"/>
                </a:lnTo>
                <a:lnTo>
                  <a:pt x="232257" y="10033"/>
                </a:lnTo>
                <a:lnTo>
                  <a:pt x="233616" y="8788"/>
                </a:lnTo>
                <a:close/>
              </a:path>
              <a:path w="313054" h="10795">
                <a:moveTo>
                  <a:pt x="261480" y="3581"/>
                </a:moveTo>
                <a:lnTo>
                  <a:pt x="258495" y="317"/>
                </a:lnTo>
                <a:lnTo>
                  <a:pt x="252336" y="495"/>
                </a:lnTo>
                <a:lnTo>
                  <a:pt x="252958" y="3606"/>
                </a:lnTo>
                <a:lnTo>
                  <a:pt x="251637" y="8064"/>
                </a:lnTo>
                <a:lnTo>
                  <a:pt x="252679" y="9791"/>
                </a:lnTo>
                <a:lnTo>
                  <a:pt x="255358" y="9931"/>
                </a:lnTo>
                <a:lnTo>
                  <a:pt x="258178" y="9994"/>
                </a:lnTo>
                <a:lnTo>
                  <a:pt x="260616" y="9271"/>
                </a:lnTo>
                <a:lnTo>
                  <a:pt x="261239" y="6007"/>
                </a:lnTo>
                <a:lnTo>
                  <a:pt x="261480" y="3581"/>
                </a:lnTo>
                <a:close/>
              </a:path>
              <a:path w="313054" h="10795">
                <a:moveTo>
                  <a:pt x="312712" y="3225"/>
                </a:moveTo>
                <a:lnTo>
                  <a:pt x="311327" y="2057"/>
                </a:lnTo>
                <a:lnTo>
                  <a:pt x="308775" y="0"/>
                </a:lnTo>
                <a:lnTo>
                  <a:pt x="306857" y="533"/>
                </a:lnTo>
                <a:lnTo>
                  <a:pt x="306971" y="1739"/>
                </a:lnTo>
                <a:lnTo>
                  <a:pt x="307174" y="2921"/>
                </a:lnTo>
                <a:lnTo>
                  <a:pt x="307111" y="4140"/>
                </a:lnTo>
                <a:lnTo>
                  <a:pt x="307073" y="5486"/>
                </a:lnTo>
                <a:lnTo>
                  <a:pt x="305092" y="7226"/>
                </a:lnTo>
                <a:lnTo>
                  <a:pt x="307835" y="7950"/>
                </a:lnTo>
                <a:lnTo>
                  <a:pt x="309448" y="8407"/>
                </a:lnTo>
                <a:lnTo>
                  <a:pt x="311111" y="7950"/>
                </a:lnTo>
                <a:lnTo>
                  <a:pt x="311912" y="6350"/>
                </a:lnTo>
                <a:lnTo>
                  <a:pt x="312597" y="4902"/>
                </a:lnTo>
                <a:lnTo>
                  <a:pt x="312712" y="3225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03446" y="6117538"/>
            <a:ext cx="223520" cy="67945"/>
          </a:xfrm>
          <a:custGeom>
            <a:avLst/>
            <a:gdLst/>
            <a:ahLst/>
            <a:cxnLst/>
            <a:rect l="l" t="t" r="r" b="b"/>
            <a:pathLst>
              <a:path w="223520" h="67945">
                <a:moveTo>
                  <a:pt x="17576" y="64262"/>
                </a:moveTo>
                <a:lnTo>
                  <a:pt x="14414" y="63423"/>
                </a:lnTo>
                <a:lnTo>
                  <a:pt x="12001" y="64300"/>
                </a:lnTo>
                <a:lnTo>
                  <a:pt x="4356" y="59918"/>
                </a:lnTo>
                <a:lnTo>
                  <a:pt x="3136" y="60375"/>
                </a:lnTo>
                <a:lnTo>
                  <a:pt x="0" y="66128"/>
                </a:lnTo>
                <a:lnTo>
                  <a:pt x="4406" y="67551"/>
                </a:lnTo>
                <a:lnTo>
                  <a:pt x="8750" y="67627"/>
                </a:lnTo>
                <a:lnTo>
                  <a:pt x="13119" y="66484"/>
                </a:lnTo>
                <a:lnTo>
                  <a:pt x="17576" y="64262"/>
                </a:lnTo>
                <a:close/>
              </a:path>
              <a:path w="223520" h="67945">
                <a:moveTo>
                  <a:pt x="71208" y="61277"/>
                </a:moveTo>
                <a:lnTo>
                  <a:pt x="70789" y="58737"/>
                </a:lnTo>
                <a:lnTo>
                  <a:pt x="70231" y="55994"/>
                </a:lnTo>
                <a:lnTo>
                  <a:pt x="67348" y="56108"/>
                </a:lnTo>
                <a:lnTo>
                  <a:pt x="65570" y="56235"/>
                </a:lnTo>
                <a:lnTo>
                  <a:pt x="60312" y="56730"/>
                </a:lnTo>
                <a:lnTo>
                  <a:pt x="53390" y="55130"/>
                </a:lnTo>
                <a:lnTo>
                  <a:pt x="52959" y="64300"/>
                </a:lnTo>
                <a:lnTo>
                  <a:pt x="61214" y="64858"/>
                </a:lnTo>
                <a:lnTo>
                  <a:pt x="64554" y="64604"/>
                </a:lnTo>
                <a:lnTo>
                  <a:pt x="69227" y="62357"/>
                </a:lnTo>
                <a:lnTo>
                  <a:pt x="71208" y="61277"/>
                </a:lnTo>
                <a:close/>
              </a:path>
              <a:path w="223520" h="67945">
                <a:moveTo>
                  <a:pt x="104825" y="4610"/>
                </a:moveTo>
                <a:lnTo>
                  <a:pt x="100228" y="0"/>
                </a:lnTo>
                <a:lnTo>
                  <a:pt x="97345" y="2286"/>
                </a:lnTo>
                <a:lnTo>
                  <a:pt x="94589" y="3911"/>
                </a:lnTo>
                <a:lnTo>
                  <a:pt x="94208" y="4330"/>
                </a:lnTo>
                <a:lnTo>
                  <a:pt x="93751" y="4610"/>
                </a:lnTo>
                <a:lnTo>
                  <a:pt x="88696" y="8331"/>
                </a:lnTo>
                <a:lnTo>
                  <a:pt x="83527" y="11887"/>
                </a:lnTo>
                <a:lnTo>
                  <a:pt x="77952" y="14655"/>
                </a:lnTo>
                <a:lnTo>
                  <a:pt x="71691" y="16052"/>
                </a:lnTo>
                <a:lnTo>
                  <a:pt x="69850" y="16205"/>
                </a:lnTo>
                <a:lnTo>
                  <a:pt x="68732" y="17589"/>
                </a:lnTo>
                <a:lnTo>
                  <a:pt x="68757" y="21158"/>
                </a:lnTo>
                <a:lnTo>
                  <a:pt x="70231" y="22136"/>
                </a:lnTo>
                <a:lnTo>
                  <a:pt x="74333" y="23101"/>
                </a:lnTo>
                <a:lnTo>
                  <a:pt x="80632" y="24015"/>
                </a:lnTo>
                <a:lnTo>
                  <a:pt x="84912" y="23063"/>
                </a:lnTo>
                <a:lnTo>
                  <a:pt x="90030" y="22136"/>
                </a:lnTo>
                <a:lnTo>
                  <a:pt x="95173" y="20853"/>
                </a:lnTo>
                <a:lnTo>
                  <a:pt x="96913" y="20370"/>
                </a:lnTo>
                <a:lnTo>
                  <a:pt x="97650" y="18694"/>
                </a:lnTo>
                <a:lnTo>
                  <a:pt x="95986" y="13462"/>
                </a:lnTo>
                <a:lnTo>
                  <a:pt x="97485" y="10998"/>
                </a:lnTo>
                <a:lnTo>
                  <a:pt x="99631" y="8394"/>
                </a:lnTo>
                <a:lnTo>
                  <a:pt x="101066" y="6515"/>
                </a:lnTo>
                <a:lnTo>
                  <a:pt x="104825" y="4610"/>
                </a:lnTo>
                <a:close/>
              </a:path>
              <a:path w="223520" h="67945">
                <a:moveTo>
                  <a:pt x="126225" y="60236"/>
                </a:moveTo>
                <a:lnTo>
                  <a:pt x="125425" y="54825"/>
                </a:lnTo>
                <a:lnTo>
                  <a:pt x="121412" y="50863"/>
                </a:lnTo>
                <a:lnTo>
                  <a:pt x="114693" y="51485"/>
                </a:lnTo>
                <a:lnTo>
                  <a:pt x="109804" y="55130"/>
                </a:lnTo>
                <a:lnTo>
                  <a:pt x="109588" y="58115"/>
                </a:lnTo>
                <a:lnTo>
                  <a:pt x="109550" y="59639"/>
                </a:lnTo>
                <a:lnTo>
                  <a:pt x="110210" y="60756"/>
                </a:lnTo>
                <a:lnTo>
                  <a:pt x="113068" y="61595"/>
                </a:lnTo>
                <a:lnTo>
                  <a:pt x="114046" y="60794"/>
                </a:lnTo>
                <a:lnTo>
                  <a:pt x="115709" y="56705"/>
                </a:lnTo>
                <a:lnTo>
                  <a:pt x="117309" y="56273"/>
                </a:lnTo>
                <a:lnTo>
                  <a:pt x="119951" y="59740"/>
                </a:lnTo>
                <a:lnTo>
                  <a:pt x="120624" y="60718"/>
                </a:lnTo>
                <a:lnTo>
                  <a:pt x="122085" y="61074"/>
                </a:lnTo>
                <a:lnTo>
                  <a:pt x="124625" y="61595"/>
                </a:lnTo>
                <a:lnTo>
                  <a:pt x="126225" y="60236"/>
                </a:lnTo>
                <a:close/>
              </a:path>
              <a:path w="223520" h="67945">
                <a:moveTo>
                  <a:pt x="146164" y="54229"/>
                </a:moveTo>
                <a:lnTo>
                  <a:pt x="140906" y="52425"/>
                </a:lnTo>
                <a:lnTo>
                  <a:pt x="142684" y="54686"/>
                </a:lnTo>
                <a:lnTo>
                  <a:pt x="144246" y="56210"/>
                </a:lnTo>
                <a:lnTo>
                  <a:pt x="144843" y="58953"/>
                </a:lnTo>
                <a:lnTo>
                  <a:pt x="146164" y="54229"/>
                </a:lnTo>
                <a:close/>
              </a:path>
              <a:path w="223520" h="67945">
                <a:moveTo>
                  <a:pt x="223240" y="34696"/>
                </a:moveTo>
                <a:lnTo>
                  <a:pt x="209537" y="38100"/>
                </a:lnTo>
                <a:lnTo>
                  <a:pt x="196469" y="42354"/>
                </a:lnTo>
                <a:lnTo>
                  <a:pt x="183807" y="47358"/>
                </a:lnTo>
                <a:lnTo>
                  <a:pt x="171323" y="52984"/>
                </a:lnTo>
                <a:lnTo>
                  <a:pt x="175641" y="55613"/>
                </a:lnTo>
                <a:lnTo>
                  <a:pt x="180225" y="56591"/>
                </a:lnTo>
                <a:lnTo>
                  <a:pt x="184848" y="56972"/>
                </a:lnTo>
                <a:lnTo>
                  <a:pt x="189280" y="57848"/>
                </a:lnTo>
                <a:lnTo>
                  <a:pt x="192125" y="58737"/>
                </a:lnTo>
                <a:lnTo>
                  <a:pt x="195922" y="58394"/>
                </a:lnTo>
                <a:lnTo>
                  <a:pt x="201422" y="60591"/>
                </a:lnTo>
                <a:lnTo>
                  <a:pt x="203784" y="60896"/>
                </a:lnTo>
                <a:lnTo>
                  <a:pt x="209283" y="60121"/>
                </a:lnTo>
                <a:lnTo>
                  <a:pt x="213321" y="60693"/>
                </a:lnTo>
                <a:lnTo>
                  <a:pt x="214922" y="52628"/>
                </a:lnTo>
                <a:lnTo>
                  <a:pt x="209499" y="54267"/>
                </a:lnTo>
                <a:lnTo>
                  <a:pt x="207784" y="51422"/>
                </a:lnTo>
                <a:lnTo>
                  <a:pt x="212051" y="48044"/>
                </a:lnTo>
                <a:lnTo>
                  <a:pt x="216141" y="44335"/>
                </a:lnTo>
                <a:lnTo>
                  <a:pt x="219913" y="39992"/>
                </a:lnTo>
                <a:lnTo>
                  <a:pt x="223240" y="34696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04296" y="6086993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4" h="17145">
                <a:moveTo>
                  <a:pt x="30725" y="0"/>
                </a:moveTo>
                <a:lnTo>
                  <a:pt x="28638" y="623"/>
                </a:lnTo>
                <a:lnTo>
                  <a:pt x="24777" y="1522"/>
                </a:lnTo>
                <a:lnTo>
                  <a:pt x="22482" y="1731"/>
                </a:lnTo>
                <a:lnTo>
                  <a:pt x="16076" y="5513"/>
                </a:lnTo>
                <a:lnTo>
                  <a:pt x="11454" y="6066"/>
                </a:lnTo>
                <a:lnTo>
                  <a:pt x="5740" y="3158"/>
                </a:lnTo>
                <a:lnTo>
                  <a:pt x="5808" y="8741"/>
                </a:lnTo>
                <a:lnTo>
                  <a:pt x="3272" y="12385"/>
                </a:lnTo>
                <a:lnTo>
                  <a:pt x="0" y="15994"/>
                </a:lnTo>
                <a:lnTo>
                  <a:pt x="5359" y="15647"/>
                </a:lnTo>
                <a:lnTo>
                  <a:pt x="10821" y="17136"/>
                </a:lnTo>
                <a:lnTo>
                  <a:pt x="16042" y="11416"/>
                </a:lnTo>
                <a:lnTo>
                  <a:pt x="17920" y="11173"/>
                </a:lnTo>
                <a:lnTo>
                  <a:pt x="21262" y="14367"/>
                </a:lnTo>
                <a:lnTo>
                  <a:pt x="23244" y="14436"/>
                </a:lnTo>
                <a:lnTo>
                  <a:pt x="28604" y="12559"/>
                </a:lnTo>
                <a:lnTo>
                  <a:pt x="30274" y="10654"/>
                </a:lnTo>
                <a:lnTo>
                  <a:pt x="33027" y="6421"/>
                </a:lnTo>
                <a:lnTo>
                  <a:pt x="33616" y="3886"/>
                </a:lnTo>
                <a:lnTo>
                  <a:pt x="30725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38458" y="6162809"/>
            <a:ext cx="111125" cy="19050"/>
          </a:xfrm>
          <a:custGeom>
            <a:avLst/>
            <a:gdLst/>
            <a:ahLst/>
            <a:cxnLst/>
            <a:rect l="l" t="t" r="r" b="b"/>
            <a:pathLst>
              <a:path w="111125" h="19050">
                <a:moveTo>
                  <a:pt x="85498" y="0"/>
                </a:moveTo>
                <a:lnTo>
                  <a:pt x="70201" y="1038"/>
                </a:lnTo>
                <a:lnTo>
                  <a:pt x="57917" y="1513"/>
                </a:lnTo>
                <a:lnTo>
                  <a:pt x="45675" y="2353"/>
                </a:lnTo>
                <a:lnTo>
                  <a:pt x="33547" y="4206"/>
                </a:lnTo>
                <a:lnTo>
                  <a:pt x="30067" y="4898"/>
                </a:lnTo>
                <a:lnTo>
                  <a:pt x="26621" y="4621"/>
                </a:lnTo>
                <a:lnTo>
                  <a:pt x="21123" y="3816"/>
                </a:lnTo>
                <a:lnTo>
                  <a:pt x="18959" y="2917"/>
                </a:lnTo>
                <a:lnTo>
                  <a:pt x="14337" y="6699"/>
                </a:lnTo>
                <a:lnTo>
                  <a:pt x="11029" y="6525"/>
                </a:lnTo>
                <a:lnTo>
                  <a:pt x="4138" y="7148"/>
                </a:lnTo>
                <a:lnTo>
                  <a:pt x="1108" y="9165"/>
                </a:lnTo>
                <a:lnTo>
                  <a:pt x="0" y="10341"/>
                </a:lnTo>
                <a:lnTo>
                  <a:pt x="1144" y="13812"/>
                </a:lnTo>
                <a:lnTo>
                  <a:pt x="4277" y="14401"/>
                </a:lnTo>
                <a:lnTo>
                  <a:pt x="12155" y="14601"/>
                </a:lnTo>
                <a:lnTo>
                  <a:pt x="20059" y="14444"/>
                </a:lnTo>
                <a:lnTo>
                  <a:pt x="27859" y="15076"/>
                </a:lnTo>
                <a:lnTo>
                  <a:pt x="35426" y="17630"/>
                </a:lnTo>
                <a:lnTo>
                  <a:pt x="42463" y="16979"/>
                </a:lnTo>
                <a:lnTo>
                  <a:pt x="56470" y="18867"/>
                </a:lnTo>
                <a:lnTo>
                  <a:pt x="63614" y="18746"/>
                </a:lnTo>
                <a:lnTo>
                  <a:pt x="71075" y="18036"/>
                </a:lnTo>
                <a:lnTo>
                  <a:pt x="78607" y="17682"/>
                </a:lnTo>
                <a:lnTo>
                  <a:pt x="86078" y="16824"/>
                </a:lnTo>
                <a:lnTo>
                  <a:pt x="93367" y="14610"/>
                </a:lnTo>
                <a:lnTo>
                  <a:pt x="94442" y="14123"/>
                </a:lnTo>
                <a:lnTo>
                  <a:pt x="96078" y="14055"/>
                </a:lnTo>
                <a:lnTo>
                  <a:pt x="102068" y="16244"/>
                </a:lnTo>
                <a:lnTo>
                  <a:pt x="106102" y="14712"/>
                </a:lnTo>
                <a:lnTo>
                  <a:pt x="110517" y="11286"/>
                </a:lnTo>
                <a:lnTo>
                  <a:pt x="107773" y="7918"/>
                </a:lnTo>
                <a:lnTo>
                  <a:pt x="104744" y="7780"/>
                </a:lnTo>
                <a:lnTo>
                  <a:pt x="96493" y="9615"/>
                </a:lnTo>
                <a:lnTo>
                  <a:pt x="92389" y="7988"/>
                </a:lnTo>
                <a:lnTo>
                  <a:pt x="87905" y="873"/>
                </a:lnTo>
                <a:lnTo>
                  <a:pt x="85498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578037" y="6008390"/>
            <a:ext cx="4445" cy="8890"/>
          </a:xfrm>
          <a:custGeom>
            <a:avLst/>
            <a:gdLst/>
            <a:ahLst/>
            <a:cxnLst/>
            <a:rect l="l" t="t" r="r" b="b"/>
            <a:pathLst>
              <a:path w="4445" h="8889">
                <a:moveTo>
                  <a:pt x="4034" y="0"/>
                </a:moveTo>
                <a:lnTo>
                  <a:pt x="0" y="0"/>
                </a:lnTo>
                <a:lnTo>
                  <a:pt x="3308" y="8655"/>
                </a:lnTo>
                <a:lnTo>
                  <a:pt x="4034" y="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19681" y="5158417"/>
            <a:ext cx="99060" cy="28575"/>
          </a:xfrm>
          <a:custGeom>
            <a:avLst/>
            <a:gdLst/>
            <a:ahLst/>
            <a:cxnLst/>
            <a:rect l="l" t="t" r="r" b="b"/>
            <a:pathLst>
              <a:path w="99060" h="28575">
                <a:moveTo>
                  <a:pt x="58651" y="43"/>
                </a:moveTo>
                <a:lnTo>
                  <a:pt x="54479" y="0"/>
                </a:lnTo>
                <a:lnTo>
                  <a:pt x="50037" y="1436"/>
                </a:lnTo>
                <a:lnTo>
                  <a:pt x="47076" y="2821"/>
                </a:lnTo>
                <a:lnTo>
                  <a:pt x="42938" y="3375"/>
                </a:lnTo>
                <a:lnTo>
                  <a:pt x="39874" y="2579"/>
                </a:lnTo>
                <a:lnTo>
                  <a:pt x="34471" y="1955"/>
                </a:lnTo>
                <a:lnTo>
                  <a:pt x="23893" y="2379"/>
                </a:lnTo>
                <a:lnTo>
                  <a:pt x="18897" y="1297"/>
                </a:lnTo>
                <a:lnTo>
                  <a:pt x="9842" y="1748"/>
                </a:lnTo>
                <a:lnTo>
                  <a:pt x="3409" y="2406"/>
                </a:lnTo>
                <a:lnTo>
                  <a:pt x="0" y="2406"/>
                </a:lnTo>
                <a:lnTo>
                  <a:pt x="172" y="8931"/>
                </a:lnTo>
                <a:lnTo>
                  <a:pt x="3549" y="7745"/>
                </a:lnTo>
                <a:lnTo>
                  <a:pt x="9218" y="8689"/>
                </a:lnTo>
                <a:lnTo>
                  <a:pt x="12838" y="5876"/>
                </a:lnTo>
                <a:lnTo>
                  <a:pt x="16007" y="7504"/>
                </a:lnTo>
                <a:lnTo>
                  <a:pt x="22724" y="9918"/>
                </a:lnTo>
                <a:lnTo>
                  <a:pt x="29589" y="10914"/>
                </a:lnTo>
                <a:lnTo>
                  <a:pt x="43458" y="11112"/>
                </a:lnTo>
                <a:lnTo>
                  <a:pt x="48461" y="11450"/>
                </a:lnTo>
                <a:lnTo>
                  <a:pt x="53397" y="12151"/>
                </a:lnTo>
                <a:lnTo>
                  <a:pt x="67195" y="14895"/>
                </a:lnTo>
                <a:lnTo>
                  <a:pt x="70502" y="16911"/>
                </a:lnTo>
                <a:lnTo>
                  <a:pt x="75411" y="28084"/>
                </a:lnTo>
                <a:lnTo>
                  <a:pt x="75653" y="28188"/>
                </a:lnTo>
                <a:lnTo>
                  <a:pt x="86232" y="24268"/>
                </a:lnTo>
                <a:lnTo>
                  <a:pt x="89324" y="24302"/>
                </a:lnTo>
                <a:lnTo>
                  <a:pt x="97124" y="23540"/>
                </a:lnTo>
                <a:lnTo>
                  <a:pt x="98517" y="20694"/>
                </a:lnTo>
                <a:lnTo>
                  <a:pt x="93332" y="11355"/>
                </a:lnTo>
                <a:lnTo>
                  <a:pt x="88839" y="7330"/>
                </a:lnTo>
                <a:lnTo>
                  <a:pt x="76485" y="7677"/>
                </a:lnTo>
                <a:lnTo>
                  <a:pt x="71541" y="6118"/>
                </a:lnTo>
                <a:lnTo>
                  <a:pt x="66539" y="3237"/>
                </a:lnTo>
                <a:lnTo>
                  <a:pt x="62642" y="1238"/>
                </a:lnTo>
                <a:lnTo>
                  <a:pt x="58651" y="43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8073" y="5108816"/>
            <a:ext cx="4030979" cy="1055370"/>
          </a:xfrm>
          <a:custGeom>
            <a:avLst/>
            <a:gdLst/>
            <a:ahLst/>
            <a:cxnLst/>
            <a:rect l="l" t="t" r="r" b="b"/>
            <a:pathLst>
              <a:path w="4030979" h="1055370">
                <a:moveTo>
                  <a:pt x="3904589" y="847648"/>
                </a:moveTo>
                <a:lnTo>
                  <a:pt x="3902557" y="839000"/>
                </a:lnTo>
                <a:lnTo>
                  <a:pt x="3899014" y="839000"/>
                </a:lnTo>
                <a:lnTo>
                  <a:pt x="3895674" y="847648"/>
                </a:lnTo>
                <a:lnTo>
                  <a:pt x="3904589" y="847648"/>
                </a:lnTo>
                <a:close/>
              </a:path>
              <a:path w="4030979" h="1055370">
                <a:moveTo>
                  <a:pt x="4030421" y="596900"/>
                </a:moveTo>
                <a:lnTo>
                  <a:pt x="4021124" y="596900"/>
                </a:lnTo>
                <a:lnTo>
                  <a:pt x="4004043" y="588010"/>
                </a:lnTo>
                <a:lnTo>
                  <a:pt x="3985844" y="580390"/>
                </a:lnTo>
                <a:lnTo>
                  <a:pt x="3979748" y="562610"/>
                </a:lnTo>
                <a:lnTo>
                  <a:pt x="3966019" y="553720"/>
                </a:lnTo>
                <a:lnTo>
                  <a:pt x="3947693" y="553720"/>
                </a:lnTo>
                <a:lnTo>
                  <a:pt x="3945407" y="537210"/>
                </a:lnTo>
                <a:lnTo>
                  <a:pt x="3980065" y="537210"/>
                </a:lnTo>
                <a:lnTo>
                  <a:pt x="4004043" y="544830"/>
                </a:lnTo>
                <a:lnTo>
                  <a:pt x="3996906" y="537210"/>
                </a:lnTo>
                <a:lnTo>
                  <a:pt x="3988587" y="528320"/>
                </a:lnTo>
                <a:lnTo>
                  <a:pt x="3974820" y="519430"/>
                </a:lnTo>
                <a:lnTo>
                  <a:pt x="3961968" y="501650"/>
                </a:lnTo>
                <a:lnTo>
                  <a:pt x="3946423" y="494030"/>
                </a:lnTo>
                <a:lnTo>
                  <a:pt x="3899154" y="485140"/>
                </a:lnTo>
                <a:lnTo>
                  <a:pt x="3897973" y="467360"/>
                </a:lnTo>
                <a:lnTo>
                  <a:pt x="3943350" y="467360"/>
                </a:lnTo>
                <a:lnTo>
                  <a:pt x="3959225" y="476250"/>
                </a:lnTo>
                <a:lnTo>
                  <a:pt x="3961219" y="467360"/>
                </a:lnTo>
                <a:lnTo>
                  <a:pt x="3963225" y="458470"/>
                </a:lnTo>
                <a:lnTo>
                  <a:pt x="3965397" y="441960"/>
                </a:lnTo>
                <a:lnTo>
                  <a:pt x="3922788" y="441960"/>
                </a:lnTo>
                <a:lnTo>
                  <a:pt x="3897096" y="433070"/>
                </a:lnTo>
                <a:lnTo>
                  <a:pt x="3921671" y="424180"/>
                </a:lnTo>
                <a:lnTo>
                  <a:pt x="3958971" y="424180"/>
                </a:lnTo>
                <a:lnTo>
                  <a:pt x="3968927" y="406400"/>
                </a:lnTo>
                <a:lnTo>
                  <a:pt x="3919270" y="398780"/>
                </a:lnTo>
                <a:lnTo>
                  <a:pt x="3912933" y="381000"/>
                </a:lnTo>
                <a:lnTo>
                  <a:pt x="3959339" y="381000"/>
                </a:lnTo>
                <a:lnTo>
                  <a:pt x="3982466" y="372110"/>
                </a:lnTo>
                <a:lnTo>
                  <a:pt x="3995648" y="381000"/>
                </a:lnTo>
                <a:lnTo>
                  <a:pt x="4010088" y="372110"/>
                </a:lnTo>
                <a:lnTo>
                  <a:pt x="3993692" y="354330"/>
                </a:lnTo>
                <a:lnTo>
                  <a:pt x="3955364" y="337820"/>
                </a:lnTo>
                <a:lnTo>
                  <a:pt x="3935755" y="337820"/>
                </a:lnTo>
                <a:lnTo>
                  <a:pt x="3934752" y="320040"/>
                </a:lnTo>
                <a:lnTo>
                  <a:pt x="3954322" y="311150"/>
                </a:lnTo>
                <a:lnTo>
                  <a:pt x="3992168" y="311150"/>
                </a:lnTo>
                <a:lnTo>
                  <a:pt x="3975544" y="294640"/>
                </a:lnTo>
                <a:lnTo>
                  <a:pt x="3962489" y="294640"/>
                </a:lnTo>
                <a:lnTo>
                  <a:pt x="3957548" y="276860"/>
                </a:lnTo>
                <a:lnTo>
                  <a:pt x="3954653" y="260350"/>
                </a:lnTo>
                <a:lnTo>
                  <a:pt x="3971683" y="260350"/>
                </a:lnTo>
                <a:lnTo>
                  <a:pt x="3976928" y="242570"/>
                </a:lnTo>
                <a:lnTo>
                  <a:pt x="4001681" y="242570"/>
                </a:lnTo>
                <a:lnTo>
                  <a:pt x="3988282" y="233680"/>
                </a:lnTo>
                <a:lnTo>
                  <a:pt x="3965232" y="224790"/>
                </a:lnTo>
                <a:lnTo>
                  <a:pt x="3943642" y="215900"/>
                </a:lnTo>
                <a:lnTo>
                  <a:pt x="3919004" y="208280"/>
                </a:lnTo>
                <a:lnTo>
                  <a:pt x="3924109" y="190500"/>
                </a:lnTo>
                <a:lnTo>
                  <a:pt x="3921290" y="172720"/>
                </a:lnTo>
                <a:lnTo>
                  <a:pt x="3903611" y="156210"/>
                </a:lnTo>
                <a:lnTo>
                  <a:pt x="3889959" y="147320"/>
                </a:lnTo>
                <a:lnTo>
                  <a:pt x="3906215" y="138430"/>
                </a:lnTo>
                <a:lnTo>
                  <a:pt x="3920363" y="147320"/>
                </a:lnTo>
                <a:lnTo>
                  <a:pt x="3939133" y="156210"/>
                </a:lnTo>
                <a:lnTo>
                  <a:pt x="3935323" y="138430"/>
                </a:lnTo>
                <a:lnTo>
                  <a:pt x="3914597" y="129540"/>
                </a:lnTo>
                <a:lnTo>
                  <a:pt x="3899712" y="113030"/>
                </a:lnTo>
                <a:lnTo>
                  <a:pt x="3886174" y="104140"/>
                </a:lnTo>
                <a:lnTo>
                  <a:pt x="3871150" y="95250"/>
                </a:lnTo>
                <a:lnTo>
                  <a:pt x="3858260" y="86360"/>
                </a:lnTo>
                <a:lnTo>
                  <a:pt x="3843642" y="86360"/>
                </a:lnTo>
                <a:lnTo>
                  <a:pt x="3846284" y="104140"/>
                </a:lnTo>
                <a:lnTo>
                  <a:pt x="3822103" y="104140"/>
                </a:lnTo>
                <a:lnTo>
                  <a:pt x="3817823" y="86360"/>
                </a:lnTo>
                <a:lnTo>
                  <a:pt x="3813340" y="129540"/>
                </a:lnTo>
                <a:lnTo>
                  <a:pt x="3813340" y="80010"/>
                </a:lnTo>
                <a:lnTo>
                  <a:pt x="3787317" y="69850"/>
                </a:lnTo>
                <a:lnTo>
                  <a:pt x="3770134" y="77470"/>
                </a:lnTo>
                <a:lnTo>
                  <a:pt x="3730244" y="86360"/>
                </a:lnTo>
                <a:lnTo>
                  <a:pt x="3693528" y="86360"/>
                </a:lnTo>
                <a:lnTo>
                  <a:pt x="3693464" y="104140"/>
                </a:lnTo>
                <a:lnTo>
                  <a:pt x="3693363" y="138430"/>
                </a:lnTo>
                <a:lnTo>
                  <a:pt x="3693249" y="172720"/>
                </a:lnTo>
                <a:lnTo>
                  <a:pt x="3693172" y="199390"/>
                </a:lnTo>
                <a:lnTo>
                  <a:pt x="3693058" y="233680"/>
                </a:lnTo>
                <a:lnTo>
                  <a:pt x="3692956" y="267970"/>
                </a:lnTo>
                <a:lnTo>
                  <a:pt x="3692842" y="303530"/>
                </a:lnTo>
                <a:lnTo>
                  <a:pt x="3692728" y="337820"/>
                </a:lnTo>
                <a:lnTo>
                  <a:pt x="3692626" y="372110"/>
                </a:lnTo>
                <a:lnTo>
                  <a:pt x="3692512" y="406400"/>
                </a:lnTo>
                <a:lnTo>
                  <a:pt x="3692398" y="441960"/>
                </a:lnTo>
                <a:lnTo>
                  <a:pt x="3692296" y="476250"/>
                </a:lnTo>
                <a:lnTo>
                  <a:pt x="3692182" y="510540"/>
                </a:lnTo>
                <a:lnTo>
                  <a:pt x="3692080" y="544830"/>
                </a:lnTo>
                <a:lnTo>
                  <a:pt x="3691966" y="580390"/>
                </a:lnTo>
                <a:lnTo>
                  <a:pt x="3691890" y="605790"/>
                </a:lnTo>
                <a:lnTo>
                  <a:pt x="3691775" y="640080"/>
                </a:lnTo>
                <a:lnTo>
                  <a:pt x="3691674" y="675640"/>
                </a:lnTo>
                <a:lnTo>
                  <a:pt x="3691559" y="709930"/>
                </a:lnTo>
                <a:lnTo>
                  <a:pt x="3691458" y="744220"/>
                </a:lnTo>
                <a:lnTo>
                  <a:pt x="3691344" y="778510"/>
                </a:lnTo>
                <a:lnTo>
                  <a:pt x="3691229" y="814070"/>
                </a:lnTo>
                <a:lnTo>
                  <a:pt x="3691128" y="848360"/>
                </a:lnTo>
                <a:lnTo>
                  <a:pt x="3691013" y="882650"/>
                </a:lnTo>
                <a:lnTo>
                  <a:pt x="3690924" y="909320"/>
                </a:lnTo>
                <a:lnTo>
                  <a:pt x="3690912" y="916940"/>
                </a:lnTo>
                <a:lnTo>
                  <a:pt x="3680155" y="934720"/>
                </a:lnTo>
                <a:lnTo>
                  <a:pt x="3663315" y="925830"/>
                </a:lnTo>
                <a:lnTo>
                  <a:pt x="3670439" y="916940"/>
                </a:lnTo>
                <a:lnTo>
                  <a:pt x="3676535" y="909320"/>
                </a:lnTo>
                <a:lnTo>
                  <a:pt x="3690912" y="916940"/>
                </a:lnTo>
                <a:lnTo>
                  <a:pt x="3690912" y="909320"/>
                </a:lnTo>
                <a:lnTo>
                  <a:pt x="3690912" y="85090"/>
                </a:lnTo>
                <a:lnTo>
                  <a:pt x="3635438" y="77470"/>
                </a:lnTo>
                <a:lnTo>
                  <a:pt x="3620922" y="69850"/>
                </a:lnTo>
                <a:lnTo>
                  <a:pt x="3616896" y="580390"/>
                </a:lnTo>
                <a:lnTo>
                  <a:pt x="3616845" y="588010"/>
                </a:lnTo>
                <a:lnTo>
                  <a:pt x="3616769" y="596900"/>
                </a:lnTo>
                <a:lnTo>
                  <a:pt x="3616706" y="605790"/>
                </a:lnTo>
                <a:lnTo>
                  <a:pt x="3616629" y="614680"/>
                </a:lnTo>
                <a:lnTo>
                  <a:pt x="3616566" y="623570"/>
                </a:lnTo>
                <a:lnTo>
                  <a:pt x="3616490" y="632460"/>
                </a:lnTo>
                <a:lnTo>
                  <a:pt x="3616426" y="640080"/>
                </a:lnTo>
                <a:lnTo>
                  <a:pt x="3616363" y="648970"/>
                </a:lnTo>
                <a:lnTo>
                  <a:pt x="3616261" y="661263"/>
                </a:lnTo>
                <a:lnTo>
                  <a:pt x="3616147" y="675640"/>
                </a:lnTo>
                <a:lnTo>
                  <a:pt x="3616096" y="683260"/>
                </a:lnTo>
                <a:lnTo>
                  <a:pt x="3616020" y="692150"/>
                </a:lnTo>
                <a:lnTo>
                  <a:pt x="3615956" y="701040"/>
                </a:lnTo>
                <a:lnTo>
                  <a:pt x="3615880" y="709930"/>
                </a:lnTo>
                <a:lnTo>
                  <a:pt x="3615817" y="718820"/>
                </a:lnTo>
                <a:lnTo>
                  <a:pt x="3615740" y="727710"/>
                </a:lnTo>
                <a:lnTo>
                  <a:pt x="3615677" y="735330"/>
                </a:lnTo>
                <a:lnTo>
                  <a:pt x="3615613" y="744220"/>
                </a:lnTo>
                <a:lnTo>
                  <a:pt x="3615537" y="753110"/>
                </a:lnTo>
                <a:lnTo>
                  <a:pt x="3615474" y="762000"/>
                </a:lnTo>
                <a:lnTo>
                  <a:pt x="3615398" y="770890"/>
                </a:lnTo>
                <a:lnTo>
                  <a:pt x="3615334" y="778510"/>
                </a:lnTo>
                <a:lnTo>
                  <a:pt x="3615271" y="787400"/>
                </a:lnTo>
                <a:lnTo>
                  <a:pt x="3615194" y="796290"/>
                </a:lnTo>
                <a:lnTo>
                  <a:pt x="3615131" y="805180"/>
                </a:lnTo>
                <a:lnTo>
                  <a:pt x="3615055" y="814070"/>
                </a:lnTo>
                <a:lnTo>
                  <a:pt x="3615004" y="821690"/>
                </a:lnTo>
                <a:lnTo>
                  <a:pt x="3614928" y="830580"/>
                </a:lnTo>
                <a:lnTo>
                  <a:pt x="3614864" y="839470"/>
                </a:lnTo>
                <a:lnTo>
                  <a:pt x="3614788" y="848360"/>
                </a:lnTo>
                <a:lnTo>
                  <a:pt x="3614724" y="857250"/>
                </a:lnTo>
                <a:lnTo>
                  <a:pt x="3614648" y="866140"/>
                </a:lnTo>
                <a:lnTo>
                  <a:pt x="3614585" y="873760"/>
                </a:lnTo>
                <a:lnTo>
                  <a:pt x="3614521" y="882650"/>
                </a:lnTo>
                <a:lnTo>
                  <a:pt x="3614445" y="891540"/>
                </a:lnTo>
                <a:lnTo>
                  <a:pt x="3614382" y="900430"/>
                </a:lnTo>
                <a:lnTo>
                  <a:pt x="3614255" y="909320"/>
                </a:lnTo>
                <a:lnTo>
                  <a:pt x="3614255" y="916940"/>
                </a:lnTo>
                <a:lnTo>
                  <a:pt x="3601301" y="925830"/>
                </a:lnTo>
                <a:lnTo>
                  <a:pt x="3555365" y="925830"/>
                </a:lnTo>
                <a:lnTo>
                  <a:pt x="3614255" y="916940"/>
                </a:lnTo>
                <a:lnTo>
                  <a:pt x="3614255" y="909320"/>
                </a:lnTo>
                <a:lnTo>
                  <a:pt x="3614255" y="69850"/>
                </a:lnTo>
                <a:lnTo>
                  <a:pt x="3585819" y="69850"/>
                </a:lnTo>
                <a:lnTo>
                  <a:pt x="3552025" y="60960"/>
                </a:lnTo>
                <a:lnTo>
                  <a:pt x="3525786" y="60960"/>
                </a:lnTo>
                <a:lnTo>
                  <a:pt x="3525748" y="69850"/>
                </a:lnTo>
                <a:lnTo>
                  <a:pt x="3525634" y="95250"/>
                </a:lnTo>
                <a:lnTo>
                  <a:pt x="3525520" y="120650"/>
                </a:lnTo>
                <a:lnTo>
                  <a:pt x="3525405" y="147320"/>
                </a:lnTo>
                <a:lnTo>
                  <a:pt x="3525291" y="172720"/>
                </a:lnTo>
                <a:lnTo>
                  <a:pt x="3525215" y="190500"/>
                </a:lnTo>
                <a:lnTo>
                  <a:pt x="3525101" y="215900"/>
                </a:lnTo>
                <a:lnTo>
                  <a:pt x="3524974" y="242570"/>
                </a:lnTo>
                <a:lnTo>
                  <a:pt x="3524859" y="267970"/>
                </a:lnTo>
                <a:lnTo>
                  <a:pt x="3524745" y="294640"/>
                </a:lnTo>
                <a:lnTo>
                  <a:pt x="3524669" y="311150"/>
                </a:lnTo>
                <a:lnTo>
                  <a:pt x="3524554" y="337820"/>
                </a:lnTo>
                <a:lnTo>
                  <a:pt x="3524478" y="354330"/>
                </a:lnTo>
                <a:lnTo>
                  <a:pt x="3524402" y="372110"/>
                </a:lnTo>
                <a:lnTo>
                  <a:pt x="3524275" y="398780"/>
                </a:lnTo>
                <a:lnTo>
                  <a:pt x="3524161" y="424180"/>
                </a:lnTo>
                <a:lnTo>
                  <a:pt x="3524046" y="449580"/>
                </a:lnTo>
                <a:lnTo>
                  <a:pt x="3523932" y="476250"/>
                </a:lnTo>
                <a:lnTo>
                  <a:pt x="3523818" y="501650"/>
                </a:lnTo>
                <a:lnTo>
                  <a:pt x="3523691" y="528320"/>
                </a:lnTo>
                <a:lnTo>
                  <a:pt x="3523577" y="553720"/>
                </a:lnTo>
                <a:lnTo>
                  <a:pt x="3523462" y="580390"/>
                </a:lnTo>
                <a:lnTo>
                  <a:pt x="3523348" y="605790"/>
                </a:lnTo>
                <a:lnTo>
                  <a:pt x="3523234" y="632460"/>
                </a:lnTo>
                <a:lnTo>
                  <a:pt x="3523119" y="657860"/>
                </a:lnTo>
                <a:lnTo>
                  <a:pt x="3523005" y="683260"/>
                </a:lnTo>
                <a:lnTo>
                  <a:pt x="3522878" y="709930"/>
                </a:lnTo>
                <a:lnTo>
                  <a:pt x="3522764" y="735330"/>
                </a:lnTo>
                <a:lnTo>
                  <a:pt x="3522649" y="762000"/>
                </a:lnTo>
                <a:lnTo>
                  <a:pt x="3522535" y="787400"/>
                </a:lnTo>
                <a:lnTo>
                  <a:pt x="3522421" y="814070"/>
                </a:lnTo>
                <a:lnTo>
                  <a:pt x="3522307" y="839470"/>
                </a:lnTo>
                <a:lnTo>
                  <a:pt x="3522180" y="866140"/>
                </a:lnTo>
                <a:lnTo>
                  <a:pt x="3522065" y="891540"/>
                </a:lnTo>
                <a:lnTo>
                  <a:pt x="3521951" y="916940"/>
                </a:lnTo>
                <a:lnTo>
                  <a:pt x="3521951" y="55880"/>
                </a:lnTo>
                <a:lnTo>
                  <a:pt x="3526993" y="52070"/>
                </a:lnTo>
                <a:lnTo>
                  <a:pt x="3538753" y="43180"/>
                </a:lnTo>
                <a:lnTo>
                  <a:pt x="3554209" y="43180"/>
                </a:lnTo>
                <a:lnTo>
                  <a:pt x="3575316" y="52070"/>
                </a:lnTo>
                <a:lnTo>
                  <a:pt x="3648849" y="52070"/>
                </a:lnTo>
                <a:lnTo>
                  <a:pt x="3677894" y="60960"/>
                </a:lnTo>
                <a:lnTo>
                  <a:pt x="3769563" y="52070"/>
                </a:lnTo>
                <a:lnTo>
                  <a:pt x="3667302" y="43180"/>
                </a:lnTo>
                <a:lnTo>
                  <a:pt x="3639667" y="34290"/>
                </a:lnTo>
                <a:lnTo>
                  <a:pt x="3623360" y="26670"/>
                </a:lnTo>
                <a:lnTo>
                  <a:pt x="3588804" y="17780"/>
                </a:lnTo>
                <a:lnTo>
                  <a:pt x="3573500" y="8890"/>
                </a:lnTo>
                <a:lnTo>
                  <a:pt x="3555885" y="0"/>
                </a:lnTo>
                <a:lnTo>
                  <a:pt x="3563366" y="17780"/>
                </a:lnTo>
                <a:lnTo>
                  <a:pt x="3538601" y="26670"/>
                </a:lnTo>
                <a:lnTo>
                  <a:pt x="3522383" y="26670"/>
                </a:lnTo>
                <a:lnTo>
                  <a:pt x="3518687" y="52070"/>
                </a:lnTo>
                <a:lnTo>
                  <a:pt x="3518687" y="39370"/>
                </a:lnTo>
                <a:lnTo>
                  <a:pt x="3518547" y="43180"/>
                </a:lnTo>
                <a:lnTo>
                  <a:pt x="3511613" y="580390"/>
                </a:lnTo>
                <a:lnTo>
                  <a:pt x="3511512" y="588010"/>
                </a:lnTo>
                <a:lnTo>
                  <a:pt x="3510940" y="632460"/>
                </a:lnTo>
                <a:lnTo>
                  <a:pt x="3510838" y="640080"/>
                </a:lnTo>
                <a:lnTo>
                  <a:pt x="3510724" y="648970"/>
                </a:lnTo>
                <a:lnTo>
                  <a:pt x="3510610" y="657860"/>
                </a:lnTo>
                <a:lnTo>
                  <a:pt x="3510496" y="666750"/>
                </a:lnTo>
                <a:lnTo>
                  <a:pt x="3510381" y="675640"/>
                </a:lnTo>
                <a:lnTo>
                  <a:pt x="3510292" y="683260"/>
                </a:lnTo>
                <a:lnTo>
                  <a:pt x="3510178" y="692150"/>
                </a:lnTo>
                <a:lnTo>
                  <a:pt x="3510051" y="701040"/>
                </a:lnTo>
                <a:lnTo>
                  <a:pt x="3509937" y="709930"/>
                </a:lnTo>
                <a:lnTo>
                  <a:pt x="3509822" y="718820"/>
                </a:lnTo>
                <a:lnTo>
                  <a:pt x="3509708" y="727710"/>
                </a:lnTo>
                <a:lnTo>
                  <a:pt x="3509619" y="735330"/>
                </a:lnTo>
                <a:lnTo>
                  <a:pt x="3509505" y="744220"/>
                </a:lnTo>
                <a:lnTo>
                  <a:pt x="3509391" y="753110"/>
                </a:lnTo>
                <a:lnTo>
                  <a:pt x="3509276" y="762000"/>
                </a:lnTo>
                <a:lnTo>
                  <a:pt x="3509162" y="770890"/>
                </a:lnTo>
                <a:lnTo>
                  <a:pt x="3509060" y="778510"/>
                </a:lnTo>
                <a:lnTo>
                  <a:pt x="3508946" y="787400"/>
                </a:lnTo>
                <a:lnTo>
                  <a:pt x="3508832" y="796290"/>
                </a:lnTo>
                <a:lnTo>
                  <a:pt x="3508718" y="805180"/>
                </a:lnTo>
                <a:lnTo>
                  <a:pt x="3508603" y="814070"/>
                </a:lnTo>
                <a:lnTo>
                  <a:pt x="3508502" y="821690"/>
                </a:lnTo>
                <a:lnTo>
                  <a:pt x="3507930" y="866140"/>
                </a:lnTo>
                <a:lnTo>
                  <a:pt x="3507829" y="873760"/>
                </a:lnTo>
                <a:lnTo>
                  <a:pt x="3507714" y="882650"/>
                </a:lnTo>
                <a:lnTo>
                  <a:pt x="3507600" y="891540"/>
                </a:lnTo>
                <a:lnTo>
                  <a:pt x="3507486" y="900430"/>
                </a:lnTo>
                <a:lnTo>
                  <a:pt x="3507270" y="909320"/>
                </a:lnTo>
                <a:lnTo>
                  <a:pt x="3507270" y="52070"/>
                </a:lnTo>
                <a:lnTo>
                  <a:pt x="3507270" y="35560"/>
                </a:lnTo>
                <a:lnTo>
                  <a:pt x="3503866" y="52070"/>
                </a:lnTo>
                <a:lnTo>
                  <a:pt x="3485629" y="43180"/>
                </a:lnTo>
                <a:lnTo>
                  <a:pt x="3468852" y="43180"/>
                </a:lnTo>
                <a:lnTo>
                  <a:pt x="3445014" y="43180"/>
                </a:lnTo>
                <a:lnTo>
                  <a:pt x="3444900" y="251460"/>
                </a:lnTo>
                <a:lnTo>
                  <a:pt x="3444786" y="476250"/>
                </a:lnTo>
                <a:lnTo>
                  <a:pt x="3444659" y="701040"/>
                </a:lnTo>
                <a:lnTo>
                  <a:pt x="3444532" y="925830"/>
                </a:lnTo>
                <a:lnTo>
                  <a:pt x="3409556" y="925830"/>
                </a:lnTo>
                <a:lnTo>
                  <a:pt x="3443554" y="916940"/>
                </a:lnTo>
                <a:lnTo>
                  <a:pt x="3443681" y="805180"/>
                </a:lnTo>
                <a:lnTo>
                  <a:pt x="3443795" y="701040"/>
                </a:lnTo>
                <a:lnTo>
                  <a:pt x="3443922" y="596900"/>
                </a:lnTo>
                <a:lnTo>
                  <a:pt x="3444049" y="485140"/>
                </a:lnTo>
                <a:lnTo>
                  <a:pt x="3444163" y="381000"/>
                </a:lnTo>
                <a:lnTo>
                  <a:pt x="3444278" y="276860"/>
                </a:lnTo>
                <a:lnTo>
                  <a:pt x="3444392" y="172720"/>
                </a:lnTo>
                <a:lnTo>
                  <a:pt x="3444506" y="77470"/>
                </a:lnTo>
                <a:lnTo>
                  <a:pt x="3444532" y="52070"/>
                </a:lnTo>
                <a:lnTo>
                  <a:pt x="3440696" y="77470"/>
                </a:lnTo>
                <a:lnTo>
                  <a:pt x="3440696" y="52070"/>
                </a:lnTo>
                <a:lnTo>
                  <a:pt x="3435477" y="34290"/>
                </a:lnTo>
                <a:lnTo>
                  <a:pt x="3427552" y="52070"/>
                </a:lnTo>
                <a:lnTo>
                  <a:pt x="3411651" y="52070"/>
                </a:lnTo>
                <a:lnTo>
                  <a:pt x="3386899" y="43180"/>
                </a:lnTo>
                <a:lnTo>
                  <a:pt x="3386899" y="925830"/>
                </a:lnTo>
                <a:lnTo>
                  <a:pt x="3357753" y="934720"/>
                </a:lnTo>
                <a:lnTo>
                  <a:pt x="3243580" y="934720"/>
                </a:lnTo>
                <a:lnTo>
                  <a:pt x="3260877" y="925830"/>
                </a:lnTo>
                <a:lnTo>
                  <a:pt x="3386899" y="925830"/>
                </a:lnTo>
                <a:lnTo>
                  <a:pt x="3386899" y="43180"/>
                </a:lnTo>
                <a:lnTo>
                  <a:pt x="3378822" y="77470"/>
                </a:lnTo>
                <a:lnTo>
                  <a:pt x="3378822" y="43180"/>
                </a:lnTo>
                <a:lnTo>
                  <a:pt x="3363239" y="43180"/>
                </a:lnTo>
                <a:lnTo>
                  <a:pt x="3363239" y="77470"/>
                </a:lnTo>
                <a:lnTo>
                  <a:pt x="3343541" y="77470"/>
                </a:lnTo>
                <a:lnTo>
                  <a:pt x="3343541" y="120650"/>
                </a:lnTo>
                <a:lnTo>
                  <a:pt x="3274263" y="129540"/>
                </a:lnTo>
                <a:lnTo>
                  <a:pt x="3276930" y="113030"/>
                </a:lnTo>
                <a:lnTo>
                  <a:pt x="3342741" y="113030"/>
                </a:lnTo>
                <a:lnTo>
                  <a:pt x="3343338" y="86360"/>
                </a:lnTo>
                <a:lnTo>
                  <a:pt x="3343364" y="85090"/>
                </a:lnTo>
                <a:lnTo>
                  <a:pt x="3343478" y="80010"/>
                </a:lnTo>
                <a:lnTo>
                  <a:pt x="3343541" y="77470"/>
                </a:lnTo>
                <a:lnTo>
                  <a:pt x="3363061" y="69850"/>
                </a:lnTo>
                <a:lnTo>
                  <a:pt x="3363176" y="52070"/>
                </a:lnTo>
                <a:lnTo>
                  <a:pt x="3363239" y="43180"/>
                </a:lnTo>
                <a:lnTo>
                  <a:pt x="3332962" y="43180"/>
                </a:lnTo>
                <a:lnTo>
                  <a:pt x="3304248" y="43180"/>
                </a:lnTo>
                <a:lnTo>
                  <a:pt x="3296247" y="69850"/>
                </a:lnTo>
                <a:lnTo>
                  <a:pt x="3296247" y="60960"/>
                </a:lnTo>
                <a:lnTo>
                  <a:pt x="3296247" y="52070"/>
                </a:lnTo>
                <a:lnTo>
                  <a:pt x="3268522" y="43180"/>
                </a:lnTo>
                <a:lnTo>
                  <a:pt x="3226511" y="43180"/>
                </a:lnTo>
                <a:lnTo>
                  <a:pt x="3226511" y="934720"/>
                </a:lnTo>
                <a:lnTo>
                  <a:pt x="3213697" y="943610"/>
                </a:lnTo>
                <a:lnTo>
                  <a:pt x="2609862" y="943610"/>
                </a:lnTo>
                <a:lnTo>
                  <a:pt x="3189973" y="934720"/>
                </a:lnTo>
                <a:lnTo>
                  <a:pt x="3196272" y="916940"/>
                </a:lnTo>
                <a:lnTo>
                  <a:pt x="3205353" y="934720"/>
                </a:lnTo>
                <a:lnTo>
                  <a:pt x="3226511" y="934720"/>
                </a:lnTo>
                <a:lnTo>
                  <a:pt x="3226511" y="43180"/>
                </a:lnTo>
                <a:lnTo>
                  <a:pt x="3166516" y="43180"/>
                </a:lnTo>
                <a:lnTo>
                  <a:pt x="3148558" y="43180"/>
                </a:lnTo>
                <a:lnTo>
                  <a:pt x="3065881" y="43180"/>
                </a:lnTo>
                <a:lnTo>
                  <a:pt x="2998647" y="43180"/>
                </a:lnTo>
                <a:lnTo>
                  <a:pt x="2950273" y="43180"/>
                </a:lnTo>
                <a:lnTo>
                  <a:pt x="2938792" y="60960"/>
                </a:lnTo>
                <a:lnTo>
                  <a:pt x="2938792" y="43180"/>
                </a:lnTo>
                <a:lnTo>
                  <a:pt x="2924200" y="43180"/>
                </a:lnTo>
                <a:lnTo>
                  <a:pt x="2896476" y="43180"/>
                </a:lnTo>
                <a:lnTo>
                  <a:pt x="2847124" y="43180"/>
                </a:lnTo>
                <a:lnTo>
                  <a:pt x="2847124" y="69850"/>
                </a:lnTo>
                <a:lnTo>
                  <a:pt x="2796908" y="69850"/>
                </a:lnTo>
                <a:lnTo>
                  <a:pt x="2813901" y="60960"/>
                </a:lnTo>
                <a:lnTo>
                  <a:pt x="2841929" y="60960"/>
                </a:lnTo>
                <a:lnTo>
                  <a:pt x="2847124" y="43180"/>
                </a:lnTo>
                <a:lnTo>
                  <a:pt x="2790685" y="43180"/>
                </a:lnTo>
                <a:lnTo>
                  <a:pt x="2634361" y="43180"/>
                </a:lnTo>
                <a:lnTo>
                  <a:pt x="2610002" y="34290"/>
                </a:lnTo>
                <a:lnTo>
                  <a:pt x="2597124" y="43180"/>
                </a:lnTo>
                <a:lnTo>
                  <a:pt x="2569870" y="34290"/>
                </a:lnTo>
                <a:lnTo>
                  <a:pt x="2546616" y="34290"/>
                </a:lnTo>
                <a:lnTo>
                  <a:pt x="2524252" y="43180"/>
                </a:lnTo>
                <a:lnTo>
                  <a:pt x="2497493" y="43180"/>
                </a:lnTo>
                <a:lnTo>
                  <a:pt x="2449296" y="34290"/>
                </a:lnTo>
                <a:lnTo>
                  <a:pt x="2432075" y="43180"/>
                </a:lnTo>
                <a:lnTo>
                  <a:pt x="2388057" y="34290"/>
                </a:lnTo>
                <a:lnTo>
                  <a:pt x="2370315" y="43180"/>
                </a:lnTo>
                <a:lnTo>
                  <a:pt x="2350808" y="34290"/>
                </a:lnTo>
                <a:lnTo>
                  <a:pt x="2330005" y="43180"/>
                </a:lnTo>
                <a:lnTo>
                  <a:pt x="2309507" y="34290"/>
                </a:lnTo>
                <a:lnTo>
                  <a:pt x="2202294" y="34290"/>
                </a:lnTo>
                <a:lnTo>
                  <a:pt x="2167699" y="34290"/>
                </a:lnTo>
                <a:lnTo>
                  <a:pt x="2167699" y="943610"/>
                </a:lnTo>
                <a:lnTo>
                  <a:pt x="2145881" y="943610"/>
                </a:lnTo>
                <a:lnTo>
                  <a:pt x="2167521" y="934720"/>
                </a:lnTo>
                <a:lnTo>
                  <a:pt x="2167648" y="276860"/>
                </a:lnTo>
                <a:lnTo>
                  <a:pt x="2167699" y="34290"/>
                </a:lnTo>
                <a:lnTo>
                  <a:pt x="1933194" y="34290"/>
                </a:lnTo>
                <a:lnTo>
                  <a:pt x="1909394" y="26670"/>
                </a:lnTo>
                <a:lnTo>
                  <a:pt x="1894344" y="34290"/>
                </a:lnTo>
                <a:lnTo>
                  <a:pt x="1866785" y="26670"/>
                </a:lnTo>
                <a:lnTo>
                  <a:pt x="1056271" y="26670"/>
                </a:lnTo>
                <a:lnTo>
                  <a:pt x="1038136" y="17780"/>
                </a:lnTo>
                <a:lnTo>
                  <a:pt x="927023" y="8890"/>
                </a:lnTo>
                <a:lnTo>
                  <a:pt x="777875" y="17780"/>
                </a:lnTo>
                <a:lnTo>
                  <a:pt x="754430" y="8890"/>
                </a:lnTo>
                <a:lnTo>
                  <a:pt x="612152" y="17780"/>
                </a:lnTo>
                <a:lnTo>
                  <a:pt x="592289" y="17780"/>
                </a:lnTo>
                <a:lnTo>
                  <a:pt x="520674" y="26670"/>
                </a:lnTo>
                <a:lnTo>
                  <a:pt x="437210" y="26670"/>
                </a:lnTo>
                <a:lnTo>
                  <a:pt x="399465" y="34290"/>
                </a:lnTo>
                <a:lnTo>
                  <a:pt x="402704" y="17780"/>
                </a:lnTo>
                <a:lnTo>
                  <a:pt x="384149" y="26670"/>
                </a:lnTo>
                <a:lnTo>
                  <a:pt x="367030" y="34290"/>
                </a:lnTo>
                <a:lnTo>
                  <a:pt x="346735" y="26670"/>
                </a:lnTo>
                <a:lnTo>
                  <a:pt x="328955" y="34290"/>
                </a:lnTo>
                <a:lnTo>
                  <a:pt x="279019" y="34290"/>
                </a:lnTo>
                <a:lnTo>
                  <a:pt x="255600" y="43180"/>
                </a:lnTo>
                <a:lnTo>
                  <a:pt x="242862" y="43180"/>
                </a:lnTo>
                <a:lnTo>
                  <a:pt x="229882" y="39370"/>
                </a:lnTo>
                <a:lnTo>
                  <a:pt x="229882" y="814070"/>
                </a:lnTo>
                <a:lnTo>
                  <a:pt x="191668" y="814070"/>
                </a:lnTo>
                <a:lnTo>
                  <a:pt x="208889" y="805180"/>
                </a:lnTo>
                <a:lnTo>
                  <a:pt x="228041" y="805180"/>
                </a:lnTo>
                <a:lnTo>
                  <a:pt x="228168" y="753110"/>
                </a:lnTo>
                <a:lnTo>
                  <a:pt x="228295" y="701040"/>
                </a:lnTo>
                <a:lnTo>
                  <a:pt x="228422" y="648970"/>
                </a:lnTo>
                <a:lnTo>
                  <a:pt x="228549" y="596900"/>
                </a:lnTo>
                <a:lnTo>
                  <a:pt x="228663" y="544830"/>
                </a:lnTo>
                <a:lnTo>
                  <a:pt x="228790" y="494030"/>
                </a:lnTo>
                <a:lnTo>
                  <a:pt x="228917" y="441960"/>
                </a:lnTo>
                <a:lnTo>
                  <a:pt x="229044" y="389890"/>
                </a:lnTo>
                <a:lnTo>
                  <a:pt x="229171" y="337820"/>
                </a:lnTo>
                <a:lnTo>
                  <a:pt x="229273" y="294640"/>
                </a:lnTo>
                <a:lnTo>
                  <a:pt x="229400" y="242570"/>
                </a:lnTo>
                <a:lnTo>
                  <a:pt x="229527" y="190500"/>
                </a:lnTo>
                <a:lnTo>
                  <a:pt x="229641" y="138430"/>
                </a:lnTo>
                <a:lnTo>
                  <a:pt x="229768" y="86360"/>
                </a:lnTo>
                <a:lnTo>
                  <a:pt x="229882" y="39370"/>
                </a:lnTo>
                <a:lnTo>
                  <a:pt x="181406" y="34290"/>
                </a:lnTo>
                <a:lnTo>
                  <a:pt x="169367" y="52070"/>
                </a:lnTo>
                <a:lnTo>
                  <a:pt x="152349" y="43180"/>
                </a:lnTo>
                <a:lnTo>
                  <a:pt x="152222" y="553720"/>
                </a:lnTo>
                <a:lnTo>
                  <a:pt x="152031" y="580390"/>
                </a:lnTo>
                <a:lnTo>
                  <a:pt x="151904" y="596900"/>
                </a:lnTo>
                <a:lnTo>
                  <a:pt x="151841" y="605790"/>
                </a:lnTo>
                <a:lnTo>
                  <a:pt x="151765" y="614680"/>
                </a:lnTo>
                <a:lnTo>
                  <a:pt x="151701" y="623570"/>
                </a:lnTo>
                <a:lnTo>
                  <a:pt x="151638" y="632460"/>
                </a:lnTo>
                <a:lnTo>
                  <a:pt x="151511" y="648970"/>
                </a:lnTo>
                <a:lnTo>
                  <a:pt x="151422" y="661263"/>
                </a:lnTo>
                <a:lnTo>
                  <a:pt x="151307" y="675640"/>
                </a:lnTo>
                <a:lnTo>
                  <a:pt x="151193" y="692150"/>
                </a:lnTo>
                <a:lnTo>
                  <a:pt x="151117" y="701040"/>
                </a:lnTo>
                <a:lnTo>
                  <a:pt x="151053" y="709930"/>
                </a:lnTo>
                <a:lnTo>
                  <a:pt x="150990" y="718820"/>
                </a:lnTo>
                <a:lnTo>
                  <a:pt x="150926" y="727710"/>
                </a:lnTo>
                <a:lnTo>
                  <a:pt x="150799" y="744220"/>
                </a:lnTo>
                <a:lnTo>
                  <a:pt x="150736" y="753110"/>
                </a:lnTo>
                <a:lnTo>
                  <a:pt x="150660" y="762000"/>
                </a:lnTo>
                <a:lnTo>
                  <a:pt x="150596" y="770890"/>
                </a:lnTo>
                <a:lnTo>
                  <a:pt x="150469" y="787400"/>
                </a:lnTo>
                <a:lnTo>
                  <a:pt x="149542" y="805180"/>
                </a:lnTo>
                <a:lnTo>
                  <a:pt x="136486" y="805180"/>
                </a:lnTo>
                <a:lnTo>
                  <a:pt x="140690" y="787400"/>
                </a:lnTo>
                <a:lnTo>
                  <a:pt x="141681" y="762000"/>
                </a:lnTo>
                <a:lnTo>
                  <a:pt x="142036" y="753110"/>
                </a:lnTo>
                <a:lnTo>
                  <a:pt x="142722" y="735330"/>
                </a:lnTo>
                <a:lnTo>
                  <a:pt x="148488" y="588010"/>
                </a:lnTo>
                <a:lnTo>
                  <a:pt x="150177" y="544830"/>
                </a:lnTo>
                <a:lnTo>
                  <a:pt x="150469" y="537210"/>
                </a:lnTo>
                <a:lnTo>
                  <a:pt x="137553" y="537210"/>
                </a:lnTo>
                <a:lnTo>
                  <a:pt x="122631" y="544830"/>
                </a:lnTo>
                <a:lnTo>
                  <a:pt x="108013" y="544830"/>
                </a:lnTo>
                <a:lnTo>
                  <a:pt x="111988" y="537210"/>
                </a:lnTo>
                <a:lnTo>
                  <a:pt x="116611" y="528320"/>
                </a:lnTo>
                <a:lnTo>
                  <a:pt x="150190" y="528320"/>
                </a:lnTo>
                <a:lnTo>
                  <a:pt x="150304" y="501650"/>
                </a:lnTo>
                <a:lnTo>
                  <a:pt x="150418" y="476250"/>
                </a:lnTo>
                <a:lnTo>
                  <a:pt x="150533" y="449580"/>
                </a:lnTo>
                <a:lnTo>
                  <a:pt x="150647" y="424180"/>
                </a:lnTo>
                <a:lnTo>
                  <a:pt x="150761" y="398780"/>
                </a:lnTo>
                <a:lnTo>
                  <a:pt x="150888" y="372110"/>
                </a:lnTo>
                <a:lnTo>
                  <a:pt x="150964" y="354330"/>
                </a:lnTo>
                <a:lnTo>
                  <a:pt x="151041" y="337820"/>
                </a:lnTo>
                <a:lnTo>
                  <a:pt x="151155" y="311150"/>
                </a:lnTo>
                <a:lnTo>
                  <a:pt x="151231" y="294640"/>
                </a:lnTo>
                <a:lnTo>
                  <a:pt x="151345" y="267970"/>
                </a:lnTo>
                <a:lnTo>
                  <a:pt x="151460" y="242570"/>
                </a:lnTo>
                <a:lnTo>
                  <a:pt x="151587" y="215900"/>
                </a:lnTo>
                <a:lnTo>
                  <a:pt x="151688" y="190500"/>
                </a:lnTo>
                <a:lnTo>
                  <a:pt x="151777" y="172720"/>
                </a:lnTo>
                <a:lnTo>
                  <a:pt x="151892" y="147320"/>
                </a:lnTo>
                <a:lnTo>
                  <a:pt x="152006" y="120650"/>
                </a:lnTo>
                <a:lnTo>
                  <a:pt x="152120" y="95250"/>
                </a:lnTo>
                <a:lnTo>
                  <a:pt x="152234" y="69850"/>
                </a:lnTo>
                <a:lnTo>
                  <a:pt x="152349" y="43180"/>
                </a:lnTo>
                <a:lnTo>
                  <a:pt x="135648" y="43180"/>
                </a:lnTo>
                <a:lnTo>
                  <a:pt x="135839" y="52070"/>
                </a:lnTo>
                <a:lnTo>
                  <a:pt x="135915" y="55880"/>
                </a:lnTo>
                <a:lnTo>
                  <a:pt x="136029" y="60960"/>
                </a:lnTo>
                <a:lnTo>
                  <a:pt x="117932" y="60960"/>
                </a:lnTo>
                <a:lnTo>
                  <a:pt x="101333" y="69850"/>
                </a:lnTo>
                <a:lnTo>
                  <a:pt x="96456" y="424180"/>
                </a:lnTo>
                <a:lnTo>
                  <a:pt x="96329" y="433070"/>
                </a:lnTo>
                <a:lnTo>
                  <a:pt x="96202" y="441960"/>
                </a:lnTo>
                <a:lnTo>
                  <a:pt x="96100" y="449580"/>
                </a:lnTo>
                <a:lnTo>
                  <a:pt x="95973" y="458470"/>
                </a:lnTo>
                <a:lnTo>
                  <a:pt x="95859" y="467360"/>
                </a:lnTo>
                <a:lnTo>
                  <a:pt x="95732" y="476250"/>
                </a:lnTo>
                <a:lnTo>
                  <a:pt x="95618" y="485140"/>
                </a:lnTo>
                <a:lnTo>
                  <a:pt x="95491" y="494030"/>
                </a:lnTo>
                <a:lnTo>
                  <a:pt x="95389" y="501650"/>
                </a:lnTo>
                <a:lnTo>
                  <a:pt x="95262" y="510540"/>
                </a:lnTo>
                <a:lnTo>
                  <a:pt x="95135" y="519430"/>
                </a:lnTo>
                <a:lnTo>
                  <a:pt x="94894" y="528320"/>
                </a:lnTo>
                <a:lnTo>
                  <a:pt x="94894" y="267970"/>
                </a:lnTo>
                <a:lnTo>
                  <a:pt x="94894" y="251460"/>
                </a:lnTo>
                <a:lnTo>
                  <a:pt x="94894" y="215900"/>
                </a:lnTo>
                <a:lnTo>
                  <a:pt x="94894" y="62230"/>
                </a:lnTo>
                <a:lnTo>
                  <a:pt x="72974" y="69850"/>
                </a:lnTo>
                <a:lnTo>
                  <a:pt x="77114" y="86360"/>
                </a:lnTo>
                <a:lnTo>
                  <a:pt x="77597" y="104140"/>
                </a:lnTo>
                <a:lnTo>
                  <a:pt x="59575" y="104140"/>
                </a:lnTo>
                <a:lnTo>
                  <a:pt x="66573" y="120650"/>
                </a:lnTo>
                <a:lnTo>
                  <a:pt x="79438" y="120650"/>
                </a:lnTo>
                <a:lnTo>
                  <a:pt x="74434" y="138430"/>
                </a:lnTo>
                <a:lnTo>
                  <a:pt x="58597" y="147320"/>
                </a:lnTo>
                <a:lnTo>
                  <a:pt x="44615" y="156210"/>
                </a:lnTo>
                <a:lnTo>
                  <a:pt x="73634" y="156210"/>
                </a:lnTo>
                <a:lnTo>
                  <a:pt x="73177" y="172720"/>
                </a:lnTo>
                <a:lnTo>
                  <a:pt x="58216" y="181610"/>
                </a:lnTo>
                <a:lnTo>
                  <a:pt x="75247" y="181610"/>
                </a:lnTo>
                <a:lnTo>
                  <a:pt x="90297" y="190500"/>
                </a:lnTo>
                <a:lnTo>
                  <a:pt x="68414" y="199390"/>
                </a:lnTo>
                <a:lnTo>
                  <a:pt x="61582" y="215900"/>
                </a:lnTo>
                <a:lnTo>
                  <a:pt x="38658" y="208280"/>
                </a:lnTo>
                <a:lnTo>
                  <a:pt x="30022" y="224790"/>
                </a:lnTo>
                <a:lnTo>
                  <a:pt x="42887" y="242570"/>
                </a:lnTo>
                <a:lnTo>
                  <a:pt x="32715" y="260350"/>
                </a:lnTo>
                <a:lnTo>
                  <a:pt x="46443" y="260350"/>
                </a:lnTo>
                <a:lnTo>
                  <a:pt x="94335" y="251460"/>
                </a:lnTo>
                <a:lnTo>
                  <a:pt x="91452" y="267970"/>
                </a:lnTo>
                <a:lnTo>
                  <a:pt x="78232" y="267970"/>
                </a:lnTo>
                <a:lnTo>
                  <a:pt x="63931" y="260350"/>
                </a:lnTo>
                <a:lnTo>
                  <a:pt x="63296" y="276860"/>
                </a:lnTo>
                <a:lnTo>
                  <a:pt x="48895" y="276860"/>
                </a:lnTo>
                <a:lnTo>
                  <a:pt x="44056" y="294640"/>
                </a:lnTo>
                <a:lnTo>
                  <a:pt x="25234" y="303530"/>
                </a:lnTo>
                <a:lnTo>
                  <a:pt x="22161" y="320040"/>
                </a:lnTo>
                <a:lnTo>
                  <a:pt x="33121" y="337820"/>
                </a:lnTo>
                <a:lnTo>
                  <a:pt x="33502" y="337820"/>
                </a:lnTo>
                <a:lnTo>
                  <a:pt x="40195" y="354330"/>
                </a:lnTo>
                <a:lnTo>
                  <a:pt x="16205" y="354330"/>
                </a:lnTo>
                <a:lnTo>
                  <a:pt x="7797" y="372110"/>
                </a:lnTo>
                <a:lnTo>
                  <a:pt x="11137" y="389890"/>
                </a:lnTo>
                <a:lnTo>
                  <a:pt x="59156" y="389890"/>
                </a:lnTo>
                <a:lnTo>
                  <a:pt x="67094" y="406400"/>
                </a:lnTo>
                <a:lnTo>
                  <a:pt x="55499" y="424180"/>
                </a:lnTo>
                <a:lnTo>
                  <a:pt x="32080" y="424180"/>
                </a:lnTo>
                <a:lnTo>
                  <a:pt x="29502" y="441960"/>
                </a:lnTo>
                <a:lnTo>
                  <a:pt x="11722" y="449580"/>
                </a:lnTo>
                <a:lnTo>
                  <a:pt x="8940" y="467360"/>
                </a:lnTo>
                <a:lnTo>
                  <a:pt x="0" y="485140"/>
                </a:lnTo>
                <a:lnTo>
                  <a:pt x="20218" y="494030"/>
                </a:lnTo>
                <a:lnTo>
                  <a:pt x="34696" y="494030"/>
                </a:lnTo>
                <a:lnTo>
                  <a:pt x="40030" y="510540"/>
                </a:lnTo>
                <a:lnTo>
                  <a:pt x="45034" y="528320"/>
                </a:lnTo>
                <a:lnTo>
                  <a:pt x="43738" y="544830"/>
                </a:lnTo>
                <a:lnTo>
                  <a:pt x="48717" y="562610"/>
                </a:lnTo>
                <a:lnTo>
                  <a:pt x="65595" y="562610"/>
                </a:lnTo>
                <a:lnTo>
                  <a:pt x="63741" y="580390"/>
                </a:lnTo>
                <a:lnTo>
                  <a:pt x="47561" y="580390"/>
                </a:lnTo>
                <a:lnTo>
                  <a:pt x="65189" y="588010"/>
                </a:lnTo>
                <a:lnTo>
                  <a:pt x="64096" y="605790"/>
                </a:lnTo>
                <a:lnTo>
                  <a:pt x="78994" y="614680"/>
                </a:lnTo>
                <a:lnTo>
                  <a:pt x="96951" y="605790"/>
                </a:lnTo>
                <a:lnTo>
                  <a:pt x="97066" y="596900"/>
                </a:lnTo>
                <a:lnTo>
                  <a:pt x="97193" y="588010"/>
                </a:lnTo>
                <a:lnTo>
                  <a:pt x="139865" y="596900"/>
                </a:lnTo>
                <a:lnTo>
                  <a:pt x="127673" y="614680"/>
                </a:lnTo>
                <a:lnTo>
                  <a:pt x="112776" y="623570"/>
                </a:lnTo>
                <a:lnTo>
                  <a:pt x="96570" y="632460"/>
                </a:lnTo>
                <a:lnTo>
                  <a:pt x="98437" y="648970"/>
                </a:lnTo>
                <a:lnTo>
                  <a:pt x="102895" y="657860"/>
                </a:lnTo>
                <a:lnTo>
                  <a:pt x="105435" y="657860"/>
                </a:lnTo>
                <a:lnTo>
                  <a:pt x="104609" y="661263"/>
                </a:lnTo>
                <a:lnTo>
                  <a:pt x="107353" y="666750"/>
                </a:lnTo>
                <a:lnTo>
                  <a:pt x="121691" y="666750"/>
                </a:lnTo>
                <a:lnTo>
                  <a:pt x="143370" y="657860"/>
                </a:lnTo>
                <a:lnTo>
                  <a:pt x="144068" y="675640"/>
                </a:lnTo>
                <a:lnTo>
                  <a:pt x="127749" y="666750"/>
                </a:lnTo>
                <a:lnTo>
                  <a:pt x="101092" y="675640"/>
                </a:lnTo>
                <a:lnTo>
                  <a:pt x="104609" y="661263"/>
                </a:lnTo>
                <a:lnTo>
                  <a:pt x="102895" y="657860"/>
                </a:lnTo>
                <a:lnTo>
                  <a:pt x="71437" y="657860"/>
                </a:lnTo>
                <a:lnTo>
                  <a:pt x="82715" y="640080"/>
                </a:lnTo>
                <a:lnTo>
                  <a:pt x="59880" y="640080"/>
                </a:lnTo>
                <a:lnTo>
                  <a:pt x="55232" y="657860"/>
                </a:lnTo>
                <a:lnTo>
                  <a:pt x="70294" y="666750"/>
                </a:lnTo>
                <a:lnTo>
                  <a:pt x="70675" y="683260"/>
                </a:lnTo>
                <a:lnTo>
                  <a:pt x="84035" y="675640"/>
                </a:lnTo>
                <a:lnTo>
                  <a:pt x="75819" y="692150"/>
                </a:lnTo>
                <a:lnTo>
                  <a:pt x="86499" y="709930"/>
                </a:lnTo>
                <a:lnTo>
                  <a:pt x="88620" y="727710"/>
                </a:lnTo>
                <a:lnTo>
                  <a:pt x="81153" y="744220"/>
                </a:lnTo>
                <a:lnTo>
                  <a:pt x="94996" y="735330"/>
                </a:lnTo>
                <a:lnTo>
                  <a:pt x="92811" y="753110"/>
                </a:lnTo>
                <a:lnTo>
                  <a:pt x="77838" y="744220"/>
                </a:lnTo>
                <a:lnTo>
                  <a:pt x="72974" y="762000"/>
                </a:lnTo>
                <a:lnTo>
                  <a:pt x="89941" y="770890"/>
                </a:lnTo>
                <a:lnTo>
                  <a:pt x="108013" y="762000"/>
                </a:lnTo>
                <a:lnTo>
                  <a:pt x="123355" y="778510"/>
                </a:lnTo>
                <a:lnTo>
                  <a:pt x="124371" y="796290"/>
                </a:lnTo>
                <a:lnTo>
                  <a:pt x="114249" y="814070"/>
                </a:lnTo>
                <a:lnTo>
                  <a:pt x="102577" y="796290"/>
                </a:lnTo>
                <a:lnTo>
                  <a:pt x="89738" y="796290"/>
                </a:lnTo>
                <a:lnTo>
                  <a:pt x="82130" y="814070"/>
                </a:lnTo>
                <a:lnTo>
                  <a:pt x="83134" y="830580"/>
                </a:lnTo>
                <a:lnTo>
                  <a:pt x="82130" y="848360"/>
                </a:lnTo>
                <a:lnTo>
                  <a:pt x="111988" y="848360"/>
                </a:lnTo>
                <a:lnTo>
                  <a:pt x="125590" y="839470"/>
                </a:lnTo>
                <a:lnTo>
                  <a:pt x="119976" y="821690"/>
                </a:lnTo>
                <a:lnTo>
                  <a:pt x="140487" y="821690"/>
                </a:lnTo>
                <a:lnTo>
                  <a:pt x="146088" y="839470"/>
                </a:lnTo>
                <a:lnTo>
                  <a:pt x="125361" y="848360"/>
                </a:lnTo>
                <a:lnTo>
                  <a:pt x="116890" y="866140"/>
                </a:lnTo>
                <a:lnTo>
                  <a:pt x="119570" y="882650"/>
                </a:lnTo>
                <a:lnTo>
                  <a:pt x="182245" y="882650"/>
                </a:lnTo>
                <a:lnTo>
                  <a:pt x="212382" y="873760"/>
                </a:lnTo>
                <a:lnTo>
                  <a:pt x="220040" y="891540"/>
                </a:lnTo>
                <a:lnTo>
                  <a:pt x="520674" y="891540"/>
                </a:lnTo>
                <a:lnTo>
                  <a:pt x="520674" y="900430"/>
                </a:lnTo>
                <a:lnTo>
                  <a:pt x="204165" y="900430"/>
                </a:lnTo>
                <a:lnTo>
                  <a:pt x="168236" y="900430"/>
                </a:lnTo>
                <a:lnTo>
                  <a:pt x="125031" y="909320"/>
                </a:lnTo>
                <a:lnTo>
                  <a:pt x="113309" y="925830"/>
                </a:lnTo>
                <a:lnTo>
                  <a:pt x="96354" y="943610"/>
                </a:lnTo>
                <a:lnTo>
                  <a:pt x="104851" y="961390"/>
                </a:lnTo>
                <a:lnTo>
                  <a:pt x="96875" y="977900"/>
                </a:lnTo>
                <a:lnTo>
                  <a:pt x="123596" y="986790"/>
                </a:lnTo>
                <a:lnTo>
                  <a:pt x="111391" y="1004570"/>
                </a:lnTo>
                <a:lnTo>
                  <a:pt x="161366" y="1004570"/>
                </a:lnTo>
                <a:lnTo>
                  <a:pt x="156210" y="1021080"/>
                </a:lnTo>
                <a:lnTo>
                  <a:pt x="143230" y="1021080"/>
                </a:lnTo>
                <a:lnTo>
                  <a:pt x="145008" y="1038860"/>
                </a:lnTo>
                <a:lnTo>
                  <a:pt x="169862" y="1029970"/>
                </a:lnTo>
                <a:lnTo>
                  <a:pt x="188163" y="1021080"/>
                </a:lnTo>
                <a:lnTo>
                  <a:pt x="218084" y="1012190"/>
                </a:lnTo>
                <a:lnTo>
                  <a:pt x="228142" y="1029970"/>
                </a:lnTo>
                <a:lnTo>
                  <a:pt x="260794" y="1029970"/>
                </a:lnTo>
                <a:lnTo>
                  <a:pt x="336092" y="1021080"/>
                </a:lnTo>
                <a:lnTo>
                  <a:pt x="353352" y="1029970"/>
                </a:lnTo>
                <a:lnTo>
                  <a:pt x="483095" y="1029970"/>
                </a:lnTo>
                <a:lnTo>
                  <a:pt x="502818" y="1038860"/>
                </a:lnTo>
                <a:lnTo>
                  <a:pt x="619696" y="1038860"/>
                </a:lnTo>
                <a:lnTo>
                  <a:pt x="640549" y="1029970"/>
                </a:lnTo>
                <a:lnTo>
                  <a:pt x="681761" y="1038860"/>
                </a:lnTo>
                <a:lnTo>
                  <a:pt x="739521" y="1038860"/>
                </a:lnTo>
                <a:lnTo>
                  <a:pt x="771194" y="1047750"/>
                </a:lnTo>
                <a:lnTo>
                  <a:pt x="814197" y="1047750"/>
                </a:lnTo>
                <a:lnTo>
                  <a:pt x="868349" y="1038860"/>
                </a:lnTo>
                <a:lnTo>
                  <a:pt x="881087" y="1047750"/>
                </a:lnTo>
                <a:lnTo>
                  <a:pt x="894829" y="1038860"/>
                </a:lnTo>
                <a:lnTo>
                  <a:pt x="1032116" y="1038860"/>
                </a:lnTo>
                <a:lnTo>
                  <a:pt x="1091920" y="1047750"/>
                </a:lnTo>
                <a:lnTo>
                  <a:pt x="1329626" y="1047750"/>
                </a:lnTo>
                <a:lnTo>
                  <a:pt x="1376527" y="1055370"/>
                </a:lnTo>
                <a:lnTo>
                  <a:pt x="1862124" y="1055370"/>
                </a:lnTo>
                <a:lnTo>
                  <a:pt x="1646224" y="1047750"/>
                </a:lnTo>
                <a:lnTo>
                  <a:pt x="1439379" y="1047750"/>
                </a:lnTo>
                <a:lnTo>
                  <a:pt x="1421879" y="1038860"/>
                </a:lnTo>
                <a:lnTo>
                  <a:pt x="1287741" y="1038860"/>
                </a:lnTo>
                <a:lnTo>
                  <a:pt x="1117333" y="1029970"/>
                </a:lnTo>
                <a:lnTo>
                  <a:pt x="1098638" y="1021080"/>
                </a:lnTo>
                <a:lnTo>
                  <a:pt x="880389" y="1021080"/>
                </a:lnTo>
                <a:lnTo>
                  <a:pt x="862965" y="1012190"/>
                </a:lnTo>
                <a:lnTo>
                  <a:pt x="834326" y="1021080"/>
                </a:lnTo>
                <a:lnTo>
                  <a:pt x="809815" y="1012190"/>
                </a:lnTo>
                <a:lnTo>
                  <a:pt x="638111" y="1012190"/>
                </a:lnTo>
                <a:lnTo>
                  <a:pt x="638886" y="995680"/>
                </a:lnTo>
                <a:lnTo>
                  <a:pt x="1007452" y="986790"/>
                </a:lnTo>
                <a:lnTo>
                  <a:pt x="1032319" y="995680"/>
                </a:lnTo>
                <a:lnTo>
                  <a:pt x="1053490" y="986790"/>
                </a:lnTo>
                <a:lnTo>
                  <a:pt x="1069949" y="986790"/>
                </a:lnTo>
                <a:lnTo>
                  <a:pt x="1088085" y="995680"/>
                </a:lnTo>
                <a:lnTo>
                  <a:pt x="1238796" y="995680"/>
                </a:lnTo>
                <a:lnTo>
                  <a:pt x="1279855" y="1004570"/>
                </a:lnTo>
                <a:lnTo>
                  <a:pt x="1390103" y="1004570"/>
                </a:lnTo>
                <a:lnTo>
                  <a:pt x="1425600" y="995680"/>
                </a:lnTo>
                <a:lnTo>
                  <a:pt x="1512836" y="995680"/>
                </a:lnTo>
                <a:lnTo>
                  <a:pt x="1530731" y="1004570"/>
                </a:lnTo>
                <a:lnTo>
                  <a:pt x="1545653" y="995680"/>
                </a:lnTo>
                <a:lnTo>
                  <a:pt x="1582851" y="1004570"/>
                </a:lnTo>
                <a:lnTo>
                  <a:pt x="1738236" y="995680"/>
                </a:lnTo>
                <a:lnTo>
                  <a:pt x="1790573" y="1004570"/>
                </a:lnTo>
                <a:lnTo>
                  <a:pt x="1807146" y="995680"/>
                </a:lnTo>
                <a:lnTo>
                  <a:pt x="1939099" y="1004570"/>
                </a:lnTo>
                <a:lnTo>
                  <a:pt x="1953653" y="1004570"/>
                </a:lnTo>
                <a:lnTo>
                  <a:pt x="2002396" y="1012190"/>
                </a:lnTo>
                <a:lnTo>
                  <a:pt x="2046389" y="1004570"/>
                </a:lnTo>
                <a:lnTo>
                  <a:pt x="2081568" y="1012190"/>
                </a:lnTo>
                <a:lnTo>
                  <a:pt x="2162048" y="1012190"/>
                </a:lnTo>
                <a:lnTo>
                  <a:pt x="2260930" y="1021080"/>
                </a:lnTo>
                <a:lnTo>
                  <a:pt x="2288133" y="1012190"/>
                </a:lnTo>
                <a:lnTo>
                  <a:pt x="2315489" y="1021080"/>
                </a:lnTo>
                <a:lnTo>
                  <a:pt x="2330386" y="1012190"/>
                </a:lnTo>
                <a:lnTo>
                  <a:pt x="2621597" y="1012190"/>
                </a:lnTo>
                <a:lnTo>
                  <a:pt x="2649220" y="1021080"/>
                </a:lnTo>
                <a:lnTo>
                  <a:pt x="2765209" y="1012190"/>
                </a:lnTo>
                <a:lnTo>
                  <a:pt x="2816288" y="1012190"/>
                </a:lnTo>
                <a:lnTo>
                  <a:pt x="2833281" y="1021080"/>
                </a:lnTo>
                <a:lnTo>
                  <a:pt x="3072701" y="1021080"/>
                </a:lnTo>
                <a:lnTo>
                  <a:pt x="3088246" y="1012190"/>
                </a:lnTo>
                <a:lnTo>
                  <a:pt x="3107842" y="1021080"/>
                </a:lnTo>
                <a:lnTo>
                  <a:pt x="3191840" y="1012190"/>
                </a:lnTo>
                <a:lnTo>
                  <a:pt x="3215030" y="1021080"/>
                </a:lnTo>
                <a:lnTo>
                  <a:pt x="3227806" y="1004570"/>
                </a:lnTo>
                <a:lnTo>
                  <a:pt x="3273247" y="1004570"/>
                </a:lnTo>
                <a:lnTo>
                  <a:pt x="3372701" y="1012190"/>
                </a:lnTo>
                <a:lnTo>
                  <a:pt x="3386404" y="1004570"/>
                </a:lnTo>
                <a:lnTo>
                  <a:pt x="3461131" y="1004570"/>
                </a:lnTo>
                <a:lnTo>
                  <a:pt x="3474605" y="1012190"/>
                </a:lnTo>
                <a:lnTo>
                  <a:pt x="3506305" y="1004570"/>
                </a:lnTo>
                <a:lnTo>
                  <a:pt x="3524046" y="1004570"/>
                </a:lnTo>
                <a:lnTo>
                  <a:pt x="3583876" y="995680"/>
                </a:lnTo>
                <a:lnTo>
                  <a:pt x="3601377" y="1004570"/>
                </a:lnTo>
                <a:lnTo>
                  <a:pt x="3593998" y="1021080"/>
                </a:lnTo>
                <a:lnTo>
                  <a:pt x="3608755" y="1012190"/>
                </a:lnTo>
                <a:lnTo>
                  <a:pt x="3629736" y="1004570"/>
                </a:lnTo>
                <a:lnTo>
                  <a:pt x="3651859" y="995680"/>
                </a:lnTo>
                <a:lnTo>
                  <a:pt x="3683584" y="986790"/>
                </a:lnTo>
                <a:lnTo>
                  <a:pt x="3698887" y="986790"/>
                </a:lnTo>
                <a:lnTo>
                  <a:pt x="3707790" y="1004570"/>
                </a:lnTo>
                <a:lnTo>
                  <a:pt x="3723068" y="1004570"/>
                </a:lnTo>
                <a:lnTo>
                  <a:pt x="3741166" y="1012190"/>
                </a:lnTo>
                <a:lnTo>
                  <a:pt x="3737089" y="995680"/>
                </a:lnTo>
                <a:lnTo>
                  <a:pt x="3731958" y="986790"/>
                </a:lnTo>
                <a:lnTo>
                  <a:pt x="3726827" y="977900"/>
                </a:lnTo>
                <a:lnTo>
                  <a:pt x="3710394" y="977900"/>
                </a:lnTo>
                <a:lnTo>
                  <a:pt x="3752735" y="969010"/>
                </a:lnTo>
                <a:lnTo>
                  <a:pt x="3815181" y="961390"/>
                </a:lnTo>
                <a:lnTo>
                  <a:pt x="3839768" y="969010"/>
                </a:lnTo>
                <a:lnTo>
                  <a:pt x="3854983" y="961390"/>
                </a:lnTo>
                <a:lnTo>
                  <a:pt x="3883355" y="952500"/>
                </a:lnTo>
                <a:lnTo>
                  <a:pt x="3899814" y="952500"/>
                </a:lnTo>
                <a:lnTo>
                  <a:pt x="3891775" y="943610"/>
                </a:lnTo>
                <a:lnTo>
                  <a:pt x="3883736" y="934720"/>
                </a:lnTo>
                <a:lnTo>
                  <a:pt x="3867899" y="943610"/>
                </a:lnTo>
                <a:lnTo>
                  <a:pt x="3854831" y="934720"/>
                </a:lnTo>
                <a:lnTo>
                  <a:pt x="3878072" y="925830"/>
                </a:lnTo>
                <a:lnTo>
                  <a:pt x="3895953" y="916940"/>
                </a:lnTo>
                <a:lnTo>
                  <a:pt x="3850640" y="909320"/>
                </a:lnTo>
                <a:lnTo>
                  <a:pt x="3836708" y="916940"/>
                </a:lnTo>
                <a:lnTo>
                  <a:pt x="3839959" y="900430"/>
                </a:lnTo>
                <a:lnTo>
                  <a:pt x="3827957" y="882650"/>
                </a:lnTo>
                <a:lnTo>
                  <a:pt x="3877919" y="882650"/>
                </a:lnTo>
                <a:lnTo>
                  <a:pt x="3895458" y="873760"/>
                </a:lnTo>
                <a:lnTo>
                  <a:pt x="3885844" y="857250"/>
                </a:lnTo>
                <a:lnTo>
                  <a:pt x="3883075" y="839470"/>
                </a:lnTo>
                <a:lnTo>
                  <a:pt x="3847579" y="839470"/>
                </a:lnTo>
                <a:lnTo>
                  <a:pt x="3835895" y="821690"/>
                </a:lnTo>
                <a:lnTo>
                  <a:pt x="3882288" y="821690"/>
                </a:lnTo>
                <a:lnTo>
                  <a:pt x="3897680" y="814070"/>
                </a:lnTo>
                <a:lnTo>
                  <a:pt x="3923131" y="821690"/>
                </a:lnTo>
                <a:lnTo>
                  <a:pt x="3936174" y="814070"/>
                </a:lnTo>
                <a:lnTo>
                  <a:pt x="3922534" y="796290"/>
                </a:lnTo>
                <a:lnTo>
                  <a:pt x="3906329" y="787400"/>
                </a:lnTo>
                <a:lnTo>
                  <a:pt x="3882352" y="778510"/>
                </a:lnTo>
                <a:lnTo>
                  <a:pt x="3882453" y="762000"/>
                </a:lnTo>
                <a:lnTo>
                  <a:pt x="3922471" y="762000"/>
                </a:lnTo>
                <a:lnTo>
                  <a:pt x="3981145" y="753110"/>
                </a:lnTo>
                <a:lnTo>
                  <a:pt x="4002760" y="744220"/>
                </a:lnTo>
                <a:lnTo>
                  <a:pt x="4005503" y="727710"/>
                </a:lnTo>
                <a:lnTo>
                  <a:pt x="3981970" y="718820"/>
                </a:lnTo>
                <a:lnTo>
                  <a:pt x="3964635" y="709930"/>
                </a:lnTo>
                <a:lnTo>
                  <a:pt x="3955961" y="701040"/>
                </a:lnTo>
                <a:lnTo>
                  <a:pt x="3947287" y="692150"/>
                </a:lnTo>
                <a:lnTo>
                  <a:pt x="3928211" y="701040"/>
                </a:lnTo>
                <a:lnTo>
                  <a:pt x="3931310" y="683260"/>
                </a:lnTo>
                <a:lnTo>
                  <a:pt x="3916692" y="675640"/>
                </a:lnTo>
                <a:lnTo>
                  <a:pt x="3965410" y="666750"/>
                </a:lnTo>
                <a:lnTo>
                  <a:pt x="3983037" y="675640"/>
                </a:lnTo>
                <a:lnTo>
                  <a:pt x="4006786" y="666750"/>
                </a:lnTo>
                <a:lnTo>
                  <a:pt x="4000627" y="648970"/>
                </a:lnTo>
                <a:lnTo>
                  <a:pt x="3980650" y="648970"/>
                </a:lnTo>
                <a:lnTo>
                  <a:pt x="3967048" y="640080"/>
                </a:lnTo>
                <a:lnTo>
                  <a:pt x="3965206" y="623570"/>
                </a:lnTo>
                <a:lnTo>
                  <a:pt x="3993388" y="623570"/>
                </a:lnTo>
                <a:lnTo>
                  <a:pt x="3989032" y="605790"/>
                </a:lnTo>
                <a:lnTo>
                  <a:pt x="4029760" y="605790"/>
                </a:lnTo>
                <a:lnTo>
                  <a:pt x="4030421" y="596900"/>
                </a:lnTo>
                <a:close/>
              </a:path>
            </a:pathLst>
          </a:custGeom>
          <a:solidFill>
            <a:srgbClr val="4877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154033" y="1244830"/>
            <a:ext cx="3350260" cy="740410"/>
          </a:xfrm>
          <a:prstGeom prst="rect">
            <a:avLst/>
          </a:prstGeom>
          <a:solidFill>
            <a:srgbClr val="FBAA00"/>
          </a:solidFill>
        </p:spPr>
        <p:txBody>
          <a:bodyPr vert="horz" wrap="square" lIns="0" tIns="184150" rIns="0" bIns="0" rtlCol="0">
            <a:spAutoFit/>
          </a:bodyPr>
          <a:lstStyle/>
          <a:p>
            <a:pPr marL="1108075">
              <a:lnSpc>
                <a:spcPct val="100000"/>
              </a:lnSpc>
              <a:spcBef>
                <a:spcPts val="1450"/>
              </a:spcBef>
            </a:pPr>
            <a:r>
              <a:rPr sz="2000" spc="-10" dirty="0"/>
              <a:t>ETIQUETTE</a:t>
            </a:r>
            <a:endParaRPr sz="2000"/>
          </a:p>
        </p:txBody>
      </p:sp>
      <p:sp>
        <p:nvSpPr>
          <p:cNvPr id="40" name="object 40"/>
          <p:cNvSpPr txBox="1"/>
          <p:nvPr/>
        </p:nvSpPr>
        <p:spPr>
          <a:xfrm>
            <a:off x="7532871" y="2531870"/>
            <a:ext cx="2467610" cy="960755"/>
          </a:xfrm>
          <a:prstGeom prst="rect">
            <a:avLst/>
          </a:prstGeom>
          <a:solidFill>
            <a:srgbClr val="16786F"/>
          </a:solidFill>
        </p:spPr>
        <p:txBody>
          <a:bodyPr vert="horz" wrap="square" lIns="0" tIns="93345" rIns="0" bIns="0" rtlCol="0">
            <a:spAutoFit/>
          </a:bodyPr>
          <a:lstStyle/>
          <a:p>
            <a:pPr marL="176530" marR="172720" indent="-1270" algn="ctr">
              <a:lnSpc>
                <a:spcPct val="113599"/>
              </a:lnSpc>
              <a:spcBef>
                <a:spcPts val="735"/>
              </a:spcBef>
            </a:pPr>
            <a:r>
              <a:rPr sz="1400" b="1" spc="50" dirty="0">
                <a:solidFill>
                  <a:srgbClr val="FFFFFF"/>
                </a:solidFill>
                <a:latin typeface="Calibri"/>
                <a:cs typeface="Calibri"/>
              </a:rPr>
              <a:t>Manners</a:t>
            </a:r>
            <a:r>
              <a:rPr sz="1400" b="1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400" b="1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40" dirty="0">
                <a:solidFill>
                  <a:srgbClr val="FFFFFF"/>
                </a:solidFill>
                <a:latin typeface="Calibri"/>
                <a:cs typeface="Calibri"/>
              </a:rPr>
              <a:t>Vietnam: </a:t>
            </a:r>
            <a:r>
              <a:rPr sz="1400" b="1" spc="60" dirty="0">
                <a:solidFill>
                  <a:srgbClr val="FFFFFF"/>
                </a:solidFill>
                <a:latin typeface="Calibri"/>
                <a:cs typeface="Calibri"/>
              </a:rPr>
              <a:t>underpinned</a:t>
            </a:r>
            <a:r>
              <a:rPr sz="1400" b="1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400" b="1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b="1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30" dirty="0">
                <a:solidFill>
                  <a:srgbClr val="FFFFFF"/>
                </a:solidFill>
                <a:latin typeface="Calibri"/>
                <a:cs typeface="Calibri"/>
              </a:rPr>
              <a:t>value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b="1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45" dirty="0">
                <a:solidFill>
                  <a:srgbClr val="FFFFFF"/>
                </a:solidFill>
                <a:latin typeface="Calibri"/>
                <a:cs typeface="Calibri"/>
              </a:rPr>
              <a:t>modest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334000" y="1129273"/>
            <a:ext cx="4219575" cy="8242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85"/>
              </a:spcBef>
            </a:pP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b="1" spc="75" dirty="0">
                <a:latin typeface="Trebuchet MS"/>
                <a:cs typeface="Trebuchet MS"/>
              </a:rPr>
              <a:t>Western</a:t>
            </a:r>
            <a:r>
              <a:rPr sz="1500" b="1" spc="2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culture,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expressions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such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as “thank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you”,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“excuse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me”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“sorry”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5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said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50" dirty="0">
                <a:latin typeface="Trebuchet MS"/>
                <a:cs typeface="Trebuchet MS"/>
              </a:rPr>
              <a:t> acknowledge</a:t>
            </a:r>
            <a:r>
              <a:rPr sz="1500" spc="2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minor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incidents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&amp;</a:t>
            </a:r>
            <a:r>
              <a:rPr sz="1500" spc="40" dirty="0">
                <a:latin typeface="Trebuchet MS"/>
                <a:cs typeface="Trebuchet MS"/>
              </a:rPr>
              <a:t> courtesies.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4059" y="2549641"/>
            <a:ext cx="5154295" cy="82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b="1" spc="50" dirty="0">
                <a:latin typeface="Trebuchet MS"/>
                <a:cs typeface="Trebuchet MS"/>
              </a:rPr>
              <a:t>Vietnamese</a:t>
            </a:r>
            <a:r>
              <a:rPr sz="1500" b="1" spc="1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culture,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people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tend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only</a:t>
            </a:r>
            <a:r>
              <a:rPr sz="1500" spc="3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apologies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or </a:t>
            </a:r>
            <a:r>
              <a:rPr sz="1500" spc="65" dirty="0">
                <a:latin typeface="Trebuchet MS"/>
                <a:cs typeface="Trebuchet MS"/>
              </a:rPr>
              <a:t>thank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when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they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truly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believe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that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one’s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actions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have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500" dirty="0">
                <a:latin typeface="Trebuchet MS"/>
                <a:cs typeface="Trebuchet MS"/>
              </a:rPr>
              <a:t>indebted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them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deserve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gratitude.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246288" y="3784081"/>
            <a:ext cx="3077210" cy="82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E.g: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They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may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not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give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grateful </a:t>
            </a:r>
            <a:r>
              <a:rPr sz="1500" spc="60" dirty="0">
                <a:latin typeface="Trebuchet MS"/>
                <a:cs typeface="Trebuchet MS"/>
              </a:rPr>
              <a:t>response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when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being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offered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500" spc="40" dirty="0">
                <a:latin typeface="Trebuchet MS"/>
                <a:cs typeface="Trebuchet MS"/>
              </a:rPr>
              <a:t>compliments.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23328" y="3664902"/>
            <a:ext cx="4043045" cy="1093470"/>
          </a:xfrm>
          <a:custGeom>
            <a:avLst/>
            <a:gdLst/>
            <a:ahLst/>
            <a:cxnLst/>
            <a:rect l="l" t="t" r="r" b="b"/>
            <a:pathLst>
              <a:path w="4043045" h="1093470">
                <a:moveTo>
                  <a:pt x="37744" y="277482"/>
                </a:moveTo>
                <a:lnTo>
                  <a:pt x="36068" y="274053"/>
                </a:lnTo>
                <a:lnTo>
                  <a:pt x="33070" y="274116"/>
                </a:lnTo>
                <a:lnTo>
                  <a:pt x="30759" y="272999"/>
                </a:lnTo>
                <a:lnTo>
                  <a:pt x="28740" y="272097"/>
                </a:lnTo>
                <a:lnTo>
                  <a:pt x="27686" y="273494"/>
                </a:lnTo>
                <a:lnTo>
                  <a:pt x="27203" y="274993"/>
                </a:lnTo>
                <a:lnTo>
                  <a:pt x="26428" y="277126"/>
                </a:lnTo>
                <a:lnTo>
                  <a:pt x="27762" y="278066"/>
                </a:lnTo>
                <a:lnTo>
                  <a:pt x="32156" y="278130"/>
                </a:lnTo>
                <a:lnTo>
                  <a:pt x="34848" y="279006"/>
                </a:lnTo>
                <a:lnTo>
                  <a:pt x="37744" y="277482"/>
                </a:lnTo>
                <a:close/>
              </a:path>
              <a:path w="4043045" h="1093470">
                <a:moveTo>
                  <a:pt x="48996" y="397840"/>
                </a:moveTo>
                <a:lnTo>
                  <a:pt x="29692" y="397840"/>
                </a:lnTo>
                <a:lnTo>
                  <a:pt x="26327" y="406488"/>
                </a:lnTo>
                <a:lnTo>
                  <a:pt x="20294" y="406488"/>
                </a:lnTo>
                <a:lnTo>
                  <a:pt x="26187" y="415150"/>
                </a:lnTo>
                <a:lnTo>
                  <a:pt x="30454" y="415150"/>
                </a:lnTo>
                <a:lnTo>
                  <a:pt x="33515" y="406488"/>
                </a:lnTo>
                <a:lnTo>
                  <a:pt x="42583" y="406488"/>
                </a:lnTo>
                <a:lnTo>
                  <a:pt x="48996" y="397840"/>
                </a:lnTo>
                <a:close/>
              </a:path>
              <a:path w="4043045" h="1093470">
                <a:moveTo>
                  <a:pt x="78371" y="734923"/>
                </a:moveTo>
                <a:lnTo>
                  <a:pt x="78168" y="727202"/>
                </a:lnTo>
                <a:lnTo>
                  <a:pt x="75831" y="725779"/>
                </a:lnTo>
                <a:lnTo>
                  <a:pt x="74231" y="727837"/>
                </a:lnTo>
                <a:lnTo>
                  <a:pt x="70142" y="731964"/>
                </a:lnTo>
                <a:lnTo>
                  <a:pt x="65735" y="735799"/>
                </a:lnTo>
                <a:lnTo>
                  <a:pt x="62725" y="740168"/>
                </a:lnTo>
                <a:lnTo>
                  <a:pt x="62852" y="745883"/>
                </a:lnTo>
                <a:lnTo>
                  <a:pt x="63334" y="750620"/>
                </a:lnTo>
                <a:lnTo>
                  <a:pt x="62382" y="753948"/>
                </a:lnTo>
                <a:lnTo>
                  <a:pt x="64630" y="759701"/>
                </a:lnTo>
                <a:lnTo>
                  <a:pt x="66865" y="760577"/>
                </a:lnTo>
                <a:lnTo>
                  <a:pt x="71818" y="757885"/>
                </a:lnTo>
                <a:lnTo>
                  <a:pt x="73152" y="755980"/>
                </a:lnTo>
                <a:lnTo>
                  <a:pt x="71335" y="753287"/>
                </a:lnTo>
                <a:lnTo>
                  <a:pt x="70180" y="751395"/>
                </a:lnTo>
                <a:lnTo>
                  <a:pt x="67208" y="750379"/>
                </a:lnTo>
                <a:lnTo>
                  <a:pt x="69062" y="744804"/>
                </a:lnTo>
                <a:lnTo>
                  <a:pt x="71335" y="743788"/>
                </a:lnTo>
                <a:lnTo>
                  <a:pt x="77190" y="739216"/>
                </a:lnTo>
                <a:lnTo>
                  <a:pt x="78371" y="734923"/>
                </a:lnTo>
                <a:close/>
              </a:path>
              <a:path w="4043045" h="1093470">
                <a:moveTo>
                  <a:pt x="79286" y="865619"/>
                </a:moveTo>
                <a:lnTo>
                  <a:pt x="76390" y="862825"/>
                </a:lnTo>
                <a:lnTo>
                  <a:pt x="73456" y="866419"/>
                </a:lnTo>
                <a:lnTo>
                  <a:pt x="76568" y="868997"/>
                </a:lnTo>
                <a:lnTo>
                  <a:pt x="77266" y="871626"/>
                </a:lnTo>
                <a:lnTo>
                  <a:pt x="77927" y="868692"/>
                </a:lnTo>
                <a:lnTo>
                  <a:pt x="79286" y="865619"/>
                </a:lnTo>
                <a:close/>
              </a:path>
              <a:path w="4043045" h="1093470">
                <a:moveTo>
                  <a:pt x="86829" y="735380"/>
                </a:moveTo>
                <a:lnTo>
                  <a:pt x="78600" y="735380"/>
                </a:lnTo>
                <a:lnTo>
                  <a:pt x="78663" y="744029"/>
                </a:lnTo>
                <a:lnTo>
                  <a:pt x="84797" y="744029"/>
                </a:lnTo>
                <a:lnTo>
                  <a:pt x="86829" y="735380"/>
                </a:lnTo>
                <a:close/>
              </a:path>
              <a:path w="4043045" h="1093470">
                <a:moveTo>
                  <a:pt x="106934" y="932078"/>
                </a:moveTo>
                <a:lnTo>
                  <a:pt x="99364" y="915593"/>
                </a:lnTo>
                <a:lnTo>
                  <a:pt x="93865" y="921943"/>
                </a:lnTo>
                <a:lnTo>
                  <a:pt x="90728" y="926350"/>
                </a:lnTo>
                <a:lnTo>
                  <a:pt x="88442" y="931202"/>
                </a:lnTo>
                <a:lnTo>
                  <a:pt x="87388" y="936650"/>
                </a:lnTo>
                <a:lnTo>
                  <a:pt x="85750" y="942098"/>
                </a:lnTo>
                <a:lnTo>
                  <a:pt x="90665" y="940587"/>
                </a:lnTo>
                <a:lnTo>
                  <a:pt x="92659" y="941362"/>
                </a:lnTo>
                <a:lnTo>
                  <a:pt x="97358" y="941768"/>
                </a:lnTo>
                <a:lnTo>
                  <a:pt x="102069" y="939876"/>
                </a:lnTo>
                <a:lnTo>
                  <a:pt x="105651" y="936396"/>
                </a:lnTo>
                <a:lnTo>
                  <a:pt x="106934" y="932078"/>
                </a:lnTo>
                <a:close/>
              </a:path>
              <a:path w="4043045" h="1093470">
                <a:moveTo>
                  <a:pt x="108889" y="792416"/>
                </a:moveTo>
                <a:lnTo>
                  <a:pt x="108585" y="788543"/>
                </a:lnTo>
                <a:lnTo>
                  <a:pt x="108292" y="784212"/>
                </a:lnTo>
                <a:lnTo>
                  <a:pt x="104940" y="784529"/>
                </a:lnTo>
                <a:lnTo>
                  <a:pt x="98285" y="785368"/>
                </a:lnTo>
                <a:lnTo>
                  <a:pt x="94589" y="786485"/>
                </a:lnTo>
                <a:lnTo>
                  <a:pt x="89827" y="783932"/>
                </a:lnTo>
                <a:lnTo>
                  <a:pt x="91643" y="788466"/>
                </a:lnTo>
                <a:lnTo>
                  <a:pt x="92202" y="792099"/>
                </a:lnTo>
                <a:lnTo>
                  <a:pt x="94373" y="794435"/>
                </a:lnTo>
                <a:lnTo>
                  <a:pt x="96710" y="797064"/>
                </a:lnTo>
                <a:lnTo>
                  <a:pt x="99364" y="792137"/>
                </a:lnTo>
                <a:lnTo>
                  <a:pt x="102362" y="793254"/>
                </a:lnTo>
                <a:lnTo>
                  <a:pt x="102539" y="793280"/>
                </a:lnTo>
                <a:lnTo>
                  <a:pt x="102857" y="793280"/>
                </a:lnTo>
                <a:lnTo>
                  <a:pt x="103174" y="793419"/>
                </a:lnTo>
                <a:lnTo>
                  <a:pt x="106692" y="793737"/>
                </a:lnTo>
                <a:lnTo>
                  <a:pt x="108889" y="792416"/>
                </a:lnTo>
                <a:close/>
              </a:path>
              <a:path w="4043045" h="1093470">
                <a:moveTo>
                  <a:pt x="112801" y="896366"/>
                </a:moveTo>
                <a:lnTo>
                  <a:pt x="108648" y="892314"/>
                </a:lnTo>
                <a:lnTo>
                  <a:pt x="105473" y="894207"/>
                </a:lnTo>
                <a:lnTo>
                  <a:pt x="101180" y="895388"/>
                </a:lnTo>
                <a:lnTo>
                  <a:pt x="100025" y="896048"/>
                </a:lnTo>
                <a:lnTo>
                  <a:pt x="96189" y="897483"/>
                </a:lnTo>
                <a:lnTo>
                  <a:pt x="93611" y="897788"/>
                </a:lnTo>
                <a:lnTo>
                  <a:pt x="90500" y="896543"/>
                </a:lnTo>
                <a:lnTo>
                  <a:pt x="95275" y="891222"/>
                </a:lnTo>
                <a:lnTo>
                  <a:pt x="101320" y="887488"/>
                </a:lnTo>
                <a:lnTo>
                  <a:pt x="107416" y="883856"/>
                </a:lnTo>
                <a:lnTo>
                  <a:pt x="112344" y="878878"/>
                </a:lnTo>
                <a:lnTo>
                  <a:pt x="110985" y="876681"/>
                </a:lnTo>
                <a:lnTo>
                  <a:pt x="109524" y="876401"/>
                </a:lnTo>
                <a:lnTo>
                  <a:pt x="92392" y="876122"/>
                </a:lnTo>
                <a:lnTo>
                  <a:pt x="84442" y="876350"/>
                </a:lnTo>
                <a:lnTo>
                  <a:pt x="76504" y="877303"/>
                </a:lnTo>
                <a:lnTo>
                  <a:pt x="68326" y="878840"/>
                </a:lnTo>
                <a:lnTo>
                  <a:pt x="67551" y="889063"/>
                </a:lnTo>
                <a:lnTo>
                  <a:pt x="68783" y="890536"/>
                </a:lnTo>
                <a:lnTo>
                  <a:pt x="76949" y="886206"/>
                </a:lnTo>
                <a:lnTo>
                  <a:pt x="81622" y="894232"/>
                </a:lnTo>
                <a:lnTo>
                  <a:pt x="85534" y="901217"/>
                </a:lnTo>
                <a:lnTo>
                  <a:pt x="86271" y="908723"/>
                </a:lnTo>
                <a:lnTo>
                  <a:pt x="88303" y="910043"/>
                </a:lnTo>
                <a:lnTo>
                  <a:pt x="96608" y="908329"/>
                </a:lnTo>
                <a:lnTo>
                  <a:pt x="101701" y="906843"/>
                </a:lnTo>
                <a:lnTo>
                  <a:pt x="109664" y="902512"/>
                </a:lnTo>
                <a:lnTo>
                  <a:pt x="112801" y="896366"/>
                </a:lnTo>
                <a:close/>
              </a:path>
              <a:path w="4043045" h="1093470">
                <a:moveTo>
                  <a:pt x="139649" y="1036066"/>
                </a:moveTo>
                <a:lnTo>
                  <a:pt x="139052" y="1034415"/>
                </a:lnTo>
                <a:lnTo>
                  <a:pt x="137909" y="1033551"/>
                </a:lnTo>
                <a:lnTo>
                  <a:pt x="136956" y="1032776"/>
                </a:lnTo>
                <a:lnTo>
                  <a:pt x="135813" y="1032992"/>
                </a:lnTo>
                <a:lnTo>
                  <a:pt x="133299" y="1035964"/>
                </a:lnTo>
                <a:lnTo>
                  <a:pt x="131241" y="1038123"/>
                </a:lnTo>
                <a:lnTo>
                  <a:pt x="130263" y="1042073"/>
                </a:lnTo>
                <a:lnTo>
                  <a:pt x="134696" y="1041717"/>
                </a:lnTo>
                <a:lnTo>
                  <a:pt x="136410" y="1038860"/>
                </a:lnTo>
                <a:lnTo>
                  <a:pt x="139649" y="1036066"/>
                </a:lnTo>
                <a:close/>
              </a:path>
              <a:path w="4043045" h="1093470">
                <a:moveTo>
                  <a:pt x="159829" y="1063320"/>
                </a:moveTo>
                <a:lnTo>
                  <a:pt x="156933" y="1062659"/>
                </a:lnTo>
                <a:lnTo>
                  <a:pt x="155371" y="1062278"/>
                </a:lnTo>
                <a:lnTo>
                  <a:pt x="154393" y="1063434"/>
                </a:lnTo>
                <a:lnTo>
                  <a:pt x="154241" y="1064717"/>
                </a:lnTo>
                <a:lnTo>
                  <a:pt x="153962" y="1066850"/>
                </a:lnTo>
                <a:lnTo>
                  <a:pt x="154178" y="1068946"/>
                </a:lnTo>
                <a:lnTo>
                  <a:pt x="156413" y="1070063"/>
                </a:lnTo>
                <a:lnTo>
                  <a:pt x="158153" y="1070089"/>
                </a:lnTo>
                <a:lnTo>
                  <a:pt x="158750" y="1068971"/>
                </a:lnTo>
                <a:lnTo>
                  <a:pt x="159334" y="1065593"/>
                </a:lnTo>
                <a:lnTo>
                  <a:pt x="159829" y="1063320"/>
                </a:lnTo>
                <a:close/>
              </a:path>
              <a:path w="4043045" h="1093470">
                <a:moveTo>
                  <a:pt x="199250" y="1054773"/>
                </a:moveTo>
                <a:lnTo>
                  <a:pt x="198412" y="1050823"/>
                </a:lnTo>
                <a:lnTo>
                  <a:pt x="197777" y="1047610"/>
                </a:lnTo>
                <a:lnTo>
                  <a:pt x="194398" y="1045489"/>
                </a:lnTo>
                <a:lnTo>
                  <a:pt x="183083" y="1048029"/>
                </a:lnTo>
                <a:lnTo>
                  <a:pt x="175818" y="1047750"/>
                </a:lnTo>
                <a:lnTo>
                  <a:pt x="173697" y="1050798"/>
                </a:lnTo>
                <a:lnTo>
                  <a:pt x="175196" y="1057211"/>
                </a:lnTo>
                <a:lnTo>
                  <a:pt x="180632" y="1061580"/>
                </a:lnTo>
                <a:lnTo>
                  <a:pt x="184200" y="1061580"/>
                </a:lnTo>
                <a:lnTo>
                  <a:pt x="190728" y="1060742"/>
                </a:lnTo>
                <a:lnTo>
                  <a:pt x="191566" y="1060602"/>
                </a:lnTo>
                <a:lnTo>
                  <a:pt x="192366" y="1060704"/>
                </a:lnTo>
                <a:lnTo>
                  <a:pt x="196761" y="1059307"/>
                </a:lnTo>
                <a:lnTo>
                  <a:pt x="199250" y="1054773"/>
                </a:lnTo>
                <a:close/>
              </a:path>
              <a:path w="4043045" h="1093470">
                <a:moveTo>
                  <a:pt x="851115" y="1057910"/>
                </a:moveTo>
                <a:lnTo>
                  <a:pt x="848601" y="1055052"/>
                </a:lnTo>
                <a:lnTo>
                  <a:pt x="845985" y="1053973"/>
                </a:lnTo>
                <a:lnTo>
                  <a:pt x="842594" y="1054811"/>
                </a:lnTo>
                <a:lnTo>
                  <a:pt x="841857" y="1054950"/>
                </a:lnTo>
                <a:lnTo>
                  <a:pt x="841095" y="1055192"/>
                </a:lnTo>
                <a:lnTo>
                  <a:pt x="840917" y="1057071"/>
                </a:lnTo>
                <a:lnTo>
                  <a:pt x="841273" y="1057668"/>
                </a:lnTo>
                <a:lnTo>
                  <a:pt x="845070" y="1060526"/>
                </a:lnTo>
                <a:lnTo>
                  <a:pt x="847940" y="1059002"/>
                </a:lnTo>
                <a:lnTo>
                  <a:pt x="851115" y="1057910"/>
                </a:lnTo>
                <a:close/>
              </a:path>
              <a:path w="4043045" h="1093470">
                <a:moveTo>
                  <a:pt x="987793" y="1060119"/>
                </a:moveTo>
                <a:lnTo>
                  <a:pt x="984338" y="1057427"/>
                </a:lnTo>
                <a:lnTo>
                  <a:pt x="980668" y="1056640"/>
                </a:lnTo>
                <a:lnTo>
                  <a:pt x="976744" y="1057160"/>
                </a:lnTo>
                <a:lnTo>
                  <a:pt x="972540" y="1058329"/>
                </a:lnTo>
                <a:lnTo>
                  <a:pt x="976452" y="1060310"/>
                </a:lnTo>
                <a:lnTo>
                  <a:pt x="980363" y="1060094"/>
                </a:lnTo>
                <a:lnTo>
                  <a:pt x="984173" y="1059434"/>
                </a:lnTo>
                <a:lnTo>
                  <a:pt x="987793" y="1060119"/>
                </a:lnTo>
                <a:close/>
              </a:path>
              <a:path w="4043045" h="1093470">
                <a:moveTo>
                  <a:pt x="1075905" y="1060665"/>
                </a:moveTo>
                <a:lnTo>
                  <a:pt x="1072781" y="1059942"/>
                </a:lnTo>
                <a:lnTo>
                  <a:pt x="1071232" y="1057592"/>
                </a:lnTo>
                <a:lnTo>
                  <a:pt x="1068616" y="1059167"/>
                </a:lnTo>
                <a:lnTo>
                  <a:pt x="1068298" y="1059408"/>
                </a:lnTo>
                <a:lnTo>
                  <a:pt x="1068057" y="1060323"/>
                </a:lnTo>
                <a:lnTo>
                  <a:pt x="1069911" y="1062520"/>
                </a:lnTo>
                <a:lnTo>
                  <a:pt x="1072045" y="1062939"/>
                </a:lnTo>
                <a:lnTo>
                  <a:pt x="1075905" y="1060665"/>
                </a:lnTo>
                <a:close/>
              </a:path>
              <a:path w="4043045" h="1093470">
                <a:moveTo>
                  <a:pt x="1184452" y="1064234"/>
                </a:moveTo>
                <a:lnTo>
                  <a:pt x="1184389" y="1063434"/>
                </a:lnTo>
                <a:lnTo>
                  <a:pt x="1184389" y="1063015"/>
                </a:lnTo>
                <a:lnTo>
                  <a:pt x="1183894" y="1062316"/>
                </a:lnTo>
                <a:lnTo>
                  <a:pt x="1183614" y="1062240"/>
                </a:lnTo>
                <a:lnTo>
                  <a:pt x="1179537" y="1061847"/>
                </a:lnTo>
                <a:lnTo>
                  <a:pt x="1175296" y="1061072"/>
                </a:lnTo>
                <a:lnTo>
                  <a:pt x="1170673" y="1061046"/>
                </a:lnTo>
                <a:lnTo>
                  <a:pt x="1165453" y="1062863"/>
                </a:lnTo>
                <a:lnTo>
                  <a:pt x="1170305" y="1064120"/>
                </a:lnTo>
                <a:lnTo>
                  <a:pt x="1174788" y="1064691"/>
                </a:lnTo>
                <a:lnTo>
                  <a:pt x="1184008" y="1065110"/>
                </a:lnTo>
                <a:lnTo>
                  <a:pt x="1184452" y="1064234"/>
                </a:lnTo>
                <a:close/>
              </a:path>
              <a:path w="4043045" h="1093470">
                <a:moveTo>
                  <a:pt x="1216050" y="1063777"/>
                </a:moveTo>
                <a:lnTo>
                  <a:pt x="1196289" y="1062278"/>
                </a:lnTo>
                <a:lnTo>
                  <a:pt x="1200315" y="1064628"/>
                </a:lnTo>
                <a:lnTo>
                  <a:pt x="1204772" y="1065618"/>
                </a:lnTo>
                <a:lnTo>
                  <a:pt x="1209916" y="1065301"/>
                </a:lnTo>
                <a:lnTo>
                  <a:pt x="1216050" y="1063777"/>
                </a:lnTo>
                <a:close/>
              </a:path>
              <a:path w="4043045" h="1093470">
                <a:moveTo>
                  <a:pt x="1615922" y="1055611"/>
                </a:moveTo>
                <a:lnTo>
                  <a:pt x="1611630" y="1046949"/>
                </a:lnTo>
                <a:lnTo>
                  <a:pt x="1603222" y="1046949"/>
                </a:lnTo>
                <a:lnTo>
                  <a:pt x="1598650" y="1055611"/>
                </a:lnTo>
                <a:lnTo>
                  <a:pt x="1574660" y="1055611"/>
                </a:lnTo>
                <a:lnTo>
                  <a:pt x="1586661" y="1064260"/>
                </a:lnTo>
                <a:lnTo>
                  <a:pt x="1598714" y="1055611"/>
                </a:lnTo>
                <a:lnTo>
                  <a:pt x="1615922" y="1055611"/>
                </a:lnTo>
                <a:close/>
              </a:path>
              <a:path w="4043045" h="1093470">
                <a:moveTo>
                  <a:pt x="1636102" y="1055611"/>
                </a:moveTo>
                <a:lnTo>
                  <a:pt x="1628571" y="1046949"/>
                </a:lnTo>
                <a:lnTo>
                  <a:pt x="1624939" y="1055611"/>
                </a:lnTo>
                <a:lnTo>
                  <a:pt x="1636102" y="1055611"/>
                </a:lnTo>
                <a:close/>
              </a:path>
              <a:path w="4043045" h="1093470">
                <a:moveTo>
                  <a:pt x="1662506" y="1055611"/>
                </a:moveTo>
                <a:lnTo>
                  <a:pt x="1657299" y="1046949"/>
                </a:lnTo>
                <a:lnTo>
                  <a:pt x="1647139" y="1046949"/>
                </a:lnTo>
                <a:lnTo>
                  <a:pt x="1640776" y="1055611"/>
                </a:lnTo>
                <a:lnTo>
                  <a:pt x="1662506" y="1055611"/>
                </a:lnTo>
                <a:close/>
              </a:path>
              <a:path w="4043045" h="1093470">
                <a:moveTo>
                  <a:pt x="1693646" y="1055611"/>
                </a:moveTo>
                <a:lnTo>
                  <a:pt x="1688592" y="1046949"/>
                </a:lnTo>
                <a:lnTo>
                  <a:pt x="1673326" y="1046949"/>
                </a:lnTo>
                <a:lnTo>
                  <a:pt x="1667840" y="1055611"/>
                </a:lnTo>
                <a:lnTo>
                  <a:pt x="1693646" y="1055611"/>
                </a:lnTo>
                <a:close/>
              </a:path>
              <a:path w="4043045" h="1093470">
                <a:moveTo>
                  <a:pt x="1741233" y="1055611"/>
                </a:moveTo>
                <a:lnTo>
                  <a:pt x="1734769" y="1046949"/>
                </a:lnTo>
                <a:lnTo>
                  <a:pt x="1728266" y="1046949"/>
                </a:lnTo>
                <a:lnTo>
                  <a:pt x="1721573" y="1055611"/>
                </a:lnTo>
                <a:lnTo>
                  <a:pt x="1741233" y="1055611"/>
                </a:lnTo>
                <a:close/>
              </a:path>
              <a:path w="4043045" h="1093470">
                <a:moveTo>
                  <a:pt x="1868690" y="1064260"/>
                </a:moveTo>
                <a:lnTo>
                  <a:pt x="1868474" y="1055611"/>
                </a:lnTo>
                <a:lnTo>
                  <a:pt x="1762772" y="1055611"/>
                </a:lnTo>
                <a:lnTo>
                  <a:pt x="1771992" y="1064260"/>
                </a:lnTo>
                <a:lnTo>
                  <a:pt x="1868690" y="1064260"/>
                </a:lnTo>
                <a:close/>
              </a:path>
              <a:path w="4043045" h="1093470">
                <a:moveTo>
                  <a:pt x="2132546" y="1074839"/>
                </a:moveTo>
                <a:lnTo>
                  <a:pt x="2132025" y="1073404"/>
                </a:lnTo>
                <a:lnTo>
                  <a:pt x="2130768" y="1072083"/>
                </a:lnTo>
                <a:lnTo>
                  <a:pt x="2126551" y="1068425"/>
                </a:lnTo>
                <a:lnTo>
                  <a:pt x="2122360" y="1066723"/>
                </a:lnTo>
                <a:lnTo>
                  <a:pt x="2117725" y="1066888"/>
                </a:lnTo>
                <a:lnTo>
                  <a:pt x="2112124" y="1068844"/>
                </a:lnTo>
                <a:lnTo>
                  <a:pt x="2108289" y="1070546"/>
                </a:lnTo>
                <a:lnTo>
                  <a:pt x="2108149" y="1072159"/>
                </a:lnTo>
                <a:lnTo>
                  <a:pt x="2114778" y="1078191"/>
                </a:lnTo>
                <a:lnTo>
                  <a:pt x="2118830" y="1077048"/>
                </a:lnTo>
                <a:lnTo>
                  <a:pt x="2124684" y="1077252"/>
                </a:lnTo>
                <a:lnTo>
                  <a:pt x="2126538" y="1077455"/>
                </a:lnTo>
                <a:lnTo>
                  <a:pt x="2128431" y="1077493"/>
                </a:lnTo>
                <a:lnTo>
                  <a:pt x="2129650" y="1077595"/>
                </a:lnTo>
                <a:lnTo>
                  <a:pt x="2131263" y="1077988"/>
                </a:lnTo>
                <a:lnTo>
                  <a:pt x="2132546" y="1074839"/>
                </a:lnTo>
                <a:close/>
              </a:path>
              <a:path w="4043045" h="1093470">
                <a:moveTo>
                  <a:pt x="2164702" y="1074597"/>
                </a:moveTo>
                <a:lnTo>
                  <a:pt x="2164207" y="1073200"/>
                </a:lnTo>
                <a:lnTo>
                  <a:pt x="2160854" y="1072019"/>
                </a:lnTo>
                <a:lnTo>
                  <a:pt x="2158492" y="1070825"/>
                </a:lnTo>
                <a:lnTo>
                  <a:pt x="2153043" y="1072476"/>
                </a:lnTo>
                <a:lnTo>
                  <a:pt x="2149589" y="1072045"/>
                </a:lnTo>
                <a:lnTo>
                  <a:pt x="2145919" y="1071524"/>
                </a:lnTo>
                <a:lnTo>
                  <a:pt x="2144077" y="1071562"/>
                </a:lnTo>
                <a:lnTo>
                  <a:pt x="2142185" y="1071422"/>
                </a:lnTo>
                <a:lnTo>
                  <a:pt x="2139251" y="1071524"/>
                </a:lnTo>
                <a:lnTo>
                  <a:pt x="2138070" y="1071740"/>
                </a:lnTo>
                <a:lnTo>
                  <a:pt x="2137829" y="1074242"/>
                </a:lnTo>
                <a:lnTo>
                  <a:pt x="2138730" y="1075016"/>
                </a:lnTo>
                <a:lnTo>
                  <a:pt x="2140267" y="1076071"/>
                </a:lnTo>
                <a:lnTo>
                  <a:pt x="2141207" y="1075956"/>
                </a:lnTo>
                <a:lnTo>
                  <a:pt x="2141842" y="1076375"/>
                </a:lnTo>
                <a:lnTo>
                  <a:pt x="2146833" y="1077912"/>
                </a:lnTo>
                <a:lnTo>
                  <a:pt x="2151977" y="1077772"/>
                </a:lnTo>
                <a:lnTo>
                  <a:pt x="2157133" y="1077341"/>
                </a:lnTo>
                <a:lnTo>
                  <a:pt x="2162187" y="1078052"/>
                </a:lnTo>
                <a:lnTo>
                  <a:pt x="2163026" y="1078369"/>
                </a:lnTo>
                <a:lnTo>
                  <a:pt x="2164067" y="1077175"/>
                </a:lnTo>
                <a:lnTo>
                  <a:pt x="2164397" y="1076071"/>
                </a:lnTo>
                <a:lnTo>
                  <a:pt x="2164702" y="1074597"/>
                </a:lnTo>
                <a:close/>
              </a:path>
              <a:path w="4043045" h="1093470">
                <a:moveTo>
                  <a:pt x="2290775" y="1082141"/>
                </a:moveTo>
                <a:lnTo>
                  <a:pt x="2287765" y="1079309"/>
                </a:lnTo>
                <a:lnTo>
                  <a:pt x="2286089" y="1079728"/>
                </a:lnTo>
                <a:lnTo>
                  <a:pt x="2280653" y="1078534"/>
                </a:lnTo>
                <a:lnTo>
                  <a:pt x="2276487" y="1080046"/>
                </a:lnTo>
                <a:lnTo>
                  <a:pt x="2267978" y="1075791"/>
                </a:lnTo>
                <a:lnTo>
                  <a:pt x="2262809" y="1075334"/>
                </a:lnTo>
                <a:lnTo>
                  <a:pt x="2257945" y="1076515"/>
                </a:lnTo>
                <a:lnTo>
                  <a:pt x="2253043" y="1077087"/>
                </a:lnTo>
                <a:lnTo>
                  <a:pt x="2248090" y="1077061"/>
                </a:lnTo>
                <a:lnTo>
                  <a:pt x="2243201" y="1077417"/>
                </a:lnTo>
                <a:lnTo>
                  <a:pt x="2238502" y="1079106"/>
                </a:lnTo>
                <a:lnTo>
                  <a:pt x="2237282" y="1079804"/>
                </a:lnTo>
                <a:lnTo>
                  <a:pt x="2235924" y="1079068"/>
                </a:lnTo>
                <a:lnTo>
                  <a:pt x="2225294" y="1076452"/>
                </a:lnTo>
                <a:lnTo>
                  <a:pt x="2215870" y="1074928"/>
                </a:lnTo>
                <a:lnTo>
                  <a:pt x="2206383" y="1074191"/>
                </a:lnTo>
                <a:lnTo>
                  <a:pt x="2193328" y="1074420"/>
                </a:lnTo>
                <a:lnTo>
                  <a:pt x="2189873" y="1075575"/>
                </a:lnTo>
                <a:lnTo>
                  <a:pt x="2186584" y="1074712"/>
                </a:lnTo>
                <a:lnTo>
                  <a:pt x="2179675" y="1076032"/>
                </a:lnTo>
                <a:lnTo>
                  <a:pt x="2174202" y="1071422"/>
                </a:lnTo>
                <a:lnTo>
                  <a:pt x="2171306" y="1070825"/>
                </a:lnTo>
                <a:lnTo>
                  <a:pt x="2167471" y="1072184"/>
                </a:lnTo>
                <a:lnTo>
                  <a:pt x="2166797" y="1073023"/>
                </a:lnTo>
                <a:lnTo>
                  <a:pt x="2168956" y="1076833"/>
                </a:lnTo>
                <a:lnTo>
                  <a:pt x="2175764" y="1079347"/>
                </a:lnTo>
                <a:lnTo>
                  <a:pt x="2185568" y="1078585"/>
                </a:lnTo>
                <a:lnTo>
                  <a:pt x="2193721" y="1078903"/>
                </a:lnTo>
                <a:lnTo>
                  <a:pt x="2209939" y="1080325"/>
                </a:lnTo>
                <a:lnTo>
                  <a:pt x="2229510" y="1081379"/>
                </a:lnTo>
                <a:lnTo>
                  <a:pt x="2240597" y="1082979"/>
                </a:lnTo>
                <a:lnTo>
                  <a:pt x="2244826" y="1080846"/>
                </a:lnTo>
                <a:lnTo>
                  <a:pt x="2249538" y="1081849"/>
                </a:lnTo>
                <a:lnTo>
                  <a:pt x="2258149" y="1082992"/>
                </a:lnTo>
                <a:lnTo>
                  <a:pt x="2275535" y="1083894"/>
                </a:lnTo>
                <a:lnTo>
                  <a:pt x="2285428" y="1085659"/>
                </a:lnTo>
                <a:lnTo>
                  <a:pt x="2289238" y="1084961"/>
                </a:lnTo>
                <a:lnTo>
                  <a:pt x="2290241" y="1084376"/>
                </a:lnTo>
                <a:lnTo>
                  <a:pt x="2290775" y="1082141"/>
                </a:lnTo>
                <a:close/>
              </a:path>
              <a:path w="4043045" h="1093470">
                <a:moveTo>
                  <a:pt x="2406078" y="1084961"/>
                </a:moveTo>
                <a:lnTo>
                  <a:pt x="2402763" y="1083017"/>
                </a:lnTo>
                <a:lnTo>
                  <a:pt x="2399792" y="1082865"/>
                </a:lnTo>
                <a:lnTo>
                  <a:pt x="2396071" y="1084199"/>
                </a:lnTo>
                <a:lnTo>
                  <a:pt x="2401341" y="1087018"/>
                </a:lnTo>
                <a:lnTo>
                  <a:pt x="2406078" y="1084961"/>
                </a:lnTo>
                <a:close/>
              </a:path>
              <a:path w="4043045" h="1093470">
                <a:moveTo>
                  <a:pt x="2518181" y="1086878"/>
                </a:moveTo>
                <a:lnTo>
                  <a:pt x="2513050" y="1082700"/>
                </a:lnTo>
                <a:lnTo>
                  <a:pt x="2507818" y="1085113"/>
                </a:lnTo>
                <a:lnTo>
                  <a:pt x="2502966" y="1084338"/>
                </a:lnTo>
                <a:lnTo>
                  <a:pt x="2501747" y="1084059"/>
                </a:lnTo>
                <a:lnTo>
                  <a:pt x="2500909" y="1084719"/>
                </a:lnTo>
                <a:lnTo>
                  <a:pt x="2500769" y="1087272"/>
                </a:lnTo>
                <a:lnTo>
                  <a:pt x="2501849" y="1087996"/>
                </a:lnTo>
                <a:lnTo>
                  <a:pt x="2507742" y="1087412"/>
                </a:lnTo>
                <a:lnTo>
                  <a:pt x="2512733" y="1088694"/>
                </a:lnTo>
                <a:lnTo>
                  <a:pt x="2518181" y="1086878"/>
                </a:lnTo>
                <a:close/>
              </a:path>
              <a:path w="4043045" h="1093470">
                <a:moveTo>
                  <a:pt x="3028937" y="1087158"/>
                </a:moveTo>
                <a:lnTo>
                  <a:pt x="3027578" y="1086878"/>
                </a:lnTo>
                <a:lnTo>
                  <a:pt x="3025940" y="1086777"/>
                </a:lnTo>
                <a:lnTo>
                  <a:pt x="3024403" y="1086256"/>
                </a:lnTo>
                <a:lnTo>
                  <a:pt x="3016986" y="1084605"/>
                </a:lnTo>
                <a:lnTo>
                  <a:pt x="3009519" y="1083843"/>
                </a:lnTo>
                <a:lnTo>
                  <a:pt x="3002013" y="1083868"/>
                </a:lnTo>
                <a:lnTo>
                  <a:pt x="2987268" y="1085329"/>
                </a:lnTo>
                <a:lnTo>
                  <a:pt x="2980080" y="1085507"/>
                </a:lnTo>
                <a:lnTo>
                  <a:pt x="2972917" y="1085151"/>
                </a:lnTo>
                <a:lnTo>
                  <a:pt x="2965780" y="1084275"/>
                </a:lnTo>
                <a:lnTo>
                  <a:pt x="2962440" y="1083741"/>
                </a:lnTo>
                <a:lnTo>
                  <a:pt x="2960344" y="1084402"/>
                </a:lnTo>
                <a:lnTo>
                  <a:pt x="2958071" y="1086573"/>
                </a:lnTo>
                <a:lnTo>
                  <a:pt x="2960205" y="1088974"/>
                </a:lnTo>
                <a:lnTo>
                  <a:pt x="2962605" y="1088694"/>
                </a:lnTo>
                <a:lnTo>
                  <a:pt x="2964980" y="1088910"/>
                </a:lnTo>
                <a:lnTo>
                  <a:pt x="2973133" y="1089279"/>
                </a:lnTo>
                <a:lnTo>
                  <a:pt x="2989453" y="1089025"/>
                </a:lnTo>
                <a:lnTo>
                  <a:pt x="2997631" y="1089304"/>
                </a:lnTo>
                <a:lnTo>
                  <a:pt x="3001048" y="1089545"/>
                </a:lnTo>
                <a:lnTo>
                  <a:pt x="3004401" y="1089431"/>
                </a:lnTo>
                <a:lnTo>
                  <a:pt x="3013379" y="1090726"/>
                </a:lnTo>
                <a:lnTo>
                  <a:pt x="3019056" y="1090053"/>
                </a:lnTo>
                <a:lnTo>
                  <a:pt x="3026638" y="1089952"/>
                </a:lnTo>
                <a:lnTo>
                  <a:pt x="3028150" y="1088910"/>
                </a:lnTo>
                <a:lnTo>
                  <a:pt x="3028937" y="1087158"/>
                </a:lnTo>
                <a:close/>
              </a:path>
              <a:path w="4043045" h="1093470">
                <a:moveTo>
                  <a:pt x="3029153" y="1087208"/>
                </a:moveTo>
                <a:lnTo>
                  <a:pt x="3029013" y="1086993"/>
                </a:lnTo>
                <a:lnTo>
                  <a:pt x="3028937" y="1087158"/>
                </a:lnTo>
                <a:lnTo>
                  <a:pt x="3029153" y="1087208"/>
                </a:lnTo>
                <a:close/>
              </a:path>
              <a:path w="4043045" h="1093470">
                <a:moveTo>
                  <a:pt x="3138144" y="1029639"/>
                </a:moveTo>
                <a:lnTo>
                  <a:pt x="3135388" y="1027785"/>
                </a:lnTo>
                <a:lnTo>
                  <a:pt x="3132658" y="1027645"/>
                </a:lnTo>
                <a:lnTo>
                  <a:pt x="3128797" y="1028903"/>
                </a:lnTo>
                <a:lnTo>
                  <a:pt x="3132417" y="1031671"/>
                </a:lnTo>
                <a:lnTo>
                  <a:pt x="3135350" y="1030338"/>
                </a:lnTo>
                <a:lnTo>
                  <a:pt x="3138144" y="1029639"/>
                </a:lnTo>
                <a:close/>
              </a:path>
              <a:path w="4043045" h="1093470">
                <a:moveTo>
                  <a:pt x="3192322" y="1092403"/>
                </a:moveTo>
                <a:lnTo>
                  <a:pt x="3135807" y="1092403"/>
                </a:lnTo>
                <a:lnTo>
                  <a:pt x="3151809" y="1092644"/>
                </a:lnTo>
                <a:lnTo>
                  <a:pt x="3192322" y="1092403"/>
                </a:lnTo>
                <a:close/>
              </a:path>
              <a:path w="4043045" h="1093470">
                <a:moveTo>
                  <a:pt x="3263582" y="1091361"/>
                </a:moveTo>
                <a:lnTo>
                  <a:pt x="3262922" y="1083221"/>
                </a:lnTo>
                <a:lnTo>
                  <a:pt x="3243516" y="1084402"/>
                </a:lnTo>
                <a:lnTo>
                  <a:pt x="3235769" y="1085189"/>
                </a:lnTo>
                <a:lnTo>
                  <a:pt x="3228225" y="1086497"/>
                </a:lnTo>
                <a:lnTo>
                  <a:pt x="3222383" y="1087158"/>
                </a:lnTo>
                <a:lnTo>
                  <a:pt x="3210153" y="1087259"/>
                </a:lnTo>
                <a:lnTo>
                  <a:pt x="3203638" y="1088567"/>
                </a:lnTo>
                <a:lnTo>
                  <a:pt x="3200539" y="1085215"/>
                </a:lnTo>
                <a:lnTo>
                  <a:pt x="3199180" y="1084338"/>
                </a:lnTo>
                <a:lnTo>
                  <a:pt x="3195256" y="1087793"/>
                </a:lnTo>
                <a:lnTo>
                  <a:pt x="3192894" y="1086535"/>
                </a:lnTo>
                <a:lnTo>
                  <a:pt x="3181273" y="1086218"/>
                </a:lnTo>
                <a:lnTo>
                  <a:pt x="3163379" y="1086319"/>
                </a:lnTo>
                <a:lnTo>
                  <a:pt x="3149028" y="1085900"/>
                </a:lnTo>
                <a:lnTo>
                  <a:pt x="3138665" y="1086586"/>
                </a:lnTo>
                <a:lnTo>
                  <a:pt x="3131235" y="1086497"/>
                </a:lnTo>
                <a:lnTo>
                  <a:pt x="3117011" y="1085989"/>
                </a:lnTo>
                <a:lnTo>
                  <a:pt x="3101416" y="1086256"/>
                </a:lnTo>
                <a:lnTo>
                  <a:pt x="3097568" y="1086497"/>
                </a:lnTo>
                <a:lnTo>
                  <a:pt x="3094126" y="1084478"/>
                </a:lnTo>
                <a:lnTo>
                  <a:pt x="3068218" y="1084021"/>
                </a:lnTo>
                <a:lnTo>
                  <a:pt x="3060674" y="1084199"/>
                </a:lnTo>
                <a:lnTo>
                  <a:pt x="3043148" y="1085075"/>
                </a:lnTo>
                <a:lnTo>
                  <a:pt x="3038475" y="1085113"/>
                </a:lnTo>
                <a:lnTo>
                  <a:pt x="3033445" y="1084097"/>
                </a:lnTo>
                <a:lnTo>
                  <a:pt x="3029216" y="1087158"/>
                </a:lnTo>
                <a:lnTo>
                  <a:pt x="3031439" y="1090549"/>
                </a:lnTo>
                <a:lnTo>
                  <a:pt x="3034246" y="1091984"/>
                </a:lnTo>
                <a:lnTo>
                  <a:pt x="3039072" y="1091209"/>
                </a:lnTo>
                <a:lnTo>
                  <a:pt x="3046946" y="1090587"/>
                </a:lnTo>
                <a:lnTo>
                  <a:pt x="3061055" y="1090942"/>
                </a:lnTo>
                <a:lnTo>
                  <a:pt x="3074746" y="1090599"/>
                </a:lnTo>
                <a:lnTo>
                  <a:pt x="3087471" y="1090866"/>
                </a:lnTo>
                <a:lnTo>
                  <a:pt x="3093910" y="1090549"/>
                </a:lnTo>
                <a:lnTo>
                  <a:pt x="3098520" y="1090752"/>
                </a:lnTo>
                <a:lnTo>
                  <a:pt x="3103232" y="1091641"/>
                </a:lnTo>
                <a:lnTo>
                  <a:pt x="3108045" y="1092123"/>
                </a:lnTo>
                <a:lnTo>
                  <a:pt x="3112909" y="1091031"/>
                </a:lnTo>
                <a:lnTo>
                  <a:pt x="3118574" y="1092504"/>
                </a:lnTo>
                <a:lnTo>
                  <a:pt x="3124314" y="1092771"/>
                </a:lnTo>
                <a:lnTo>
                  <a:pt x="3135807" y="1092403"/>
                </a:lnTo>
                <a:lnTo>
                  <a:pt x="3199828" y="1092365"/>
                </a:lnTo>
                <a:lnTo>
                  <a:pt x="3231108" y="1092923"/>
                </a:lnTo>
                <a:lnTo>
                  <a:pt x="3241522" y="1093368"/>
                </a:lnTo>
                <a:lnTo>
                  <a:pt x="3246399" y="1093101"/>
                </a:lnTo>
                <a:lnTo>
                  <a:pt x="3251225" y="1092200"/>
                </a:lnTo>
                <a:lnTo>
                  <a:pt x="3256051" y="1091603"/>
                </a:lnTo>
                <a:lnTo>
                  <a:pt x="3260991" y="1092225"/>
                </a:lnTo>
                <a:lnTo>
                  <a:pt x="3262223" y="1092619"/>
                </a:lnTo>
                <a:lnTo>
                  <a:pt x="3263582" y="1091361"/>
                </a:lnTo>
                <a:close/>
              </a:path>
              <a:path w="4043045" h="1093470">
                <a:moveTo>
                  <a:pt x="3291548" y="1086116"/>
                </a:moveTo>
                <a:lnTo>
                  <a:pt x="3288538" y="1082827"/>
                </a:lnTo>
                <a:lnTo>
                  <a:pt x="3282365" y="1083017"/>
                </a:lnTo>
                <a:lnTo>
                  <a:pt x="3282988" y="1086154"/>
                </a:lnTo>
                <a:lnTo>
                  <a:pt x="3281667" y="1090625"/>
                </a:lnTo>
                <a:lnTo>
                  <a:pt x="3282721" y="1092365"/>
                </a:lnTo>
                <a:lnTo>
                  <a:pt x="3285401" y="1092504"/>
                </a:lnTo>
                <a:lnTo>
                  <a:pt x="3288233" y="1092581"/>
                </a:lnTo>
                <a:lnTo>
                  <a:pt x="3290671" y="1091844"/>
                </a:lnTo>
                <a:lnTo>
                  <a:pt x="3291306" y="1088567"/>
                </a:lnTo>
                <a:lnTo>
                  <a:pt x="3291548" y="1086116"/>
                </a:lnTo>
                <a:close/>
              </a:path>
              <a:path w="4043045" h="1093470">
                <a:moveTo>
                  <a:pt x="3342932" y="1085761"/>
                </a:moveTo>
                <a:lnTo>
                  <a:pt x="3341547" y="1084580"/>
                </a:lnTo>
                <a:lnTo>
                  <a:pt x="3338982" y="1082522"/>
                </a:lnTo>
                <a:lnTo>
                  <a:pt x="3337077" y="1083043"/>
                </a:lnTo>
                <a:lnTo>
                  <a:pt x="3337179" y="1084275"/>
                </a:lnTo>
                <a:lnTo>
                  <a:pt x="3337382" y="1085456"/>
                </a:lnTo>
                <a:lnTo>
                  <a:pt x="3337318" y="1086675"/>
                </a:lnTo>
                <a:lnTo>
                  <a:pt x="3337280" y="1088034"/>
                </a:lnTo>
                <a:lnTo>
                  <a:pt x="3335286" y="1089787"/>
                </a:lnTo>
                <a:lnTo>
                  <a:pt x="3338055" y="1090523"/>
                </a:lnTo>
                <a:lnTo>
                  <a:pt x="3339655" y="1090968"/>
                </a:lnTo>
                <a:lnTo>
                  <a:pt x="3341332" y="1090523"/>
                </a:lnTo>
                <a:lnTo>
                  <a:pt x="3342132" y="1088910"/>
                </a:lnTo>
                <a:lnTo>
                  <a:pt x="3342830" y="1087450"/>
                </a:lnTo>
                <a:lnTo>
                  <a:pt x="3342932" y="1085761"/>
                </a:lnTo>
                <a:close/>
              </a:path>
              <a:path w="4043045" h="1093470">
                <a:moveTo>
                  <a:pt x="3439083" y="42989"/>
                </a:moveTo>
                <a:lnTo>
                  <a:pt x="3434613" y="42989"/>
                </a:lnTo>
                <a:lnTo>
                  <a:pt x="3435350" y="51650"/>
                </a:lnTo>
                <a:lnTo>
                  <a:pt x="3439083" y="42989"/>
                </a:lnTo>
                <a:close/>
              </a:path>
              <a:path w="4043045" h="1093470">
                <a:moveTo>
                  <a:pt x="3494735" y="1079588"/>
                </a:moveTo>
                <a:lnTo>
                  <a:pt x="3491547" y="1078750"/>
                </a:lnTo>
                <a:lnTo>
                  <a:pt x="3489147" y="1079627"/>
                </a:lnTo>
                <a:lnTo>
                  <a:pt x="3481463" y="1075220"/>
                </a:lnTo>
                <a:lnTo>
                  <a:pt x="3480244" y="1075690"/>
                </a:lnTo>
                <a:lnTo>
                  <a:pt x="3477107" y="1081468"/>
                </a:lnTo>
                <a:lnTo>
                  <a:pt x="3481514" y="1082903"/>
                </a:lnTo>
                <a:lnTo>
                  <a:pt x="3485883" y="1082967"/>
                </a:lnTo>
                <a:lnTo>
                  <a:pt x="3490252" y="1081824"/>
                </a:lnTo>
                <a:lnTo>
                  <a:pt x="3494735" y="1079588"/>
                </a:lnTo>
                <a:close/>
              </a:path>
              <a:path w="4043045" h="1093470">
                <a:moveTo>
                  <a:pt x="3548532" y="1076579"/>
                </a:moveTo>
                <a:lnTo>
                  <a:pt x="3548113" y="1074039"/>
                </a:lnTo>
                <a:lnTo>
                  <a:pt x="3547554" y="1071283"/>
                </a:lnTo>
                <a:lnTo>
                  <a:pt x="3544659" y="1071397"/>
                </a:lnTo>
                <a:lnTo>
                  <a:pt x="3542868" y="1071524"/>
                </a:lnTo>
                <a:lnTo>
                  <a:pt x="3537597" y="1072019"/>
                </a:lnTo>
                <a:lnTo>
                  <a:pt x="3530663" y="1070419"/>
                </a:lnTo>
                <a:lnTo>
                  <a:pt x="3530244" y="1079627"/>
                </a:lnTo>
                <a:lnTo>
                  <a:pt x="3538512" y="1080185"/>
                </a:lnTo>
                <a:lnTo>
                  <a:pt x="3541865" y="1079944"/>
                </a:lnTo>
                <a:lnTo>
                  <a:pt x="3546538" y="1077671"/>
                </a:lnTo>
                <a:lnTo>
                  <a:pt x="3548532" y="1076579"/>
                </a:lnTo>
                <a:close/>
              </a:path>
              <a:path w="4043045" h="1093470">
                <a:moveTo>
                  <a:pt x="3582251" y="1019581"/>
                </a:moveTo>
                <a:lnTo>
                  <a:pt x="3577653" y="1014945"/>
                </a:lnTo>
                <a:lnTo>
                  <a:pt x="3574745" y="1017244"/>
                </a:lnTo>
                <a:lnTo>
                  <a:pt x="3572002" y="1018895"/>
                </a:lnTo>
                <a:lnTo>
                  <a:pt x="3571608" y="1019302"/>
                </a:lnTo>
                <a:lnTo>
                  <a:pt x="3571151" y="1019581"/>
                </a:lnTo>
                <a:lnTo>
                  <a:pt x="3566083" y="1023327"/>
                </a:lnTo>
                <a:lnTo>
                  <a:pt x="3560902" y="1026909"/>
                </a:lnTo>
                <a:lnTo>
                  <a:pt x="3555301" y="1029690"/>
                </a:lnTo>
                <a:lnTo>
                  <a:pt x="3549015" y="1031100"/>
                </a:lnTo>
                <a:lnTo>
                  <a:pt x="3547160" y="1031240"/>
                </a:lnTo>
                <a:lnTo>
                  <a:pt x="3546056" y="1032649"/>
                </a:lnTo>
                <a:lnTo>
                  <a:pt x="3546081" y="1036231"/>
                </a:lnTo>
                <a:lnTo>
                  <a:pt x="3547554" y="1037209"/>
                </a:lnTo>
                <a:lnTo>
                  <a:pt x="3551682" y="1038186"/>
                </a:lnTo>
                <a:lnTo>
                  <a:pt x="3554361" y="1038542"/>
                </a:lnTo>
                <a:lnTo>
                  <a:pt x="3557994" y="1039101"/>
                </a:lnTo>
                <a:lnTo>
                  <a:pt x="3562286" y="1038161"/>
                </a:lnTo>
                <a:lnTo>
                  <a:pt x="3567417" y="1037209"/>
                </a:lnTo>
                <a:lnTo>
                  <a:pt x="3572586" y="1035926"/>
                </a:lnTo>
                <a:lnTo>
                  <a:pt x="3574338" y="1035431"/>
                </a:lnTo>
                <a:lnTo>
                  <a:pt x="3575062" y="1033754"/>
                </a:lnTo>
                <a:lnTo>
                  <a:pt x="3573386" y="1028484"/>
                </a:lnTo>
                <a:lnTo>
                  <a:pt x="3574885" y="1026007"/>
                </a:lnTo>
                <a:lnTo>
                  <a:pt x="3577056" y="1023391"/>
                </a:lnTo>
                <a:lnTo>
                  <a:pt x="3578491" y="1021511"/>
                </a:lnTo>
                <a:lnTo>
                  <a:pt x="3582251" y="1019581"/>
                </a:lnTo>
                <a:close/>
              </a:path>
              <a:path w="4043045" h="1093470">
                <a:moveTo>
                  <a:pt x="3603726" y="1075537"/>
                </a:moveTo>
                <a:lnTo>
                  <a:pt x="3602926" y="1070089"/>
                </a:lnTo>
                <a:lnTo>
                  <a:pt x="3598913" y="1066126"/>
                </a:lnTo>
                <a:lnTo>
                  <a:pt x="3592169" y="1066749"/>
                </a:lnTo>
                <a:lnTo>
                  <a:pt x="3587254" y="1070419"/>
                </a:lnTo>
                <a:lnTo>
                  <a:pt x="3587038" y="1073404"/>
                </a:lnTo>
                <a:lnTo>
                  <a:pt x="3587013" y="1074953"/>
                </a:lnTo>
                <a:lnTo>
                  <a:pt x="3587661" y="1076071"/>
                </a:lnTo>
                <a:lnTo>
                  <a:pt x="3590531" y="1076909"/>
                </a:lnTo>
                <a:lnTo>
                  <a:pt x="3591509" y="1076096"/>
                </a:lnTo>
                <a:lnTo>
                  <a:pt x="3593185" y="1071981"/>
                </a:lnTo>
                <a:lnTo>
                  <a:pt x="3594785" y="1071562"/>
                </a:lnTo>
                <a:lnTo>
                  <a:pt x="3597440" y="1075055"/>
                </a:lnTo>
                <a:lnTo>
                  <a:pt x="3598100" y="1076032"/>
                </a:lnTo>
                <a:lnTo>
                  <a:pt x="3599573" y="1076375"/>
                </a:lnTo>
                <a:lnTo>
                  <a:pt x="3602126" y="1076909"/>
                </a:lnTo>
                <a:lnTo>
                  <a:pt x="3603726" y="1075537"/>
                </a:lnTo>
                <a:close/>
              </a:path>
              <a:path w="4043045" h="1093470">
                <a:moveTo>
                  <a:pt x="3613150" y="934440"/>
                </a:moveTo>
                <a:lnTo>
                  <a:pt x="3610330" y="925779"/>
                </a:lnTo>
                <a:lnTo>
                  <a:pt x="3608197" y="925779"/>
                </a:lnTo>
                <a:lnTo>
                  <a:pt x="3605720" y="934440"/>
                </a:lnTo>
                <a:lnTo>
                  <a:pt x="3602507" y="934440"/>
                </a:lnTo>
                <a:lnTo>
                  <a:pt x="3606038" y="943089"/>
                </a:lnTo>
                <a:lnTo>
                  <a:pt x="3608654" y="934440"/>
                </a:lnTo>
                <a:lnTo>
                  <a:pt x="3613150" y="934440"/>
                </a:lnTo>
                <a:close/>
              </a:path>
              <a:path w="4043045" h="1093470">
                <a:moveTo>
                  <a:pt x="3623729" y="1069505"/>
                </a:moveTo>
                <a:lnTo>
                  <a:pt x="3618458" y="1067689"/>
                </a:lnTo>
                <a:lnTo>
                  <a:pt x="3620236" y="1069949"/>
                </a:lnTo>
                <a:lnTo>
                  <a:pt x="3621811" y="1071499"/>
                </a:lnTo>
                <a:lnTo>
                  <a:pt x="3622408" y="1074242"/>
                </a:lnTo>
                <a:lnTo>
                  <a:pt x="3623729" y="1069505"/>
                </a:lnTo>
                <a:close/>
              </a:path>
              <a:path w="4043045" h="1093470">
                <a:moveTo>
                  <a:pt x="3701059" y="1049845"/>
                </a:moveTo>
                <a:lnTo>
                  <a:pt x="3687318" y="1053274"/>
                </a:lnTo>
                <a:lnTo>
                  <a:pt x="3674199" y="1057554"/>
                </a:lnTo>
                <a:lnTo>
                  <a:pt x="3661499" y="1062583"/>
                </a:lnTo>
                <a:lnTo>
                  <a:pt x="3648976" y="1068247"/>
                </a:lnTo>
                <a:lnTo>
                  <a:pt x="3653307" y="1070902"/>
                </a:lnTo>
                <a:lnTo>
                  <a:pt x="3657904" y="1071880"/>
                </a:lnTo>
                <a:lnTo>
                  <a:pt x="3662540" y="1072261"/>
                </a:lnTo>
                <a:lnTo>
                  <a:pt x="3666985" y="1073137"/>
                </a:lnTo>
                <a:lnTo>
                  <a:pt x="3669842" y="1074039"/>
                </a:lnTo>
                <a:lnTo>
                  <a:pt x="3673652" y="1073696"/>
                </a:lnTo>
                <a:lnTo>
                  <a:pt x="3679177" y="1075893"/>
                </a:lnTo>
                <a:lnTo>
                  <a:pt x="3681539" y="1076198"/>
                </a:lnTo>
                <a:lnTo>
                  <a:pt x="3687051" y="1075436"/>
                </a:lnTo>
                <a:lnTo>
                  <a:pt x="3691115" y="1075994"/>
                </a:lnTo>
                <a:lnTo>
                  <a:pt x="3691852" y="1072019"/>
                </a:lnTo>
                <a:lnTo>
                  <a:pt x="3692715" y="1067892"/>
                </a:lnTo>
                <a:lnTo>
                  <a:pt x="3687280" y="1069543"/>
                </a:lnTo>
                <a:lnTo>
                  <a:pt x="3685565" y="1066673"/>
                </a:lnTo>
                <a:lnTo>
                  <a:pt x="3689832" y="1063282"/>
                </a:lnTo>
                <a:lnTo>
                  <a:pt x="3693934" y="1059548"/>
                </a:lnTo>
                <a:lnTo>
                  <a:pt x="3697719" y="1055166"/>
                </a:lnTo>
                <a:lnTo>
                  <a:pt x="3701059" y="1049845"/>
                </a:lnTo>
                <a:close/>
              </a:path>
              <a:path w="4043045" h="1093470">
                <a:moveTo>
                  <a:pt x="3812641" y="988136"/>
                </a:moveTo>
                <a:lnTo>
                  <a:pt x="3809733" y="984224"/>
                </a:lnTo>
                <a:lnTo>
                  <a:pt x="3807637" y="984846"/>
                </a:lnTo>
                <a:lnTo>
                  <a:pt x="3803777" y="985761"/>
                </a:lnTo>
                <a:lnTo>
                  <a:pt x="3801465" y="985964"/>
                </a:lnTo>
                <a:lnTo>
                  <a:pt x="3795052" y="989774"/>
                </a:lnTo>
                <a:lnTo>
                  <a:pt x="3790404" y="990333"/>
                </a:lnTo>
                <a:lnTo>
                  <a:pt x="3784676" y="987399"/>
                </a:lnTo>
                <a:lnTo>
                  <a:pt x="3784739" y="993025"/>
                </a:lnTo>
                <a:lnTo>
                  <a:pt x="3782187" y="996683"/>
                </a:lnTo>
                <a:lnTo>
                  <a:pt x="3778910" y="1000315"/>
                </a:lnTo>
                <a:lnTo>
                  <a:pt x="3784282" y="999972"/>
                </a:lnTo>
                <a:lnTo>
                  <a:pt x="3789769" y="1001471"/>
                </a:lnTo>
                <a:lnTo>
                  <a:pt x="3795001" y="995718"/>
                </a:lnTo>
                <a:lnTo>
                  <a:pt x="3796893" y="995464"/>
                </a:lnTo>
                <a:lnTo>
                  <a:pt x="3800246" y="998677"/>
                </a:lnTo>
                <a:lnTo>
                  <a:pt x="3802227" y="998740"/>
                </a:lnTo>
                <a:lnTo>
                  <a:pt x="3807612" y="996861"/>
                </a:lnTo>
                <a:lnTo>
                  <a:pt x="3809288" y="994943"/>
                </a:lnTo>
                <a:lnTo>
                  <a:pt x="3812044" y="990688"/>
                </a:lnTo>
                <a:lnTo>
                  <a:pt x="3812641" y="988136"/>
                </a:lnTo>
                <a:close/>
              </a:path>
              <a:path w="4043045" h="1093470">
                <a:moveTo>
                  <a:pt x="3823741" y="1071841"/>
                </a:moveTo>
                <a:lnTo>
                  <a:pt x="3820985" y="1068463"/>
                </a:lnTo>
                <a:lnTo>
                  <a:pt x="3817950" y="1068324"/>
                </a:lnTo>
                <a:lnTo>
                  <a:pt x="3809669" y="1070165"/>
                </a:lnTo>
                <a:lnTo>
                  <a:pt x="3805542" y="1068527"/>
                </a:lnTo>
                <a:lnTo>
                  <a:pt x="3801046" y="1061364"/>
                </a:lnTo>
                <a:lnTo>
                  <a:pt x="3798646" y="1060500"/>
                </a:lnTo>
                <a:lnTo>
                  <a:pt x="3783292" y="1061542"/>
                </a:lnTo>
                <a:lnTo>
                  <a:pt x="3770960" y="1062012"/>
                </a:lnTo>
                <a:lnTo>
                  <a:pt x="3758692" y="1062863"/>
                </a:lnTo>
                <a:lnTo>
                  <a:pt x="3746512" y="1064717"/>
                </a:lnTo>
                <a:lnTo>
                  <a:pt x="3743020" y="1065415"/>
                </a:lnTo>
                <a:lnTo>
                  <a:pt x="3739578" y="1065149"/>
                </a:lnTo>
                <a:lnTo>
                  <a:pt x="3734054" y="1064336"/>
                </a:lnTo>
                <a:lnTo>
                  <a:pt x="3731882" y="1063434"/>
                </a:lnTo>
                <a:lnTo>
                  <a:pt x="3727246" y="1067231"/>
                </a:lnTo>
                <a:lnTo>
                  <a:pt x="3723932" y="1067054"/>
                </a:lnTo>
                <a:lnTo>
                  <a:pt x="3717010" y="1067689"/>
                </a:lnTo>
                <a:lnTo>
                  <a:pt x="3713975" y="1069708"/>
                </a:lnTo>
                <a:lnTo>
                  <a:pt x="3712870" y="1070902"/>
                </a:lnTo>
                <a:lnTo>
                  <a:pt x="3714013" y="1074381"/>
                </a:lnTo>
                <a:lnTo>
                  <a:pt x="3717163" y="1074978"/>
                </a:lnTo>
                <a:lnTo>
                  <a:pt x="3725062" y="1075182"/>
                </a:lnTo>
                <a:lnTo>
                  <a:pt x="3732987" y="1075016"/>
                </a:lnTo>
                <a:lnTo>
                  <a:pt x="3740810" y="1075651"/>
                </a:lnTo>
                <a:lnTo>
                  <a:pt x="3748405" y="1078230"/>
                </a:lnTo>
                <a:lnTo>
                  <a:pt x="3755466" y="1077569"/>
                </a:lnTo>
                <a:lnTo>
                  <a:pt x="3769512" y="1079474"/>
                </a:lnTo>
                <a:lnTo>
                  <a:pt x="3776675" y="1079347"/>
                </a:lnTo>
                <a:lnTo>
                  <a:pt x="3784168" y="1078636"/>
                </a:lnTo>
                <a:lnTo>
                  <a:pt x="3791724" y="1078280"/>
                </a:lnTo>
                <a:lnTo>
                  <a:pt x="3799217" y="1077417"/>
                </a:lnTo>
                <a:lnTo>
                  <a:pt x="3806520" y="1075194"/>
                </a:lnTo>
                <a:lnTo>
                  <a:pt x="3807612" y="1074712"/>
                </a:lnTo>
                <a:lnTo>
                  <a:pt x="3809250" y="1074635"/>
                </a:lnTo>
                <a:lnTo>
                  <a:pt x="3815257" y="1076833"/>
                </a:lnTo>
                <a:lnTo>
                  <a:pt x="3819309" y="1075296"/>
                </a:lnTo>
                <a:lnTo>
                  <a:pt x="3823741" y="1071841"/>
                </a:lnTo>
                <a:close/>
              </a:path>
              <a:path w="4043045" h="1093470">
                <a:moveTo>
                  <a:pt x="3893172" y="70967"/>
                </a:moveTo>
                <a:lnTo>
                  <a:pt x="3887978" y="61569"/>
                </a:lnTo>
                <a:lnTo>
                  <a:pt x="3883469" y="57518"/>
                </a:lnTo>
                <a:lnTo>
                  <a:pt x="3871087" y="57873"/>
                </a:lnTo>
                <a:lnTo>
                  <a:pt x="3866121" y="56299"/>
                </a:lnTo>
                <a:lnTo>
                  <a:pt x="3861092" y="53403"/>
                </a:lnTo>
                <a:lnTo>
                  <a:pt x="3857193" y="51396"/>
                </a:lnTo>
                <a:lnTo>
                  <a:pt x="3853192" y="50190"/>
                </a:lnTo>
                <a:lnTo>
                  <a:pt x="3849001" y="50152"/>
                </a:lnTo>
                <a:lnTo>
                  <a:pt x="3844544" y="51600"/>
                </a:lnTo>
                <a:lnTo>
                  <a:pt x="3841585" y="52984"/>
                </a:lnTo>
                <a:lnTo>
                  <a:pt x="3837419" y="53555"/>
                </a:lnTo>
                <a:lnTo>
                  <a:pt x="3834346" y="52743"/>
                </a:lnTo>
                <a:lnTo>
                  <a:pt x="3828935" y="52120"/>
                </a:lnTo>
                <a:lnTo>
                  <a:pt x="3818318" y="52539"/>
                </a:lnTo>
                <a:lnTo>
                  <a:pt x="3813302" y="51460"/>
                </a:lnTo>
                <a:lnTo>
                  <a:pt x="3804221" y="51904"/>
                </a:lnTo>
                <a:lnTo>
                  <a:pt x="3797770" y="52578"/>
                </a:lnTo>
                <a:lnTo>
                  <a:pt x="3794341" y="52578"/>
                </a:lnTo>
                <a:lnTo>
                  <a:pt x="3794518" y="59131"/>
                </a:lnTo>
                <a:lnTo>
                  <a:pt x="3797909" y="57950"/>
                </a:lnTo>
                <a:lnTo>
                  <a:pt x="3803599" y="58889"/>
                </a:lnTo>
                <a:lnTo>
                  <a:pt x="3807231" y="56057"/>
                </a:lnTo>
                <a:lnTo>
                  <a:pt x="3810406" y="57708"/>
                </a:lnTo>
                <a:lnTo>
                  <a:pt x="3817150" y="60134"/>
                </a:lnTo>
                <a:lnTo>
                  <a:pt x="3824033" y="61125"/>
                </a:lnTo>
                <a:lnTo>
                  <a:pt x="3837952" y="61328"/>
                </a:lnTo>
                <a:lnTo>
                  <a:pt x="3842969" y="61671"/>
                </a:lnTo>
                <a:lnTo>
                  <a:pt x="3847922" y="62369"/>
                </a:lnTo>
                <a:lnTo>
                  <a:pt x="3861765" y="65138"/>
                </a:lnTo>
                <a:lnTo>
                  <a:pt x="3865080" y="67170"/>
                </a:lnTo>
                <a:lnTo>
                  <a:pt x="3870007" y="78397"/>
                </a:lnTo>
                <a:lnTo>
                  <a:pt x="3870248" y="78498"/>
                </a:lnTo>
                <a:lnTo>
                  <a:pt x="3880853" y="74561"/>
                </a:lnTo>
                <a:lnTo>
                  <a:pt x="3883964" y="74599"/>
                </a:lnTo>
                <a:lnTo>
                  <a:pt x="3891788" y="73825"/>
                </a:lnTo>
                <a:lnTo>
                  <a:pt x="3893172" y="70967"/>
                </a:lnTo>
                <a:close/>
              </a:path>
              <a:path w="4043045" h="1093470">
                <a:moveTo>
                  <a:pt x="4042880" y="605790"/>
                </a:moveTo>
                <a:lnTo>
                  <a:pt x="4041063" y="596900"/>
                </a:lnTo>
                <a:lnTo>
                  <a:pt x="4024592" y="589280"/>
                </a:lnTo>
                <a:lnTo>
                  <a:pt x="4010431" y="589280"/>
                </a:lnTo>
                <a:lnTo>
                  <a:pt x="3995267" y="580390"/>
                </a:lnTo>
                <a:lnTo>
                  <a:pt x="3989743" y="562610"/>
                </a:lnTo>
                <a:lnTo>
                  <a:pt x="3974109" y="562610"/>
                </a:lnTo>
                <a:lnTo>
                  <a:pt x="3959898" y="553720"/>
                </a:lnTo>
                <a:lnTo>
                  <a:pt x="3964013" y="537210"/>
                </a:lnTo>
                <a:lnTo>
                  <a:pt x="3978884" y="537210"/>
                </a:lnTo>
                <a:lnTo>
                  <a:pt x="4019067" y="553720"/>
                </a:lnTo>
                <a:lnTo>
                  <a:pt x="4005859" y="537210"/>
                </a:lnTo>
                <a:lnTo>
                  <a:pt x="3988193" y="519430"/>
                </a:lnTo>
                <a:lnTo>
                  <a:pt x="3975290" y="510540"/>
                </a:lnTo>
                <a:lnTo>
                  <a:pt x="3959695" y="502920"/>
                </a:lnTo>
                <a:lnTo>
                  <a:pt x="3945877" y="485140"/>
                </a:lnTo>
                <a:lnTo>
                  <a:pt x="3907599" y="485140"/>
                </a:lnTo>
                <a:lnTo>
                  <a:pt x="3913746" y="467360"/>
                </a:lnTo>
                <a:lnTo>
                  <a:pt x="3929278" y="476250"/>
                </a:lnTo>
                <a:lnTo>
                  <a:pt x="3943210" y="467360"/>
                </a:lnTo>
                <a:lnTo>
                  <a:pt x="3974731" y="476250"/>
                </a:lnTo>
                <a:lnTo>
                  <a:pt x="3976814" y="467360"/>
                </a:lnTo>
                <a:lnTo>
                  <a:pt x="3978884" y="458470"/>
                </a:lnTo>
                <a:lnTo>
                  <a:pt x="3971696" y="441960"/>
                </a:lnTo>
                <a:lnTo>
                  <a:pt x="3919156" y="441960"/>
                </a:lnTo>
                <a:lnTo>
                  <a:pt x="3911117" y="424180"/>
                </a:lnTo>
                <a:lnTo>
                  <a:pt x="3929342" y="424180"/>
                </a:lnTo>
                <a:lnTo>
                  <a:pt x="3963911" y="433070"/>
                </a:lnTo>
                <a:lnTo>
                  <a:pt x="3976827" y="424180"/>
                </a:lnTo>
                <a:lnTo>
                  <a:pt x="3982275" y="407670"/>
                </a:lnTo>
                <a:lnTo>
                  <a:pt x="3966667" y="407670"/>
                </a:lnTo>
                <a:lnTo>
                  <a:pt x="3928224" y="398780"/>
                </a:lnTo>
                <a:lnTo>
                  <a:pt x="3938473" y="381000"/>
                </a:lnTo>
                <a:lnTo>
                  <a:pt x="3972661" y="381000"/>
                </a:lnTo>
                <a:lnTo>
                  <a:pt x="3995864" y="372110"/>
                </a:lnTo>
                <a:lnTo>
                  <a:pt x="4009085" y="381000"/>
                </a:lnTo>
                <a:lnTo>
                  <a:pt x="4025595" y="381000"/>
                </a:lnTo>
                <a:lnTo>
                  <a:pt x="4019219" y="372110"/>
                </a:lnTo>
                <a:lnTo>
                  <a:pt x="4012857" y="363220"/>
                </a:lnTo>
                <a:lnTo>
                  <a:pt x="3997363" y="355600"/>
                </a:lnTo>
                <a:lnTo>
                  <a:pt x="3968673" y="346710"/>
                </a:lnTo>
                <a:lnTo>
                  <a:pt x="3949001" y="337820"/>
                </a:lnTo>
                <a:lnTo>
                  <a:pt x="3946626" y="320040"/>
                </a:lnTo>
                <a:lnTo>
                  <a:pt x="3960266" y="312420"/>
                </a:lnTo>
                <a:lnTo>
                  <a:pt x="3982072" y="320040"/>
                </a:lnTo>
                <a:lnTo>
                  <a:pt x="4003014" y="312420"/>
                </a:lnTo>
                <a:lnTo>
                  <a:pt x="3988905" y="303530"/>
                </a:lnTo>
                <a:lnTo>
                  <a:pt x="3975824" y="294640"/>
                </a:lnTo>
                <a:lnTo>
                  <a:pt x="3970858" y="276860"/>
                </a:lnTo>
                <a:lnTo>
                  <a:pt x="3969258" y="260350"/>
                </a:lnTo>
                <a:lnTo>
                  <a:pt x="3987304" y="260350"/>
                </a:lnTo>
                <a:lnTo>
                  <a:pt x="3993172" y="242570"/>
                </a:lnTo>
                <a:lnTo>
                  <a:pt x="4011765" y="242570"/>
                </a:lnTo>
                <a:lnTo>
                  <a:pt x="3997147" y="233680"/>
                </a:lnTo>
                <a:lnTo>
                  <a:pt x="3974109" y="224790"/>
                </a:lnTo>
                <a:lnTo>
                  <a:pt x="3948099" y="217170"/>
                </a:lnTo>
                <a:lnTo>
                  <a:pt x="3932186" y="208280"/>
                </a:lnTo>
                <a:lnTo>
                  <a:pt x="3937304" y="190500"/>
                </a:lnTo>
                <a:lnTo>
                  <a:pt x="3933190" y="173990"/>
                </a:lnTo>
                <a:lnTo>
                  <a:pt x="3916756" y="165100"/>
                </a:lnTo>
                <a:lnTo>
                  <a:pt x="3903065" y="147320"/>
                </a:lnTo>
                <a:lnTo>
                  <a:pt x="3933558" y="147320"/>
                </a:lnTo>
                <a:lnTo>
                  <a:pt x="3954411" y="156210"/>
                </a:lnTo>
                <a:lnTo>
                  <a:pt x="3951490" y="147320"/>
                </a:lnTo>
                <a:lnTo>
                  <a:pt x="3948569" y="138430"/>
                </a:lnTo>
                <a:lnTo>
                  <a:pt x="3927779" y="129540"/>
                </a:lnTo>
                <a:lnTo>
                  <a:pt x="3912832" y="113030"/>
                </a:lnTo>
                <a:lnTo>
                  <a:pt x="3899268" y="104140"/>
                </a:lnTo>
                <a:lnTo>
                  <a:pt x="3881285" y="95250"/>
                </a:lnTo>
                <a:lnTo>
                  <a:pt x="3856596" y="86360"/>
                </a:lnTo>
                <a:lnTo>
                  <a:pt x="3859250" y="104140"/>
                </a:lnTo>
                <a:lnTo>
                  <a:pt x="3833482" y="104140"/>
                </a:lnTo>
                <a:lnTo>
                  <a:pt x="3830688" y="86360"/>
                </a:lnTo>
                <a:lnTo>
                  <a:pt x="3826192" y="129540"/>
                </a:lnTo>
                <a:lnTo>
                  <a:pt x="3826192" y="80010"/>
                </a:lnTo>
                <a:lnTo>
                  <a:pt x="3811447" y="69850"/>
                </a:lnTo>
                <a:lnTo>
                  <a:pt x="3794785" y="78740"/>
                </a:lnTo>
                <a:lnTo>
                  <a:pt x="3775341" y="86360"/>
                </a:lnTo>
                <a:lnTo>
                  <a:pt x="3705987" y="86360"/>
                </a:lnTo>
                <a:lnTo>
                  <a:pt x="3705949" y="95250"/>
                </a:lnTo>
                <a:lnTo>
                  <a:pt x="3705847" y="129540"/>
                </a:lnTo>
                <a:lnTo>
                  <a:pt x="3705733" y="165100"/>
                </a:lnTo>
                <a:lnTo>
                  <a:pt x="3705631" y="199390"/>
                </a:lnTo>
                <a:lnTo>
                  <a:pt x="3705517" y="233680"/>
                </a:lnTo>
                <a:lnTo>
                  <a:pt x="3705415" y="269240"/>
                </a:lnTo>
                <a:lnTo>
                  <a:pt x="3705301" y="303530"/>
                </a:lnTo>
                <a:lnTo>
                  <a:pt x="3705199" y="337820"/>
                </a:lnTo>
                <a:lnTo>
                  <a:pt x="3705098" y="372110"/>
                </a:lnTo>
                <a:lnTo>
                  <a:pt x="3704983" y="407670"/>
                </a:lnTo>
                <a:lnTo>
                  <a:pt x="3704869" y="441960"/>
                </a:lnTo>
                <a:lnTo>
                  <a:pt x="3704767" y="476250"/>
                </a:lnTo>
                <a:lnTo>
                  <a:pt x="3704666" y="510540"/>
                </a:lnTo>
                <a:lnTo>
                  <a:pt x="3704552" y="546100"/>
                </a:lnTo>
                <a:lnTo>
                  <a:pt x="3704437" y="580390"/>
                </a:lnTo>
                <a:lnTo>
                  <a:pt x="3704336" y="614680"/>
                </a:lnTo>
                <a:lnTo>
                  <a:pt x="3704234" y="648970"/>
                </a:lnTo>
                <a:lnTo>
                  <a:pt x="3704120" y="684530"/>
                </a:lnTo>
                <a:lnTo>
                  <a:pt x="3704005" y="718820"/>
                </a:lnTo>
                <a:lnTo>
                  <a:pt x="3703904" y="753110"/>
                </a:lnTo>
                <a:lnTo>
                  <a:pt x="3703802" y="787400"/>
                </a:lnTo>
                <a:lnTo>
                  <a:pt x="3703688" y="822960"/>
                </a:lnTo>
                <a:lnTo>
                  <a:pt x="3703586" y="857250"/>
                </a:lnTo>
                <a:lnTo>
                  <a:pt x="3703472" y="891540"/>
                </a:lnTo>
                <a:lnTo>
                  <a:pt x="3703370" y="925830"/>
                </a:lnTo>
                <a:lnTo>
                  <a:pt x="3703370" y="85090"/>
                </a:lnTo>
                <a:lnTo>
                  <a:pt x="3666185" y="78740"/>
                </a:lnTo>
                <a:lnTo>
                  <a:pt x="3666185" y="925830"/>
                </a:lnTo>
                <a:lnTo>
                  <a:pt x="3622471" y="925830"/>
                </a:lnTo>
                <a:lnTo>
                  <a:pt x="3613518" y="943724"/>
                </a:lnTo>
                <a:lnTo>
                  <a:pt x="3600386" y="943724"/>
                </a:lnTo>
                <a:lnTo>
                  <a:pt x="3567519" y="934720"/>
                </a:lnTo>
                <a:lnTo>
                  <a:pt x="3563759" y="934720"/>
                </a:lnTo>
                <a:lnTo>
                  <a:pt x="3543922" y="934720"/>
                </a:lnTo>
                <a:lnTo>
                  <a:pt x="3544506" y="925830"/>
                </a:lnTo>
                <a:lnTo>
                  <a:pt x="3545001" y="918210"/>
                </a:lnTo>
                <a:lnTo>
                  <a:pt x="3564242" y="918210"/>
                </a:lnTo>
                <a:lnTo>
                  <a:pt x="3563759" y="934720"/>
                </a:lnTo>
                <a:lnTo>
                  <a:pt x="3571189" y="918210"/>
                </a:lnTo>
                <a:lnTo>
                  <a:pt x="3659416" y="918210"/>
                </a:lnTo>
                <a:lnTo>
                  <a:pt x="3664585" y="276860"/>
                </a:lnTo>
                <a:lnTo>
                  <a:pt x="3664648" y="269240"/>
                </a:lnTo>
                <a:lnTo>
                  <a:pt x="3664724" y="260350"/>
                </a:lnTo>
                <a:lnTo>
                  <a:pt x="3664788" y="251460"/>
                </a:lnTo>
                <a:lnTo>
                  <a:pt x="3664864" y="242570"/>
                </a:lnTo>
                <a:lnTo>
                  <a:pt x="3664940" y="233680"/>
                </a:lnTo>
                <a:lnTo>
                  <a:pt x="3665004" y="224790"/>
                </a:lnTo>
                <a:lnTo>
                  <a:pt x="3665067" y="217170"/>
                </a:lnTo>
                <a:lnTo>
                  <a:pt x="3665143" y="208280"/>
                </a:lnTo>
                <a:lnTo>
                  <a:pt x="3665207" y="199390"/>
                </a:lnTo>
                <a:lnTo>
                  <a:pt x="3665283" y="190500"/>
                </a:lnTo>
                <a:lnTo>
                  <a:pt x="3665359" y="181610"/>
                </a:lnTo>
                <a:lnTo>
                  <a:pt x="3665423" y="173990"/>
                </a:lnTo>
                <a:lnTo>
                  <a:pt x="3665486" y="165100"/>
                </a:lnTo>
                <a:lnTo>
                  <a:pt x="3665563" y="156210"/>
                </a:lnTo>
                <a:lnTo>
                  <a:pt x="3665626" y="147320"/>
                </a:lnTo>
                <a:lnTo>
                  <a:pt x="3665702" y="138430"/>
                </a:lnTo>
                <a:lnTo>
                  <a:pt x="3665778" y="129540"/>
                </a:lnTo>
                <a:lnTo>
                  <a:pt x="3665842" y="121920"/>
                </a:lnTo>
                <a:lnTo>
                  <a:pt x="3665905" y="113030"/>
                </a:lnTo>
                <a:lnTo>
                  <a:pt x="3665982" y="104140"/>
                </a:lnTo>
                <a:lnTo>
                  <a:pt x="3666058" y="95250"/>
                </a:lnTo>
                <a:lnTo>
                  <a:pt x="3666172" y="80010"/>
                </a:lnTo>
                <a:lnTo>
                  <a:pt x="3666185" y="78740"/>
                </a:lnTo>
                <a:lnTo>
                  <a:pt x="3633152" y="78740"/>
                </a:lnTo>
                <a:lnTo>
                  <a:pt x="3597935" y="69850"/>
                </a:lnTo>
                <a:lnTo>
                  <a:pt x="3538194" y="60960"/>
                </a:lnTo>
                <a:lnTo>
                  <a:pt x="3518471" y="52070"/>
                </a:lnTo>
                <a:lnTo>
                  <a:pt x="3661168" y="52070"/>
                </a:lnTo>
                <a:lnTo>
                  <a:pt x="3693134" y="60960"/>
                </a:lnTo>
                <a:lnTo>
                  <a:pt x="3782263" y="52070"/>
                </a:lnTo>
                <a:lnTo>
                  <a:pt x="3669461" y="43180"/>
                </a:lnTo>
                <a:lnTo>
                  <a:pt x="3651961" y="35560"/>
                </a:lnTo>
                <a:lnTo>
                  <a:pt x="3635603" y="26670"/>
                </a:lnTo>
                <a:lnTo>
                  <a:pt x="3600932" y="17780"/>
                </a:lnTo>
                <a:lnTo>
                  <a:pt x="3585565" y="8890"/>
                </a:lnTo>
                <a:lnTo>
                  <a:pt x="3567912" y="0"/>
                </a:lnTo>
                <a:lnTo>
                  <a:pt x="3575253" y="17780"/>
                </a:lnTo>
                <a:lnTo>
                  <a:pt x="3550564" y="26670"/>
                </a:lnTo>
                <a:lnTo>
                  <a:pt x="3534295" y="26670"/>
                </a:lnTo>
                <a:lnTo>
                  <a:pt x="3519627" y="35560"/>
                </a:lnTo>
                <a:lnTo>
                  <a:pt x="3515715" y="52070"/>
                </a:lnTo>
                <a:lnTo>
                  <a:pt x="3478149" y="43180"/>
                </a:lnTo>
                <a:lnTo>
                  <a:pt x="3456686" y="43180"/>
                </a:lnTo>
                <a:lnTo>
                  <a:pt x="3456711" y="58458"/>
                </a:lnTo>
                <a:lnTo>
                  <a:pt x="3458108" y="52070"/>
                </a:lnTo>
                <a:lnTo>
                  <a:pt x="3458108" y="925830"/>
                </a:lnTo>
                <a:lnTo>
                  <a:pt x="3457981" y="848360"/>
                </a:lnTo>
                <a:lnTo>
                  <a:pt x="3457854" y="770890"/>
                </a:lnTo>
                <a:lnTo>
                  <a:pt x="3457740" y="701040"/>
                </a:lnTo>
                <a:lnTo>
                  <a:pt x="3457625" y="623570"/>
                </a:lnTo>
                <a:lnTo>
                  <a:pt x="3457498" y="546100"/>
                </a:lnTo>
                <a:lnTo>
                  <a:pt x="3457384" y="476250"/>
                </a:lnTo>
                <a:lnTo>
                  <a:pt x="3457257" y="398780"/>
                </a:lnTo>
                <a:lnTo>
                  <a:pt x="3457143" y="328930"/>
                </a:lnTo>
                <a:lnTo>
                  <a:pt x="3457016" y="251460"/>
                </a:lnTo>
                <a:lnTo>
                  <a:pt x="3456889" y="173990"/>
                </a:lnTo>
                <a:lnTo>
                  <a:pt x="3456775" y="104140"/>
                </a:lnTo>
                <a:lnTo>
                  <a:pt x="3456736" y="78740"/>
                </a:lnTo>
                <a:lnTo>
                  <a:pt x="3456711" y="58458"/>
                </a:lnTo>
                <a:lnTo>
                  <a:pt x="3452253" y="78740"/>
                </a:lnTo>
                <a:lnTo>
                  <a:pt x="3452253" y="52070"/>
                </a:lnTo>
                <a:lnTo>
                  <a:pt x="3444456" y="35560"/>
                </a:lnTo>
                <a:lnTo>
                  <a:pt x="3439147" y="52070"/>
                </a:lnTo>
                <a:lnTo>
                  <a:pt x="3423196" y="52070"/>
                </a:lnTo>
                <a:lnTo>
                  <a:pt x="3390277" y="43180"/>
                </a:lnTo>
                <a:lnTo>
                  <a:pt x="3374644" y="43180"/>
                </a:lnTo>
                <a:lnTo>
                  <a:pt x="3374529" y="121920"/>
                </a:lnTo>
                <a:lnTo>
                  <a:pt x="3374415" y="165100"/>
                </a:lnTo>
                <a:lnTo>
                  <a:pt x="3374301" y="208280"/>
                </a:lnTo>
                <a:lnTo>
                  <a:pt x="3374199" y="251460"/>
                </a:lnTo>
                <a:lnTo>
                  <a:pt x="3374085" y="294640"/>
                </a:lnTo>
                <a:lnTo>
                  <a:pt x="3373971" y="337820"/>
                </a:lnTo>
                <a:lnTo>
                  <a:pt x="3373856" y="381000"/>
                </a:lnTo>
                <a:lnTo>
                  <a:pt x="3373755" y="424180"/>
                </a:lnTo>
                <a:lnTo>
                  <a:pt x="3373666" y="458470"/>
                </a:lnTo>
                <a:lnTo>
                  <a:pt x="3373551" y="502920"/>
                </a:lnTo>
                <a:lnTo>
                  <a:pt x="3373437" y="546100"/>
                </a:lnTo>
                <a:lnTo>
                  <a:pt x="3373323" y="589280"/>
                </a:lnTo>
                <a:lnTo>
                  <a:pt x="3373209" y="636270"/>
                </a:lnTo>
                <a:lnTo>
                  <a:pt x="3373107" y="675640"/>
                </a:lnTo>
                <a:lnTo>
                  <a:pt x="3372993" y="718820"/>
                </a:lnTo>
                <a:lnTo>
                  <a:pt x="3372878" y="762000"/>
                </a:lnTo>
                <a:lnTo>
                  <a:pt x="3372777" y="805180"/>
                </a:lnTo>
                <a:lnTo>
                  <a:pt x="3372662" y="848360"/>
                </a:lnTo>
                <a:lnTo>
                  <a:pt x="3372548" y="891540"/>
                </a:lnTo>
                <a:lnTo>
                  <a:pt x="3372434" y="934720"/>
                </a:lnTo>
                <a:lnTo>
                  <a:pt x="3372434" y="78740"/>
                </a:lnTo>
                <a:lnTo>
                  <a:pt x="3354870" y="78740"/>
                </a:lnTo>
                <a:lnTo>
                  <a:pt x="3354870" y="121920"/>
                </a:lnTo>
                <a:lnTo>
                  <a:pt x="3341471" y="129540"/>
                </a:lnTo>
                <a:lnTo>
                  <a:pt x="3341471" y="934720"/>
                </a:lnTo>
                <a:lnTo>
                  <a:pt x="3327552" y="943724"/>
                </a:lnTo>
                <a:lnTo>
                  <a:pt x="3189084" y="943724"/>
                </a:lnTo>
                <a:lnTo>
                  <a:pt x="3185947" y="943724"/>
                </a:lnTo>
                <a:lnTo>
                  <a:pt x="3185757" y="943724"/>
                </a:lnTo>
                <a:lnTo>
                  <a:pt x="3173158" y="952500"/>
                </a:lnTo>
                <a:lnTo>
                  <a:pt x="2722676" y="952500"/>
                </a:lnTo>
                <a:lnTo>
                  <a:pt x="2730030" y="934720"/>
                </a:lnTo>
                <a:lnTo>
                  <a:pt x="2924213" y="934720"/>
                </a:lnTo>
                <a:lnTo>
                  <a:pt x="3186112" y="943635"/>
                </a:lnTo>
                <a:lnTo>
                  <a:pt x="3201339" y="934720"/>
                </a:lnTo>
                <a:lnTo>
                  <a:pt x="3341471" y="934720"/>
                </a:lnTo>
                <a:lnTo>
                  <a:pt x="3341471" y="129540"/>
                </a:lnTo>
                <a:lnTo>
                  <a:pt x="3285363" y="129540"/>
                </a:lnTo>
                <a:lnTo>
                  <a:pt x="3288055" y="113030"/>
                </a:lnTo>
                <a:lnTo>
                  <a:pt x="3350437" y="113030"/>
                </a:lnTo>
                <a:lnTo>
                  <a:pt x="3354870" y="78740"/>
                </a:lnTo>
                <a:lnTo>
                  <a:pt x="3374466" y="69850"/>
                </a:lnTo>
                <a:lnTo>
                  <a:pt x="3374580" y="52070"/>
                </a:lnTo>
                <a:lnTo>
                  <a:pt x="3374644" y="43180"/>
                </a:lnTo>
                <a:lnTo>
                  <a:pt x="3344265" y="43180"/>
                </a:lnTo>
                <a:lnTo>
                  <a:pt x="3315462" y="43180"/>
                </a:lnTo>
                <a:lnTo>
                  <a:pt x="3307435" y="69850"/>
                </a:lnTo>
                <a:lnTo>
                  <a:pt x="3307435" y="60960"/>
                </a:lnTo>
                <a:lnTo>
                  <a:pt x="3307435" y="52070"/>
                </a:lnTo>
                <a:lnTo>
                  <a:pt x="3279610" y="43180"/>
                </a:lnTo>
                <a:lnTo>
                  <a:pt x="3177286" y="43180"/>
                </a:lnTo>
                <a:lnTo>
                  <a:pt x="3159264" y="43180"/>
                </a:lnTo>
                <a:lnTo>
                  <a:pt x="3077400" y="43180"/>
                </a:lnTo>
                <a:lnTo>
                  <a:pt x="3008858" y="43180"/>
                </a:lnTo>
                <a:lnTo>
                  <a:pt x="2960344" y="43180"/>
                </a:lnTo>
                <a:lnTo>
                  <a:pt x="2948813" y="60960"/>
                </a:lnTo>
                <a:lnTo>
                  <a:pt x="2948813" y="43180"/>
                </a:lnTo>
                <a:lnTo>
                  <a:pt x="2934182" y="43180"/>
                </a:lnTo>
                <a:lnTo>
                  <a:pt x="2906090" y="43180"/>
                </a:lnTo>
                <a:lnTo>
                  <a:pt x="2851645" y="43180"/>
                </a:lnTo>
                <a:lnTo>
                  <a:pt x="2823527" y="43180"/>
                </a:lnTo>
                <a:lnTo>
                  <a:pt x="2800235" y="43180"/>
                </a:lnTo>
                <a:lnTo>
                  <a:pt x="2705912" y="43180"/>
                </a:lnTo>
                <a:lnTo>
                  <a:pt x="2705912" y="943724"/>
                </a:lnTo>
                <a:lnTo>
                  <a:pt x="2705658" y="943724"/>
                </a:lnTo>
                <a:lnTo>
                  <a:pt x="2685262" y="952500"/>
                </a:lnTo>
                <a:lnTo>
                  <a:pt x="2672130" y="943724"/>
                </a:lnTo>
                <a:lnTo>
                  <a:pt x="2671686" y="943724"/>
                </a:lnTo>
                <a:lnTo>
                  <a:pt x="2694305" y="934720"/>
                </a:lnTo>
                <a:lnTo>
                  <a:pt x="2702864" y="276860"/>
                </a:lnTo>
                <a:lnTo>
                  <a:pt x="2702966" y="269240"/>
                </a:lnTo>
                <a:lnTo>
                  <a:pt x="2703080" y="260350"/>
                </a:lnTo>
                <a:lnTo>
                  <a:pt x="2703195" y="251460"/>
                </a:lnTo>
                <a:lnTo>
                  <a:pt x="2703309" y="242570"/>
                </a:lnTo>
                <a:lnTo>
                  <a:pt x="2703423" y="233680"/>
                </a:lnTo>
                <a:lnTo>
                  <a:pt x="2703538" y="224790"/>
                </a:lnTo>
                <a:lnTo>
                  <a:pt x="2703639" y="217170"/>
                </a:lnTo>
                <a:lnTo>
                  <a:pt x="2703753" y="208280"/>
                </a:lnTo>
                <a:lnTo>
                  <a:pt x="2703868" y="199390"/>
                </a:lnTo>
                <a:lnTo>
                  <a:pt x="2703995" y="190500"/>
                </a:lnTo>
                <a:lnTo>
                  <a:pt x="2704109" y="181610"/>
                </a:lnTo>
                <a:lnTo>
                  <a:pt x="2704198" y="173990"/>
                </a:lnTo>
                <a:lnTo>
                  <a:pt x="2704325" y="165100"/>
                </a:lnTo>
                <a:lnTo>
                  <a:pt x="2704439" y="156210"/>
                </a:lnTo>
                <a:lnTo>
                  <a:pt x="2704554" y="147320"/>
                </a:lnTo>
                <a:lnTo>
                  <a:pt x="2704668" y="138430"/>
                </a:lnTo>
                <a:lnTo>
                  <a:pt x="2704782" y="129540"/>
                </a:lnTo>
                <a:lnTo>
                  <a:pt x="2704884" y="121920"/>
                </a:lnTo>
                <a:lnTo>
                  <a:pt x="2704998" y="113030"/>
                </a:lnTo>
                <a:lnTo>
                  <a:pt x="2705112" y="104140"/>
                </a:lnTo>
                <a:lnTo>
                  <a:pt x="2705227" y="95250"/>
                </a:lnTo>
                <a:lnTo>
                  <a:pt x="2705341" y="86360"/>
                </a:lnTo>
                <a:lnTo>
                  <a:pt x="2705443" y="78740"/>
                </a:lnTo>
                <a:lnTo>
                  <a:pt x="2705557" y="69850"/>
                </a:lnTo>
                <a:lnTo>
                  <a:pt x="2705671" y="60960"/>
                </a:lnTo>
                <a:lnTo>
                  <a:pt x="2705785" y="52070"/>
                </a:lnTo>
                <a:lnTo>
                  <a:pt x="2705912" y="43180"/>
                </a:lnTo>
                <a:lnTo>
                  <a:pt x="2660764" y="43180"/>
                </a:lnTo>
                <a:lnTo>
                  <a:pt x="2660764" y="943724"/>
                </a:lnTo>
                <a:lnTo>
                  <a:pt x="2623693" y="943724"/>
                </a:lnTo>
                <a:lnTo>
                  <a:pt x="2651595" y="934720"/>
                </a:lnTo>
                <a:lnTo>
                  <a:pt x="2658351" y="276860"/>
                </a:lnTo>
                <a:lnTo>
                  <a:pt x="2658440" y="269240"/>
                </a:lnTo>
                <a:lnTo>
                  <a:pt x="2658529" y="260350"/>
                </a:lnTo>
                <a:lnTo>
                  <a:pt x="2658618" y="251460"/>
                </a:lnTo>
                <a:lnTo>
                  <a:pt x="2658707" y="242570"/>
                </a:lnTo>
                <a:lnTo>
                  <a:pt x="2658795" y="233680"/>
                </a:lnTo>
                <a:lnTo>
                  <a:pt x="2658897" y="224790"/>
                </a:lnTo>
                <a:lnTo>
                  <a:pt x="2658973" y="217170"/>
                </a:lnTo>
                <a:lnTo>
                  <a:pt x="2659062" y="208280"/>
                </a:lnTo>
                <a:lnTo>
                  <a:pt x="2659151" y="199390"/>
                </a:lnTo>
                <a:lnTo>
                  <a:pt x="2659240" y="190500"/>
                </a:lnTo>
                <a:lnTo>
                  <a:pt x="2659342" y="181610"/>
                </a:lnTo>
                <a:lnTo>
                  <a:pt x="2659773" y="138430"/>
                </a:lnTo>
                <a:lnTo>
                  <a:pt x="2659875" y="129540"/>
                </a:lnTo>
                <a:lnTo>
                  <a:pt x="2659951" y="121920"/>
                </a:lnTo>
                <a:lnTo>
                  <a:pt x="2660040" y="113030"/>
                </a:lnTo>
                <a:lnTo>
                  <a:pt x="2660129" y="104140"/>
                </a:lnTo>
                <a:lnTo>
                  <a:pt x="2660218" y="95250"/>
                </a:lnTo>
                <a:lnTo>
                  <a:pt x="2660332" y="85090"/>
                </a:lnTo>
                <a:lnTo>
                  <a:pt x="2660396" y="78740"/>
                </a:lnTo>
                <a:lnTo>
                  <a:pt x="2660485" y="69850"/>
                </a:lnTo>
                <a:lnTo>
                  <a:pt x="2660599" y="58458"/>
                </a:lnTo>
                <a:lnTo>
                  <a:pt x="2660662" y="52070"/>
                </a:lnTo>
                <a:lnTo>
                  <a:pt x="2660764" y="43180"/>
                </a:lnTo>
                <a:lnTo>
                  <a:pt x="2630144" y="43180"/>
                </a:lnTo>
                <a:lnTo>
                  <a:pt x="2616212" y="40640"/>
                </a:lnTo>
                <a:lnTo>
                  <a:pt x="2601696" y="35560"/>
                </a:lnTo>
                <a:lnTo>
                  <a:pt x="2555379" y="35560"/>
                </a:lnTo>
                <a:lnTo>
                  <a:pt x="2532951" y="43180"/>
                </a:lnTo>
                <a:lnTo>
                  <a:pt x="2506103" y="43180"/>
                </a:lnTo>
                <a:lnTo>
                  <a:pt x="2459012" y="35560"/>
                </a:lnTo>
                <a:lnTo>
                  <a:pt x="2396312" y="35560"/>
                </a:lnTo>
                <a:lnTo>
                  <a:pt x="2369528" y="43180"/>
                </a:lnTo>
                <a:lnTo>
                  <a:pt x="2338082" y="43180"/>
                </a:lnTo>
                <a:lnTo>
                  <a:pt x="2322474" y="35560"/>
                </a:lnTo>
                <a:lnTo>
                  <a:pt x="2302535" y="43180"/>
                </a:lnTo>
                <a:lnTo>
                  <a:pt x="2210955" y="35560"/>
                </a:lnTo>
                <a:lnTo>
                  <a:pt x="2168956" y="35560"/>
                </a:lnTo>
                <a:lnTo>
                  <a:pt x="2168880" y="52070"/>
                </a:lnTo>
                <a:lnTo>
                  <a:pt x="2168779" y="69850"/>
                </a:lnTo>
                <a:lnTo>
                  <a:pt x="2168702" y="85090"/>
                </a:lnTo>
                <a:lnTo>
                  <a:pt x="2168601" y="104140"/>
                </a:lnTo>
                <a:lnTo>
                  <a:pt x="2168512" y="121920"/>
                </a:lnTo>
                <a:lnTo>
                  <a:pt x="2168423" y="138430"/>
                </a:lnTo>
                <a:lnTo>
                  <a:pt x="2168321" y="156210"/>
                </a:lnTo>
                <a:lnTo>
                  <a:pt x="2168233" y="173990"/>
                </a:lnTo>
                <a:lnTo>
                  <a:pt x="2168144" y="190500"/>
                </a:lnTo>
                <a:lnTo>
                  <a:pt x="2168055" y="208280"/>
                </a:lnTo>
                <a:lnTo>
                  <a:pt x="2167966" y="224790"/>
                </a:lnTo>
                <a:lnTo>
                  <a:pt x="2167864" y="242570"/>
                </a:lnTo>
                <a:lnTo>
                  <a:pt x="2167775" y="260350"/>
                </a:lnTo>
                <a:lnTo>
                  <a:pt x="2167686" y="276860"/>
                </a:lnTo>
                <a:lnTo>
                  <a:pt x="2167598" y="294640"/>
                </a:lnTo>
                <a:lnTo>
                  <a:pt x="2167547" y="303530"/>
                </a:lnTo>
                <a:lnTo>
                  <a:pt x="2167458" y="320040"/>
                </a:lnTo>
                <a:lnTo>
                  <a:pt x="2167369" y="337820"/>
                </a:lnTo>
                <a:lnTo>
                  <a:pt x="2167280" y="355600"/>
                </a:lnTo>
                <a:lnTo>
                  <a:pt x="2167191" y="372110"/>
                </a:lnTo>
                <a:lnTo>
                  <a:pt x="2167090" y="389890"/>
                </a:lnTo>
                <a:lnTo>
                  <a:pt x="2167001" y="407670"/>
                </a:lnTo>
                <a:lnTo>
                  <a:pt x="2166912" y="424180"/>
                </a:lnTo>
                <a:lnTo>
                  <a:pt x="2166861" y="433070"/>
                </a:lnTo>
                <a:lnTo>
                  <a:pt x="2166772" y="450850"/>
                </a:lnTo>
                <a:lnTo>
                  <a:pt x="2166683" y="467360"/>
                </a:lnTo>
                <a:lnTo>
                  <a:pt x="2166594" y="485140"/>
                </a:lnTo>
                <a:lnTo>
                  <a:pt x="2166493" y="502920"/>
                </a:lnTo>
                <a:lnTo>
                  <a:pt x="2166416" y="519430"/>
                </a:lnTo>
                <a:lnTo>
                  <a:pt x="2166315" y="537210"/>
                </a:lnTo>
                <a:lnTo>
                  <a:pt x="2166264" y="546100"/>
                </a:lnTo>
                <a:lnTo>
                  <a:pt x="2166188" y="562610"/>
                </a:lnTo>
                <a:lnTo>
                  <a:pt x="2166086" y="580390"/>
                </a:lnTo>
                <a:lnTo>
                  <a:pt x="2165997" y="596900"/>
                </a:lnTo>
                <a:lnTo>
                  <a:pt x="2165908" y="614680"/>
                </a:lnTo>
                <a:lnTo>
                  <a:pt x="2165794" y="636270"/>
                </a:lnTo>
                <a:lnTo>
                  <a:pt x="2165731" y="648970"/>
                </a:lnTo>
                <a:lnTo>
                  <a:pt x="2165629" y="666750"/>
                </a:lnTo>
                <a:lnTo>
                  <a:pt x="2165540" y="684530"/>
                </a:lnTo>
                <a:lnTo>
                  <a:pt x="2165451" y="701040"/>
                </a:lnTo>
                <a:lnTo>
                  <a:pt x="2165362" y="718820"/>
                </a:lnTo>
                <a:lnTo>
                  <a:pt x="2165261" y="736600"/>
                </a:lnTo>
                <a:lnTo>
                  <a:pt x="2165185" y="753110"/>
                </a:lnTo>
                <a:lnTo>
                  <a:pt x="2165083" y="770890"/>
                </a:lnTo>
                <a:lnTo>
                  <a:pt x="2164994" y="787400"/>
                </a:lnTo>
                <a:lnTo>
                  <a:pt x="2164905" y="805180"/>
                </a:lnTo>
                <a:lnTo>
                  <a:pt x="2164816" y="822960"/>
                </a:lnTo>
                <a:lnTo>
                  <a:pt x="2164727" y="839470"/>
                </a:lnTo>
                <a:lnTo>
                  <a:pt x="2164626" y="857250"/>
                </a:lnTo>
                <a:lnTo>
                  <a:pt x="2164537" y="875030"/>
                </a:lnTo>
                <a:lnTo>
                  <a:pt x="2164448" y="891540"/>
                </a:lnTo>
                <a:lnTo>
                  <a:pt x="2164359" y="909320"/>
                </a:lnTo>
                <a:lnTo>
                  <a:pt x="2164270" y="925830"/>
                </a:lnTo>
                <a:lnTo>
                  <a:pt x="2164181" y="943724"/>
                </a:lnTo>
                <a:lnTo>
                  <a:pt x="2164181" y="41910"/>
                </a:lnTo>
                <a:lnTo>
                  <a:pt x="1939975" y="35560"/>
                </a:lnTo>
                <a:lnTo>
                  <a:pt x="1916112" y="26670"/>
                </a:lnTo>
                <a:lnTo>
                  <a:pt x="1901012" y="35560"/>
                </a:lnTo>
                <a:lnTo>
                  <a:pt x="1873364" y="26670"/>
                </a:lnTo>
                <a:lnTo>
                  <a:pt x="1060234" y="26670"/>
                </a:lnTo>
                <a:lnTo>
                  <a:pt x="1042047" y="17780"/>
                </a:lnTo>
                <a:lnTo>
                  <a:pt x="930567" y="8890"/>
                </a:lnTo>
                <a:lnTo>
                  <a:pt x="780948" y="17780"/>
                </a:lnTo>
                <a:lnTo>
                  <a:pt x="765276" y="8890"/>
                </a:lnTo>
                <a:lnTo>
                  <a:pt x="614692" y="17780"/>
                </a:lnTo>
                <a:lnTo>
                  <a:pt x="594766" y="17780"/>
                </a:lnTo>
                <a:lnTo>
                  <a:pt x="528637" y="26670"/>
                </a:lnTo>
                <a:lnTo>
                  <a:pt x="528637" y="1004570"/>
                </a:lnTo>
                <a:lnTo>
                  <a:pt x="507199" y="1004570"/>
                </a:lnTo>
                <a:lnTo>
                  <a:pt x="528396" y="995680"/>
                </a:lnTo>
                <a:lnTo>
                  <a:pt x="528421" y="882650"/>
                </a:lnTo>
                <a:lnTo>
                  <a:pt x="528548" y="381000"/>
                </a:lnTo>
                <a:lnTo>
                  <a:pt x="528637" y="26670"/>
                </a:lnTo>
                <a:lnTo>
                  <a:pt x="461238" y="26670"/>
                </a:lnTo>
                <a:lnTo>
                  <a:pt x="439191" y="35560"/>
                </a:lnTo>
                <a:lnTo>
                  <a:pt x="401320" y="35560"/>
                </a:lnTo>
                <a:lnTo>
                  <a:pt x="404558" y="17780"/>
                </a:lnTo>
                <a:lnTo>
                  <a:pt x="385953" y="26670"/>
                </a:lnTo>
                <a:lnTo>
                  <a:pt x="368769" y="35560"/>
                </a:lnTo>
                <a:lnTo>
                  <a:pt x="348424" y="26670"/>
                </a:lnTo>
                <a:lnTo>
                  <a:pt x="330581" y="35560"/>
                </a:lnTo>
                <a:lnTo>
                  <a:pt x="313334" y="35560"/>
                </a:lnTo>
                <a:lnTo>
                  <a:pt x="291426" y="43180"/>
                </a:lnTo>
                <a:lnTo>
                  <a:pt x="278295" y="35560"/>
                </a:lnTo>
                <a:lnTo>
                  <a:pt x="256997" y="43180"/>
                </a:lnTo>
                <a:lnTo>
                  <a:pt x="243166" y="43180"/>
                </a:lnTo>
                <a:lnTo>
                  <a:pt x="231571" y="822960"/>
                </a:lnTo>
                <a:lnTo>
                  <a:pt x="199072" y="822960"/>
                </a:lnTo>
                <a:lnTo>
                  <a:pt x="231406" y="814070"/>
                </a:lnTo>
                <a:lnTo>
                  <a:pt x="231432" y="666750"/>
                </a:lnTo>
                <a:lnTo>
                  <a:pt x="231432" y="657860"/>
                </a:lnTo>
                <a:lnTo>
                  <a:pt x="231444" y="596900"/>
                </a:lnTo>
                <a:lnTo>
                  <a:pt x="231457" y="553720"/>
                </a:lnTo>
                <a:lnTo>
                  <a:pt x="231571" y="40640"/>
                </a:lnTo>
                <a:lnTo>
                  <a:pt x="206298" y="35560"/>
                </a:lnTo>
                <a:lnTo>
                  <a:pt x="186182" y="35560"/>
                </a:lnTo>
                <a:lnTo>
                  <a:pt x="173062" y="43180"/>
                </a:lnTo>
                <a:lnTo>
                  <a:pt x="145770" y="43180"/>
                </a:lnTo>
                <a:lnTo>
                  <a:pt x="145770" y="537210"/>
                </a:lnTo>
                <a:lnTo>
                  <a:pt x="124536" y="546100"/>
                </a:lnTo>
                <a:lnTo>
                  <a:pt x="109524" y="553720"/>
                </a:lnTo>
                <a:lnTo>
                  <a:pt x="112039" y="546100"/>
                </a:lnTo>
                <a:lnTo>
                  <a:pt x="114973" y="537210"/>
                </a:lnTo>
                <a:lnTo>
                  <a:pt x="145770" y="537210"/>
                </a:lnTo>
                <a:lnTo>
                  <a:pt x="145770" y="43180"/>
                </a:lnTo>
                <a:lnTo>
                  <a:pt x="137033" y="60960"/>
                </a:lnTo>
                <a:lnTo>
                  <a:pt x="118872" y="60960"/>
                </a:lnTo>
                <a:lnTo>
                  <a:pt x="102222" y="69850"/>
                </a:lnTo>
                <a:lnTo>
                  <a:pt x="98336" y="424180"/>
                </a:lnTo>
                <a:lnTo>
                  <a:pt x="98234" y="433070"/>
                </a:lnTo>
                <a:lnTo>
                  <a:pt x="98132" y="441960"/>
                </a:lnTo>
                <a:lnTo>
                  <a:pt x="98044" y="450850"/>
                </a:lnTo>
                <a:lnTo>
                  <a:pt x="97955" y="458470"/>
                </a:lnTo>
                <a:lnTo>
                  <a:pt x="97853" y="467360"/>
                </a:lnTo>
                <a:lnTo>
                  <a:pt x="97764" y="476250"/>
                </a:lnTo>
                <a:lnTo>
                  <a:pt x="97663" y="485140"/>
                </a:lnTo>
                <a:lnTo>
                  <a:pt x="97561" y="494030"/>
                </a:lnTo>
                <a:lnTo>
                  <a:pt x="97459" y="502920"/>
                </a:lnTo>
                <a:lnTo>
                  <a:pt x="97383" y="510540"/>
                </a:lnTo>
                <a:lnTo>
                  <a:pt x="97282" y="519430"/>
                </a:lnTo>
                <a:lnTo>
                  <a:pt x="96989" y="537210"/>
                </a:lnTo>
                <a:lnTo>
                  <a:pt x="96989" y="251460"/>
                </a:lnTo>
                <a:lnTo>
                  <a:pt x="96989" y="217170"/>
                </a:lnTo>
                <a:lnTo>
                  <a:pt x="96989" y="60960"/>
                </a:lnTo>
                <a:lnTo>
                  <a:pt x="73774" y="69850"/>
                </a:lnTo>
                <a:lnTo>
                  <a:pt x="77927" y="86360"/>
                </a:lnTo>
                <a:lnTo>
                  <a:pt x="78701" y="104140"/>
                </a:lnTo>
                <a:lnTo>
                  <a:pt x="60337" y="104140"/>
                </a:lnTo>
                <a:lnTo>
                  <a:pt x="67348" y="121920"/>
                </a:lnTo>
                <a:lnTo>
                  <a:pt x="80264" y="121920"/>
                </a:lnTo>
                <a:lnTo>
                  <a:pt x="75247" y="138430"/>
                </a:lnTo>
                <a:lnTo>
                  <a:pt x="59359" y="147320"/>
                </a:lnTo>
                <a:lnTo>
                  <a:pt x="45313" y="156210"/>
                </a:lnTo>
                <a:lnTo>
                  <a:pt x="69024" y="156210"/>
                </a:lnTo>
                <a:lnTo>
                  <a:pt x="73977" y="173990"/>
                </a:lnTo>
                <a:lnTo>
                  <a:pt x="58966" y="181610"/>
                </a:lnTo>
                <a:lnTo>
                  <a:pt x="91160" y="190500"/>
                </a:lnTo>
                <a:lnTo>
                  <a:pt x="69202" y="199390"/>
                </a:lnTo>
                <a:lnTo>
                  <a:pt x="62344" y="217170"/>
                </a:lnTo>
                <a:lnTo>
                  <a:pt x="39357" y="208280"/>
                </a:lnTo>
                <a:lnTo>
                  <a:pt x="33591" y="224790"/>
                </a:lnTo>
                <a:lnTo>
                  <a:pt x="43586" y="242570"/>
                </a:lnTo>
                <a:lnTo>
                  <a:pt x="35471" y="260350"/>
                </a:lnTo>
                <a:lnTo>
                  <a:pt x="53174" y="251460"/>
                </a:lnTo>
                <a:lnTo>
                  <a:pt x="93078" y="251460"/>
                </a:lnTo>
                <a:lnTo>
                  <a:pt x="92303" y="269240"/>
                </a:lnTo>
                <a:lnTo>
                  <a:pt x="92240" y="303530"/>
                </a:lnTo>
                <a:lnTo>
                  <a:pt x="92113" y="363220"/>
                </a:lnTo>
                <a:lnTo>
                  <a:pt x="91986" y="424180"/>
                </a:lnTo>
                <a:lnTo>
                  <a:pt x="91884" y="476250"/>
                </a:lnTo>
                <a:lnTo>
                  <a:pt x="91757" y="537210"/>
                </a:lnTo>
                <a:lnTo>
                  <a:pt x="91757" y="346710"/>
                </a:lnTo>
                <a:lnTo>
                  <a:pt x="91757" y="269240"/>
                </a:lnTo>
                <a:lnTo>
                  <a:pt x="64693" y="260350"/>
                </a:lnTo>
                <a:lnTo>
                  <a:pt x="71882" y="276860"/>
                </a:lnTo>
                <a:lnTo>
                  <a:pt x="52654" y="276860"/>
                </a:lnTo>
                <a:lnTo>
                  <a:pt x="44767" y="294640"/>
                </a:lnTo>
                <a:lnTo>
                  <a:pt x="14490" y="303530"/>
                </a:lnTo>
                <a:lnTo>
                  <a:pt x="22796" y="320040"/>
                </a:lnTo>
                <a:lnTo>
                  <a:pt x="37566" y="328930"/>
                </a:lnTo>
                <a:lnTo>
                  <a:pt x="21437" y="337820"/>
                </a:lnTo>
                <a:lnTo>
                  <a:pt x="12852" y="355600"/>
                </a:lnTo>
                <a:lnTo>
                  <a:pt x="39179" y="346710"/>
                </a:lnTo>
                <a:lnTo>
                  <a:pt x="16840" y="355600"/>
                </a:lnTo>
                <a:lnTo>
                  <a:pt x="7124" y="372110"/>
                </a:lnTo>
                <a:lnTo>
                  <a:pt x="11734" y="389890"/>
                </a:lnTo>
                <a:lnTo>
                  <a:pt x="59702" y="389890"/>
                </a:lnTo>
                <a:lnTo>
                  <a:pt x="64477" y="407670"/>
                </a:lnTo>
                <a:lnTo>
                  <a:pt x="56248" y="424180"/>
                </a:lnTo>
                <a:lnTo>
                  <a:pt x="34925" y="424180"/>
                </a:lnTo>
                <a:lnTo>
                  <a:pt x="32651" y="441960"/>
                </a:lnTo>
                <a:lnTo>
                  <a:pt x="16408" y="450850"/>
                </a:lnTo>
                <a:lnTo>
                  <a:pt x="9334" y="467360"/>
                </a:lnTo>
                <a:lnTo>
                  <a:pt x="0" y="485140"/>
                </a:lnTo>
                <a:lnTo>
                  <a:pt x="16446" y="494030"/>
                </a:lnTo>
                <a:lnTo>
                  <a:pt x="35369" y="502920"/>
                </a:lnTo>
                <a:lnTo>
                  <a:pt x="40462" y="519430"/>
                </a:lnTo>
                <a:lnTo>
                  <a:pt x="45275" y="537210"/>
                </a:lnTo>
                <a:lnTo>
                  <a:pt x="42316" y="553720"/>
                </a:lnTo>
                <a:lnTo>
                  <a:pt x="49441" y="571500"/>
                </a:lnTo>
                <a:lnTo>
                  <a:pt x="66903" y="571500"/>
                </a:lnTo>
                <a:lnTo>
                  <a:pt x="48285" y="580390"/>
                </a:lnTo>
                <a:lnTo>
                  <a:pt x="63398" y="589280"/>
                </a:lnTo>
                <a:lnTo>
                  <a:pt x="66662" y="605790"/>
                </a:lnTo>
                <a:lnTo>
                  <a:pt x="88531" y="614680"/>
                </a:lnTo>
                <a:lnTo>
                  <a:pt x="95072" y="596900"/>
                </a:lnTo>
                <a:lnTo>
                  <a:pt x="131737" y="596900"/>
                </a:lnTo>
                <a:lnTo>
                  <a:pt x="133642" y="614680"/>
                </a:lnTo>
                <a:lnTo>
                  <a:pt x="120345" y="623570"/>
                </a:lnTo>
                <a:lnTo>
                  <a:pt x="104190" y="623570"/>
                </a:lnTo>
                <a:lnTo>
                  <a:pt x="110718" y="641350"/>
                </a:lnTo>
                <a:lnTo>
                  <a:pt x="97447" y="641350"/>
                </a:lnTo>
                <a:lnTo>
                  <a:pt x="101904" y="657860"/>
                </a:lnTo>
                <a:lnTo>
                  <a:pt x="74714" y="657860"/>
                </a:lnTo>
                <a:lnTo>
                  <a:pt x="82753" y="641350"/>
                </a:lnTo>
                <a:lnTo>
                  <a:pt x="68961" y="636270"/>
                </a:lnTo>
                <a:lnTo>
                  <a:pt x="59804" y="648970"/>
                </a:lnTo>
                <a:lnTo>
                  <a:pt x="53632" y="666750"/>
                </a:lnTo>
                <a:lnTo>
                  <a:pt x="67310" y="675640"/>
                </a:lnTo>
                <a:lnTo>
                  <a:pt x="84620" y="675640"/>
                </a:lnTo>
                <a:lnTo>
                  <a:pt x="103174" y="666750"/>
                </a:lnTo>
                <a:lnTo>
                  <a:pt x="152806" y="666750"/>
                </a:lnTo>
                <a:lnTo>
                  <a:pt x="152374" y="701040"/>
                </a:lnTo>
                <a:lnTo>
                  <a:pt x="152260" y="709930"/>
                </a:lnTo>
                <a:lnTo>
                  <a:pt x="152146" y="718820"/>
                </a:lnTo>
                <a:lnTo>
                  <a:pt x="152031" y="727710"/>
                </a:lnTo>
                <a:lnTo>
                  <a:pt x="151917" y="736600"/>
                </a:lnTo>
                <a:lnTo>
                  <a:pt x="151815" y="744220"/>
                </a:lnTo>
                <a:lnTo>
                  <a:pt x="151701" y="753110"/>
                </a:lnTo>
                <a:lnTo>
                  <a:pt x="151587" y="762000"/>
                </a:lnTo>
                <a:lnTo>
                  <a:pt x="151472" y="770890"/>
                </a:lnTo>
                <a:lnTo>
                  <a:pt x="151358" y="779780"/>
                </a:lnTo>
                <a:lnTo>
                  <a:pt x="151257" y="787400"/>
                </a:lnTo>
                <a:lnTo>
                  <a:pt x="151142" y="796290"/>
                </a:lnTo>
                <a:lnTo>
                  <a:pt x="151028" y="805180"/>
                </a:lnTo>
                <a:lnTo>
                  <a:pt x="136271" y="814070"/>
                </a:lnTo>
                <a:lnTo>
                  <a:pt x="143598" y="796290"/>
                </a:lnTo>
                <a:lnTo>
                  <a:pt x="151028" y="675640"/>
                </a:lnTo>
                <a:lnTo>
                  <a:pt x="111798" y="675640"/>
                </a:lnTo>
                <a:lnTo>
                  <a:pt x="82473" y="684530"/>
                </a:lnTo>
                <a:lnTo>
                  <a:pt x="77228" y="701040"/>
                </a:lnTo>
                <a:lnTo>
                  <a:pt x="85255" y="718820"/>
                </a:lnTo>
                <a:lnTo>
                  <a:pt x="86995" y="736600"/>
                </a:lnTo>
                <a:lnTo>
                  <a:pt x="92595" y="753110"/>
                </a:lnTo>
                <a:lnTo>
                  <a:pt x="73812" y="753110"/>
                </a:lnTo>
                <a:lnTo>
                  <a:pt x="74155" y="770890"/>
                </a:lnTo>
                <a:lnTo>
                  <a:pt x="108927" y="770890"/>
                </a:lnTo>
                <a:lnTo>
                  <a:pt x="126949" y="779780"/>
                </a:lnTo>
                <a:lnTo>
                  <a:pt x="143421" y="779780"/>
                </a:lnTo>
                <a:lnTo>
                  <a:pt x="129806" y="787400"/>
                </a:lnTo>
                <a:lnTo>
                  <a:pt x="125196" y="805180"/>
                </a:lnTo>
                <a:lnTo>
                  <a:pt x="114871" y="822960"/>
                </a:lnTo>
                <a:lnTo>
                  <a:pt x="107073" y="805180"/>
                </a:lnTo>
                <a:lnTo>
                  <a:pt x="90601" y="805180"/>
                </a:lnTo>
                <a:lnTo>
                  <a:pt x="82969" y="822960"/>
                </a:lnTo>
                <a:lnTo>
                  <a:pt x="85712" y="839470"/>
                </a:lnTo>
                <a:lnTo>
                  <a:pt x="85394" y="857250"/>
                </a:lnTo>
                <a:lnTo>
                  <a:pt x="106680" y="848360"/>
                </a:lnTo>
                <a:lnTo>
                  <a:pt x="126568" y="848360"/>
                </a:lnTo>
                <a:lnTo>
                  <a:pt x="120726" y="831850"/>
                </a:lnTo>
                <a:lnTo>
                  <a:pt x="133642" y="822960"/>
                </a:lnTo>
                <a:lnTo>
                  <a:pt x="143764" y="839470"/>
                </a:lnTo>
                <a:lnTo>
                  <a:pt x="132156" y="857250"/>
                </a:lnTo>
                <a:lnTo>
                  <a:pt x="116255" y="857250"/>
                </a:lnTo>
                <a:lnTo>
                  <a:pt x="116293" y="875030"/>
                </a:lnTo>
                <a:lnTo>
                  <a:pt x="124472" y="891540"/>
                </a:lnTo>
                <a:lnTo>
                  <a:pt x="164820" y="891540"/>
                </a:lnTo>
                <a:lnTo>
                  <a:pt x="217576" y="882650"/>
                </a:lnTo>
                <a:lnTo>
                  <a:pt x="216725" y="900430"/>
                </a:lnTo>
                <a:lnTo>
                  <a:pt x="179171" y="900430"/>
                </a:lnTo>
                <a:lnTo>
                  <a:pt x="169481" y="904709"/>
                </a:lnTo>
                <a:lnTo>
                  <a:pt x="170027" y="902855"/>
                </a:lnTo>
                <a:lnTo>
                  <a:pt x="170865" y="900722"/>
                </a:lnTo>
                <a:lnTo>
                  <a:pt x="170688" y="899439"/>
                </a:lnTo>
                <a:lnTo>
                  <a:pt x="170268" y="898461"/>
                </a:lnTo>
                <a:lnTo>
                  <a:pt x="168935" y="898525"/>
                </a:lnTo>
                <a:lnTo>
                  <a:pt x="166217" y="898639"/>
                </a:lnTo>
                <a:lnTo>
                  <a:pt x="165557" y="900722"/>
                </a:lnTo>
                <a:lnTo>
                  <a:pt x="165176" y="902855"/>
                </a:lnTo>
                <a:lnTo>
                  <a:pt x="164884" y="903973"/>
                </a:lnTo>
                <a:lnTo>
                  <a:pt x="165074" y="905344"/>
                </a:lnTo>
                <a:lnTo>
                  <a:pt x="168224" y="905268"/>
                </a:lnTo>
                <a:lnTo>
                  <a:pt x="159029" y="909320"/>
                </a:lnTo>
                <a:lnTo>
                  <a:pt x="126707" y="918210"/>
                </a:lnTo>
                <a:lnTo>
                  <a:pt x="111798" y="934720"/>
                </a:lnTo>
                <a:lnTo>
                  <a:pt x="97155" y="943724"/>
                </a:lnTo>
                <a:lnTo>
                  <a:pt x="97345" y="943724"/>
                </a:lnTo>
                <a:lnTo>
                  <a:pt x="98666" y="961390"/>
                </a:lnTo>
                <a:lnTo>
                  <a:pt x="96088" y="977900"/>
                </a:lnTo>
                <a:lnTo>
                  <a:pt x="115798" y="986790"/>
                </a:lnTo>
                <a:lnTo>
                  <a:pt x="117487" y="1004570"/>
                </a:lnTo>
                <a:lnTo>
                  <a:pt x="165315" y="1013460"/>
                </a:lnTo>
                <a:lnTo>
                  <a:pt x="153682" y="1029970"/>
                </a:lnTo>
                <a:lnTo>
                  <a:pt x="189331" y="1029970"/>
                </a:lnTo>
                <a:lnTo>
                  <a:pt x="219354" y="1021080"/>
                </a:lnTo>
                <a:lnTo>
                  <a:pt x="236423" y="1038860"/>
                </a:lnTo>
                <a:lnTo>
                  <a:pt x="256616" y="1038860"/>
                </a:lnTo>
                <a:lnTo>
                  <a:pt x="268859" y="1021080"/>
                </a:lnTo>
                <a:lnTo>
                  <a:pt x="296087" y="1021080"/>
                </a:lnTo>
                <a:lnTo>
                  <a:pt x="309968" y="1029970"/>
                </a:lnTo>
                <a:lnTo>
                  <a:pt x="371843" y="1029970"/>
                </a:lnTo>
                <a:lnTo>
                  <a:pt x="407670" y="1038860"/>
                </a:lnTo>
                <a:lnTo>
                  <a:pt x="560362" y="1038860"/>
                </a:lnTo>
                <a:lnTo>
                  <a:pt x="576084" y="1047750"/>
                </a:lnTo>
                <a:lnTo>
                  <a:pt x="600011" y="1047750"/>
                </a:lnTo>
                <a:lnTo>
                  <a:pt x="643953" y="1038860"/>
                </a:lnTo>
                <a:lnTo>
                  <a:pt x="672160" y="1047750"/>
                </a:lnTo>
                <a:lnTo>
                  <a:pt x="688073" y="1038860"/>
                </a:lnTo>
                <a:lnTo>
                  <a:pt x="701281" y="1047750"/>
                </a:lnTo>
                <a:lnTo>
                  <a:pt x="758596" y="1047750"/>
                </a:lnTo>
                <a:lnTo>
                  <a:pt x="774242" y="1056640"/>
                </a:lnTo>
                <a:lnTo>
                  <a:pt x="806742" y="1056640"/>
                </a:lnTo>
                <a:lnTo>
                  <a:pt x="871715" y="1047750"/>
                </a:lnTo>
                <a:lnTo>
                  <a:pt x="884491" y="1056640"/>
                </a:lnTo>
                <a:lnTo>
                  <a:pt x="896950" y="1048131"/>
                </a:lnTo>
                <a:lnTo>
                  <a:pt x="893470" y="1055611"/>
                </a:lnTo>
                <a:lnTo>
                  <a:pt x="896924" y="1055611"/>
                </a:lnTo>
                <a:lnTo>
                  <a:pt x="897445" y="1047800"/>
                </a:lnTo>
                <a:lnTo>
                  <a:pt x="1173695" y="1047750"/>
                </a:lnTo>
                <a:lnTo>
                  <a:pt x="1376083" y="1056640"/>
                </a:lnTo>
                <a:lnTo>
                  <a:pt x="1437284" y="1056640"/>
                </a:lnTo>
                <a:lnTo>
                  <a:pt x="1452016" y="1064260"/>
                </a:lnTo>
                <a:lnTo>
                  <a:pt x="1520926" y="1064260"/>
                </a:lnTo>
                <a:lnTo>
                  <a:pt x="1539938" y="1056640"/>
                </a:lnTo>
                <a:lnTo>
                  <a:pt x="1553692" y="1056640"/>
                </a:lnTo>
                <a:lnTo>
                  <a:pt x="1505127" y="1047750"/>
                </a:lnTo>
                <a:lnTo>
                  <a:pt x="1490421" y="1056640"/>
                </a:lnTo>
                <a:lnTo>
                  <a:pt x="1344041" y="1047750"/>
                </a:lnTo>
                <a:lnTo>
                  <a:pt x="1251585" y="1038860"/>
                </a:lnTo>
                <a:lnTo>
                  <a:pt x="1235773" y="1029970"/>
                </a:lnTo>
                <a:lnTo>
                  <a:pt x="1169530" y="1038860"/>
                </a:lnTo>
                <a:lnTo>
                  <a:pt x="990942" y="1029970"/>
                </a:lnTo>
                <a:lnTo>
                  <a:pt x="669518" y="1021080"/>
                </a:lnTo>
                <a:lnTo>
                  <a:pt x="640283" y="1013460"/>
                </a:lnTo>
                <a:lnTo>
                  <a:pt x="640753" y="1004570"/>
                </a:lnTo>
                <a:lnTo>
                  <a:pt x="641223" y="995680"/>
                </a:lnTo>
                <a:lnTo>
                  <a:pt x="659409" y="995680"/>
                </a:lnTo>
                <a:lnTo>
                  <a:pt x="674878" y="986790"/>
                </a:lnTo>
                <a:lnTo>
                  <a:pt x="1092149" y="995680"/>
                </a:lnTo>
                <a:lnTo>
                  <a:pt x="1118108" y="995680"/>
                </a:lnTo>
                <a:lnTo>
                  <a:pt x="1143889" y="1004570"/>
                </a:lnTo>
                <a:lnTo>
                  <a:pt x="1171498" y="995680"/>
                </a:lnTo>
                <a:lnTo>
                  <a:pt x="1320888" y="1004570"/>
                </a:lnTo>
                <a:lnTo>
                  <a:pt x="1342199" y="1013460"/>
                </a:lnTo>
                <a:lnTo>
                  <a:pt x="1365694" y="1004570"/>
                </a:lnTo>
                <a:lnTo>
                  <a:pt x="1385963" y="1013460"/>
                </a:lnTo>
                <a:lnTo>
                  <a:pt x="1433233" y="1004570"/>
                </a:lnTo>
                <a:lnTo>
                  <a:pt x="1572514" y="1004570"/>
                </a:lnTo>
                <a:lnTo>
                  <a:pt x="1585734" y="1013460"/>
                </a:lnTo>
                <a:lnTo>
                  <a:pt x="1709597" y="1004570"/>
                </a:lnTo>
                <a:lnTo>
                  <a:pt x="1750618" y="1004570"/>
                </a:lnTo>
                <a:lnTo>
                  <a:pt x="1800123" y="1013460"/>
                </a:lnTo>
                <a:lnTo>
                  <a:pt x="1817992" y="1004570"/>
                </a:lnTo>
                <a:lnTo>
                  <a:pt x="1861464" y="1013460"/>
                </a:lnTo>
                <a:lnTo>
                  <a:pt x="1903780" y="1013460"/>
                </a:lnTo>
                <a:lnTo>
                  <a:pt x="1938096" y="1004570"/>
                </a:lnTo>
                <a:lnTo>
                  <a:pt x="2067267" y="1013460"/>
                </a:lnTo>
                <a:lnTo>
                  <a:pt x="2088845" y="1021080"/>
                </a:lnTo>
                <a:lnTo>
                  <a:pt x="2158492" y="1013460"/>
                </a:lnTo>
                <a:lnTo>
                  <a:pt x="2201380" y="1021080"/>
                </a:lnTo>
                <a:lnTo>
                  <a:pt x="2218918" y="1021080"/>
                </a:lnTo>
                <a:lnTo>
                  <a:pt x="2235162" y="1029970"/>
                </a:lnTo>
                <a:lnTo>
                  <a:pt x="2263089" y="1029970"/>
                </a:lnTo>
                <a:lnTo>
                  <a:pt x="2296071" y="1021080"/>
                </a:lnTo>
                <a:lnTo>
                  <a:pt x="2319985" y="1029970"/>
                </a:lnTo>
                <a:lnTo>
                  <a:pt x="2336812" y="1021080"/>
                </a:lnTo>
                <a:lnTo>
                  <a:pt x="2413101" y="1021080"/>
                </a:lnTo>
                <a:lnTo>
                  <a:pt x="2470493" y="1013460"/>
                </a:lnTo>
                <a:lnTo>
                  <a:pt x="2579700" y="1021080"/>
                </a:lnTo>
                <a:lnTo>
                  <a:pt x="2595969" y="1021080"/>
                </a:lnTo>
                <a:lnTo>
                  <a:pt x="2616809" y="1013460"/>
                </a:lnTo>
                <a:lnTo>
                  <a:pt x="2646794" y="1029970"/>
                </a:lnTo>
                <a:lnTo>
                  <a:pt x="2656090" y="1013460"/>
                </a:lnTo>
                <a:lnTo>
                  <a:pt x="2732989" y="1013460"/>
                </a:lnTo>
                <a:lnTo>
                  <a:pt x="2747937" y="1021080"/>
                </a:lnTo>
                <a:lnTo>
                  <a:pt x="2821533" y="1013460"/>
                </a:lnTo>
                <a:lnTo>
                  <a:pt x="2876766" y="1021080"/>
                </a:lnTo>
                <a:lnTo>
                  <a:pt x="2905468" y="1029970"/>
                </a:lnTo>
                <a:lnTo>
                  <a:pt x="2921838" y="1021080"/>
                </a:lnTo>
                <a:lnTo>
                  <a:pt x="3006153" y="1029970"/>
                </a:lnTo>
                <a:lnTo>
                  <a:pt x="3025317" y="1021080"/>
                </a:lnTo>
                <a:lnTo>
                  <a:pt x="3083166" y="1029970"/>
                </a:lnTo>
                <a:lnTo>
                  <a:pt x="3099536" y="1021080"/>
                </a:lnTo>
                <a:lnTo>
                  <a:pt x="3118421" y="1029970"/>
                </a:lnTo>
                <a:lnTo>
                  <a:pt x="3143275" y="1021080"/>
                </a:lnTo>
                <a:lnTo>
                  <a:pt x="3164205" y="1013460"/>
                </a:lnTo>
                <a:lnTo>
                  <a:pt x="3192170" y="1013460"/>
                </a:lnTo>
                <a:lnTo>
                  <a:pt x="3230588" y="1021080"/>
                </a:lnTo>
                <a:lnTo>
                  <a:pt x="3284347" y="1013460"/>
                </a:lnTo>
                <a:lnTo>
                  <a:pt x="3331451" y="1021080"/>
                </a:lnTo>
                <a:lnTo>
                  <a:pt x="3477107" y="1013460"/>
                </a:lnTo>
                <a:lnTo>
                  <a:pt x="3493719" y="1021080"/>
                </a:lnTo>
                <a:lnTo>
                  <a:pt x="3500424" y="1013460"/>
                </a:lnTo>
                <a:lnTo>
                  <a:pt x="3508248" y="1004570"/>
                </a:lnTo>
                <a:lnTo>
                  <a:pt x="3521405" y="1013460"/>
                </a:lnTo>
                <a:lnTo>
                  <a:pt x="3535959" y="1013460"/>
                </a:lnTo>
                <a:lnTo>
                  <a:pt x="3600653" y="1004570"/>
                </a:lnTo>
                <a:lnTo>
                  <a:pt x="3613543" y="1013460"/>
                </a:lnTo>
                <a:lnTo>
                  <a:pt x="3601453" y="1029970"/>
                </a:lnTo>
                <a:lnTo>
                  <a:pt x="3619157" y="1021080"/>
                </a:lnTo>
                <a:lnTo>
                  <a:pt x="3645522" y="1013460"/>
                </a:lnTo>
                <a:lnTo>
                  <a:pt x="3659073" y="1004570"/>
                </a:lnTo>
                <a:lnTo>
                  <a:pt x="3681819" y="995680"/>
                </a:lnTo>
                <a:lnTo>
                  <a:pt x="3703370" y="986790"/>
                </a:lnTo>
                <a:lnTo>
                  <a:pt x="3720223" y="995680"/>
                </a:lnTo>
                <a:lnTo>
                  <a:pt x="3732580" y="1013460"/>
                </a:lnTo>
                <a:lnTo>
                  <a:pt x="3747528" y="1021080"/>
                </a:lnTo>
                <a:lnTo>
                  <a:pt x="3752418" y="1004570"/>
                </a:lnTo>
                <a:lnTo>
                  <a:pt x="3739388" y="986790"/>
                </a:lnTo>
                <a:lnTo>
                  <a:pt x="3725456" y="986790"/>
                </a:lnTo>
                <a:lnTo>
                  <a:pt x="3739629" y="977900"/>
                </a:lnTo>
                <a:lnTo>
                  <a:pt x="3836085" y="970280"/>
                </a:lnTo>
                <a:lnTo>
                  <a:pt x="3867975" y="970280"/>
                </a:lnTo>
                <a:lnTo>
                  <a:pt x="3911689" y="961390"/>
                </a:lnTo>
                <a:lnTo>
                  <a:pt x="3908590" y="952500"/>
                </a:lnTo>
                <a:lnTo>
                  <a:pt x="3905542" y="943724"/>
                </a:lnTo>
                <a:lnTo>
                  <a:pt x="3864953" y="943724"/>
                </a:lnTo>
                <a:lnTo>
                  <a:pt x="3889235" y="934720"/>
                </a:lnTo>
                <a:lnTo>
                  <a:pt x="3909136" y="925830"/>
                </a:lnTo>
                <a:lnTo>
                  <a:pt x="3909098" y="909320"/>
                </a:lnTo>
                <a:lnTo>
                  <a:pt x="3886784" y="909320"/>
                </a:lnTo>
                <a:lnTo>
                  <a:pt x="3868496" y="909320"/>
                </a:lnTo>
                <a:lnTo>
                  <a:pt x="3868496" y="925830"/>
                </a:lnTo>
                <a:lnTo>
                  <a:pt x="3825151" y="925830"/>
                </a:lnTo>
                <a:lnTo>
                  <a:pt x="3867518" y="918210"/>
                </a:lnTo>
                <a:lnTo>
                  <a:pt x="3854285" y="900430"/>
                </a:lnTo>
                <a:lnTo>
                  <a:pt x="3840848" y="891540"/>
                </a:lnTo>
                <a:lnTo>
                  <a:pt x="3864851" y="882650"/>
                </a:lnTo>
                <a:lnTo>
                  <a:pt x="3890975" y="891540"/>
                </a:lnTo>
                <a:lnTo>
                  <a:pt x="3910114" y="882650"/>
                </a:lnTo>
                <a:lnTo>
                  <a:pt x="3899725" y="866140"/>
                </a:lnTo>
                <a:lnTo>
                  <a:pt x="3918280" y="857250"/>
                </a:lnTo>
                <a:lnTo>
                  <a:pt x="3854869" y="848360"/>
                </a:lnTo>
                <a:lnTo>
                  <a:pt x="3848874" y="831850"/>
                </a:lnTo>
                <a:lnTo>
                  <a:pt x="3882009" y="831850"/>
                </a:lnTo>
                <a:lnTo>
                  <a:pt x="3918597" y="822960"/>
                </a:lnTo>
                <a:lnTo>
                  <a:pt x="3949357" y="822960"/>
                </a:lnTo>
                <a:lnTo>
                  <a:pt x="3940543" y="805180"/>
                </a:lnTo>
                <a:lnTo>
                  <a:pt x="3925506" y="796290"/>
                </a:lnTo>
                <a:lnTo>
                  <a:pt x="3922915" y="787400"/>
                </a:lnTo>
                <a:lnTo>
                  <a:pt x="3920693" y="779780"/>
                </a:lnTo>
                <a:lnTo>
                  <a:pt x="3871633" y="787400"/>
                </a:lnTo>
                <a:lnTo>
                  <a:pt x="3897960" y="779780"/>
                </a:lnTo>
                <a:lnTo>
                  <a:pt x="3923093" y="770890"/>
                </a:lnTo>
                <a:lnTo>
                  <a:pt x="3991241" y="762000"/>
                </a:lnTo>
                <a:lnTo>
                  <a:pt x="4005173" y="753110"/>
                </a:lnTo>
                <a:lnTo>
                  <a:pt x="4026573" y="744220"/>
                </a:lnTo>
                <a:lnTo>
                  <a:pt x="4019804" y="727710"/>
                </a:lnTo>
                <a:lnTo>
                  <a:pt x="3987127" y="718820"/>
                </a:lnTo>
                <a:lnTo>
                  <a:pt x="3973855" y="709930"/>
                </a:lnTo>
                <a:lnTo>
                  <a:pt x="3941432" y="701040"/>
                </a:lnTo>
                <a:lnTo>
                  <a:pt x="3944213" y="684530"/>
                </a:lnTo>
                <a:lnTo>
                  <a:pt x="3920579" y="684530"/>
                </a:lnTo>
                <a:lnTo>
                  <a:pt x="4001922" y="675640"/>
                </a:lnTo>
                <a:lnTo>
                  <a:pt x="4014952" y="666750"/>
                </a:lnTo>
                <a:lnTo>
                  <a:pt x="3996690" y="657860"/>
                </a:lnTo>
                <a:lnTo>
                  <a:pt x="3985031" y="641350"/>
                </a:lnTo>
                <a:lnTo>
                  <a:pt x="3975049" y="623570"/>
                </a:lnTo>
                <a:lnTo>
                  <a:pt x="4005973" y="623570"/>
                </a:lnTo>
                <a:lnTo>
                  <a:pt x="4006608" y="605790"/>
                </a:lnTo>
                <a:lnTo>
                  <a:pt x="4042880" y="605790"/>
                </a:lnTo>
                <a:close/>
              </a:path>
            </a:pathLst>
          </a:custGeom>
          <a:solidFill>
            <a:srgbClr val="E98C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247864" y="5186161"/>
            <a:ext cx="2860675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7300"/>
              </a:lnSpc>
              <a:spcBef>
                <a:spcPts val="100"/>
              </a:spcBef>
            </a:pP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Respect</a:t>
            </a:r>
            <a:r>
              <a:rPr sz="1500" b="1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500" b="1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however</a:t>
            </a:r>
            <a:r>
              <a:rPr sz="1500" b="1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perceived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500" b="1" spc="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exhibited</a:t>
            </a:r>
            <a:r>
              <a:rPr sz="1500" b="1" spc="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500" b="1" spc="2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45" dirty="0">
                <a:solidFill>
                  <a:srgbClr val="FFFFFF"/>
                </a:solidFill>
                <a:latin typeface="Trebuchet MS"/>
                <a:cs typeface="Trebuchet MS"/>
              </a:rPr>
              <a:t>different</a:t>
            </a:r>
            <a:endParaRPr sz="15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sz="1500" b="1" spc="65" dirty="0">
                <a:solidFill>
                  <a:srgbClr val="FFFFFF"/>
                </a:solidFill>
                <a:latin typeface="Trebuchet MS"/>
                <a:cs typeface="Trebuchet MS"/>
              </a:rPr>
              <a:t>ways</a:t>
            </a:r>
            <a:r>
              <a:rPr sz="1500" b="1" spc="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500" b="1" spc="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55" dirty="0">
                <a:solidFill>
                  <a:srgbClr val="FFFFFF"/>
                </a:solidFill>
                <a:latin typeface="Trebuchet MS"/>
                <a:cs typeface="Trebuchet MS"/>
              </a:rPr>
              <a:t>Vietnam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6565" y="3747505"/>
            <a:ext cx="3965575" cy="8274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409"/>
              </a:spcBef>
            </a:pPr>
            <a:r>
              <a:rPr sz="1500" b="1" spc="60" dirty="0">
                <a:latin typeface="Trebuchet MS"/>
                <a:cs typeface="Trebuchet MS"/>
              </a:rPr>
              <a:t>This</a:t>
            </a:r>
            <a:r>
              <a:rPr sz="1500" b="1" spc="210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cultural</a:t>
            </a:r>
            <a:r>
              <a:rPr sz="1500" b="1" spc="215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difference</a:t>
            </a:r>
            <a:r>
              <a:rPr sz="1500" b="1" spc="2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in</a:t>
            </a:r>
            <a:r>
              <a:rPr sz="1500" b="1" spc="215" dirty="0">
                <a:latin typeface="Trebuchet MS"/>
                <a:cs typeface="Trebuchet MS"/>
              </a:rPr>
              <a:t> </a:t>
            </a:r>
            <a:r>
              <a:rPr sz="1500" b="1" spc="70" dirty="0">
                <a:latin typeface="Trebuchet MS"/>
                <a:cs typeface="Trebuchet MS"/>
              </a:rPr>
              <a:t>manners</a:t>
            </a:r>
            <a:endParaRPr sz="1500">
              <a:latin typeface="Trebuchet MS"/>
              <a:cs typeface="Trebuchet MS"/>
            </a:endParaRPr>
          </a:p>
          <a:p>
            <a:pPr marL="190500" marR="5080" indent="-178435">
              <a:lnSpc>
                <a:spcPct val="115999"/>
              </a:lnSpc>
              <a:spcBef>
                <a:spcPts val="25"/>
              </a:spcBef>
              <a:tabLst>
                <a:tab pos="3107055" algn="l"/>
              </a:tabLst>
            </a:pPr>
            <a:r>
              <a:rPr sz="1500" b="1" spc="60" dirty="0">
                <a:latin typeface="Trebuchet MS"/>
                <a:cs typeface="Trebuchet MS"/>
              </a:rPr>
              <a:t>sometimes</a:t>
            </a:r>
            <a:r>
              <a:rPr sz="1500" b="1" spc="160" dirty="0">
                <a:latin typeface="Trebuchet MS"/>
                <a:cs typeface="Trebuchet MS"/>
              </a:rPr>
              <a:t> </a:t>
            </a:r>
            <a:r>
              <a:rPr sz="1500" b="1" spc="55" dirty="0">
                <a:latin typeface="Trebuchet MS"/>
                <a:cs typeface="Trebuchet MS"/>
              </a:rPr>
              <a:t>leads</a:t>
            </a:r>
            <a:r>
              <a:rPr sz="1500" b="1" spc="165" dirty="0">
                <a:latin typeface="Trebuchet MS"/>
                <a:cs typeface="Trebuchet MS"/>
              </a:rPr>
              <a:t> </a:t>
            </a:r>
            <a:r>
              <a:rPr sz="1500" b="1" spc="65" dirty="0">
                <a:latin typeface="Trebuchet MS"/>
                <a:cs typeface="Trebuchet MS"/>
              </a:rPr>
              <a:t>foreigners</a:t>
            </a:r>
            <a:r>
              <a:rPr sz="1500" b="1" spc="165" dirty="0">
                <a:latin typeface="Trebuchet MS"/>
                <a:cs typeface="Trebuchet MS"/>
              </a:rPr>
              <a:t> </a:t>
            </a:r>
            <a:r>
              <a:rPr sz="1500" b="1" spc="-25" dirty="0">
                <a:latin typeface="Trebuchet MS"/>
                <a:cs typeface="Trebuchet MS"/>
              </a:rPr>
              <a:t>to</a:t>
            </a:r>
            <a:r>
              <a:rPr sz="1500" b="1" dirty="0">
                <a:latin typeface="Trebuchet MS"/>
                <a:cs typeface="Trebuchet MS"/>
              </a:rPr>
              <a:t>	</a:t>
            </a:r>
            <a:r>
              <a:rPr sz="1500" b="1" spc="50" dirty="0">
                <a:latin typeface="Trebuchet MS"/>
                <a:cs typeface="Trebuchet MS"/>
              </a:rPr>
              <a:t>perceive Vietnamese</a:t>
            </a:r>
            <a:r>
              <a:rPr sz="1500" b="1" spc="21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as</a:t>
            </a:r>
            <a:r>
              <a:rPr sz="1500" b="1" spc="215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rude</a:t>
            </a:r>
            <a:r>
              <a:rPr sz="1500" b="1" spc="210" dirty="0">
                <a:latin typeface="Trebuchet MS"/>
                <a:cs typeface="Trebuchet MS"/>
              </a:rPr>
              <a:t> </a:t>
            </a:r>
            <a:r>
              <a:rPr sz="1500" b="1" dirty="0">
                <a:latin typeface="Trebuchet MS"/>
                <a:cs typeface="Trebuchet MS"/>
              </a:rPr>
              <a:t>or</a:t>
            </a:r>
            <a:r>
              <a:rPr sz="1500" b="1" spc="215" dirty="0">
                <a:latin typeface="Trebuchet MS"/>
                <a:cs typeface="Trebuchet MS"/>
              </a:rPr>
              <a:t> </a:t>
            </a:r>
            <a:r>
              <a:rPr sz="1500" b="1" spc="45" dirty="0">
                <a:latin typeface="Trebuchet MS"/>
                <a:cs typeface="Trebuchet MS"/>
              </a:rPr>
              <a:t>disrespectful.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46288" y="5024617"/>
            <a:ext cx="3063240" cy="108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500" dirty="0">
                <a:latin typeface="Trebuchet MS"/>
                <a:cs typeface="Trebuchet MS"/>
              </a:rPr>
              <a:t>E.g: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When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you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give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something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to </a:t>
            </a:r>
            <a:r>
              <a:rPr sz="1500" dirty="0">
                <a:latin typeface="Trebuchet MS"/>
                <a:cs typeface="Trebuchet MS"/>
              </a:rPr>
              <a:t>someone,</a:t>
            </a:r>
            <a:r>
              <a:rPr sz="1500" spc="3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instead</a:t>
            </a:r>
            <a:r>
              <a:rPr sz="1500" spc="3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35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saying</a:t>
            </a:r>
            <a:endParaRPr sz="1500">
              <a:latin typeface="Trebuchet MS"/>
              <a:cs typeface="Trebuchet MS"/>
            </a:endParaRPr>
          </a:p>
          <a:p>
            <a:pPr marL="12700" marR="7620">
              <a:lnSpc>
                <a:spcPct val="115999"/>
              </a:lnSpc>
              <a:spcBef>
                <a:spcPts val="25"/>
              </a:spcBef>
            </a:pPr>
            <a:r>
              <a:rPr sz="1500" dirty="0">
                <a:latin typeface="Trebuchet MS"/>
                <a:cs typeface="Trebuchet MS"/>
              </a:rPr>
              <a:t>“cám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Microsoft Sans Serif"/>
                <a:cs typeface="Microsoft Sans Serif"/>
              </a:rPr>
              <a:t>ơ</a:t>
            </a:r>
            <a:r>
              <a:rPr sz="1500" spc="70" dirty="0">
                <a:latin typeface="Trebuchet MS"/>
                <a:cs typeface="Trebuchet MS"/>
              </a:rPr>
              <a:t>n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=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thank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you”,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they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might </a:t>
            </a:r>
            <a:r>
              <a:rPr sz="1500" spc="55" dirty="0">
                <a:latin typeface="Trebuchet MS"/>
                <a:cs typeface="Trebuchet MS"/>
              </a:rPr>
              <a:t>say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“tôi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xin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=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beg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you”.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9573" y="1615767"/>
            <a:ext cx="2304968" cy="21939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9471" y="1615767"/>
            <a:ext cx="2304969" cy="21939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99573" y="3874674"/>
            <a:ext cx="2304969" cy="22004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9471" y="3874674"/>
            <a:ext cx="2304969" cy="220048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4033" y="1244830"/>
            <a:ext cx="3350260" cy="740410"/>
          </a:xfrm>
          <a:prstGeom prst="rect">
            <a:avLst/>
          </a:prstGeom>
          <a:solidFill>
            <a:srgbClr val="FBAA00"/>
          </a:solidFill>
        </p:spPr>
        <p:txBody>
          <a:bodyPr vert="horz" wrap="square" lIns="0" tIns="184150" rIns="0" bIns="0" rtlCol="0">
            <a:spAutoFit/>
          </a:bodyPr>
          <a:lstStyle/>
          <a:p>
            <a:pPr marL="1108075">
              <a:lnSpc>
                <a:spcPct val="100000"/>
              </a:lnSpc>
              <a:spcBef>
                <a:spcPts val="1450"/>
              </a:spcBef>
            </a:pPr>
            <a:r>
              <a:rPr sz="2000" spc="-10" dirty="0"/>
              <a:t>ETIQUETTE</a:t>
            </a:r>
            <a:endParaRPr sz="2000"/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1470" y="2518683"/>
            <a:ext cx="58435" cy="5841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50180" y="2339329"/>
            <a:ext cx="4139565" cy="4021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35660">
              <a:lnSpc>
                <a:spcPct val="115999"/>
              </a:lnSpc>
              <a:spcBef>
                <a:spcPts val="100"/>
              </a:spcBef>
              <a:tabLst>
                <a:tab pos="920115" algn="l"/>
              </a:tabLst>
            </a:pPr>
            <a:r>
              <a:rPr sz="1500" dirty="0">
                <a:latin typeface="Trebuchet MS"/>
                <a:cs typeface="Trebuchet MS"/>
              </a:rPr>
              <a:t>Objects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should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passed,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given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or </a:t>
            </a:r>
            <a:r>
              <a:rPr sz="1500" spc="-10" dirty="0">
                <a:latin typeface="Trebuchet MS"/>
                <a:cs typeface="Trebuchet MS"/>
              </a:rPr>
              <a:t>received</a:t>
            </a:r>
            <a:r>
              <a:rPr sz="1500" dirty="0">
                <a:latin typeface="Trebuchet MS"/>
                <a:cs typeface="Trebuchet MS"/>
              </a:rPr>
              <a:t>	with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both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hands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together.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00">
              <a:latin typeface="Trebuchet MS"/>
              <a:cs typeface="Trebuchet MS"/>
            </a:endParaRPr>
          </a:p>
          <a:p>
            <a:pPr marL="45085" marR="107314">
              <a:lnSpc>
                <a:spcPct val="115999"/>
              </a:lnSpc>
            </a:pPr>
            <a:r>
              <a:rPr sz="1500" dirty="0">
                <a:latin typeface="Trebuchet MS"/>
                <a:cs typeface="Trebuchet MS"/>
              </a:rPr>
              <a:t>Feet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thought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‘dirtiest’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part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25" dirty="0">
                <a:latin typeface="Trebuchet MS"/>
                <a:cs typeface="Trebuchet MS"/>
              </a:rPr>
              <a:t>of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body.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soles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one’s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feet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should</a:t>
            </a:r>
            <a:endParaRPr sz="15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310"/>
              </a:spcBef>
            </a:pPr>
            <a:r>
              <a:rPr sz="1500" dirty="0">
                <a:latin typeface="Trebuchet MS"/>
                <a:cs typeface="Trebuchet MS"/>
              </a:rPr>
              <a:t>never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95" dirty="0">
                <a:latin typeface="Trebuchet MS"/>
                <a:cs typeface="Trebuchet MS"/>
              </a:rPr>
              <a:t>  </a:t>
            </a:r>
            <a:r>
              <a:rPr sz="1500" spc="45" dirty="0">
                <a:latin typeface="Trebuchet MS"/>
                <a:cs typeface="Trebuchet MS"/>
              </a:rPr>
              <a:t>pointed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at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another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person.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1500">
              <a:latin typeface="Trebuchet MS"/>
              <a:cs typeface="Trebuchet MS"/>
            </a:endParaRPr>
          </a:p>
          <a:p>
            <a:pPr marL="45085" marR="5080" algn="just">
              <a:lnSpc>
                <a:spcPct val="116399"/>
              </a:lnSpc>
              <a:spcBef>
                <a:spcPts val="5"/>
              </a:spcBef>
            </a:pP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head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person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sacred.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Don’t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touch </a:t>
            </a:r>
            <a:r>
              <a:rPr sz="1500" spc="55" dirty="0">
                <a:latin typeface="Trebuchet MS"/>
                <a:cs typeface="Trebuchet MS"/>
              </a:rPr>
              <a:t>someone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top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head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do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spc="30" dirty="0">
                <a:latin typeface="Trebuchet MS"/>
                <a:cs typeface="Trebuchet MS"/>
              </a:rPr>
              <a:t>not </a:t>
            </a:r>
            <a:r>
              <a:rPr sz="1500" spc="50" dirty="0">
                <a:latin typeface="Trebuchet MS"/>
                <a:cs typeface="Trebuchet MS"/>
              </a:rPr>
              <a:t>pass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things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over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another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person’s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head.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It</a:t>
            </a:r>
            <a:r>
              <a:rPr sz="1500" spc="35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is </a:t>
            </a:r>
            <a:r>
              <a:rPr sz="1500" dirty="0">
                <a:latin typeface="Trebuchet MS"/>
                <a:cs typeface="Trebuchet MS"/>
              </a:rPr>
              <a:t>rude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insensitive.</a:t>
            </a:r>
            <a:endParaRPr sz="1500">
              <a:latin typeface="Trebuchet MS"/>
              <a:cs typeface="Trebuchet MS"/>
            </a:endParaRPr>
          </a:p>
          <a:p>
            <a:pPr marL="45085" marR="520700" algn="just">
              <a:lnSpc>
                <a:spcPct val="116700"/>
              </a:lnSpc>
              <a:spcBef>
                <a:spcPts val="1595"/>
              </a:spcBef>
            </a:pPr>
            <a:r>
              <a:rPr sz="1500" spc="55" dirty="0">
                <a:latin typeface="Trebuchet MS"/>
                <a:cs typeface="Trebuchet MS"/>
              </a:rPr>
              <a:t>Incense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generally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only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lit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rituals, </a:t>
            </a:r>
            <a:r>
              <a:rPr sz="1500" spc="45" dirty="0">
                <a:latin typeface="Trebuchet MS"/>
                <a:cs typeface="Trebuchet MS"/>
              </a:rPr>
              <a:t>anniversaries,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times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mourning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in </a:t>
            </a:r>
            <a:r>
              <a:rPr sz="1500" spc="-10" dirty="0">
                <a:latin typeface="Trebuchet MS"/>
                <a:cs typeface="Trebuchet MS"/>
              </a:rPr>
              <a:t>temples.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1470" y="3317089"/>
            <a:ext cx="58435" cy="5841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1470" y="4381632"/>
            <a:ext cx="58435" cy="5841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1470" y="5712309"/>
            <a:ext cx="58435" cy="58419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8878" y="2496256"/>
            <a:ext cx="1603739" cy="17720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68878" y="4333241"/>
            <a:ext cx="1603739" cy="17785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00210" y="2496257"/>
            <a:ext cx="1603739" cy="361554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28943" y="1599232"/>
            <a:ext cx="6163310" cy="474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indent="-233679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dirty="0">
                <a:latin typeface="Trebuchet MS"/>
                <a:cs typeface="Trebuchet MS"/>
              </a:rPr>
              <a:t>Local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people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who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offer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assistance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appreciate</a:t>
            </a:r>
            <a:r>
              <a:rPr sz="1400" spc="15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small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gifts: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pens;</a:t>
            </a:r>
            <a:r>
              <a:rPr sz="1400" spc="11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liquor.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85"/>
              </a:spcBef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246379" marR="312420" indent="-234315" algn="just">
              <a:lnSpc>
                <a:spcPct val="112900"/>
              </a:lnSpc>
              <a:spcBef>
                <a:spcPts val="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dirty="0">
                <a:latin typeface="Trebuchet MS"/>
                <a:cs typeface="Trebuchet MS"/>
              </a:rPr>
              <a:t>Gift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are</a:t>
            </a:r>
            <a:r>
              <a:rPr sz="1400" spc="3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given</a:t>
            </a:r>
            <a:r>
              <a:rPr sz="1400" spc="3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in</a:t>
            </a:r>
            <a:r>
              <a:rPr sz="1400" spc="3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occasions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such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as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birthday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Women’s</a:t>
            </a:r>
            <a:r>
              <a:rPr sz="1400" spc="3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day;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Lunar </a:t>
            </a:r>
            <a:r>
              <a:rPr sz="1400" dirty="0">
                <a:latin typeface="Trebuchet MS"/>
                <a:cs typeface="Trebuchet MS"/>
              </a:rPr>
              <a:t>New</a:t>
            </a:r>
            <a:r>
              <a:rPr sz="1400" spc="3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Year.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When</a:t>
            </a:r>
            <a:r>
              <a:rPr sz="1400" spc="3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giving</a:t>
            </a:r>
            <a:r>
              <a:rPr sz="1400" spc="3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33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gift,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325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Vietnamese</a:t>
            </a:r>
            <a:r>
              <a:rPr sz="1400" spc="3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common</a:t>
            </a:r>
            <a:r>
              <a:rPr sz="1400" spc="320" dirty="0">
                <a:latin typeface="Trebuchet MS"/>
                <a:cs typeface="Trebuchet MS"/>
              </a:rPr>
              <a:t> </a:t>
            </a:r>
            <a:r>
              <a:rPr sz="1400" spc="40" dirty="0">
                <a:latin typeface="Trebuchet MS"/>
                <a:cs typeface="Trebuchet MS"/>
              </a:rPr>
              <a:t>belittle </a:t>
            </a:r>
            <a:r>
              <a:rPr sz="1400" dirty="0">
                <a:latin typeface="Trebuchet MS"/>
                <a:cs typeface="Trebuchet MS"/>
              </a:rPr>
              <a:t>it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as</a:t>
            </a:r>
            <a:r>
              <a:rPr sz="1400" spc="38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being</a:t>
            </a:r>
            <a:r>
              <a:rPr sz="1400" spc="4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unworthy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for</a:t>
            </a:r>
            <a:r>
              <a:rPr sz="1400" spc="40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4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receiver.</a:t>
            </a:r>
            <a:r>
              <a:rPr sz="1400" spc="40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common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expression</a:t>
            </a:r>
            <a:r>
              <a:rPr sz="1400" spc="39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is </a:t>
            </a:r>
            <a:r>
              <a:rPr sz="1400" dirty="0">
                <a:latin typeface="Trebuchet MS"/>
                <a:cs typeface="Trebuchet MS"/>
              </a:rPr>
              <a:t>“chút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quà</a:t>
            </a:r>
            <a:r>
              <a:rPr sz="1400" spc="10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nh</a:t>
            </a:r>
            <a:r>
              <a:rPr sz="1400" dirty="0">
                <a:latin typeface="Microsoft Sans Serif"/>
                <a:cs typeface="Microsoft Sans Serif"/>
              </a:rPr>
              <a:t>ỏ</a:t>
            </a:r>
            <a:r>
              <a:rPr sz="1400" dirty="0">
                <a:latin typeface="Trebuchet MS"/>
                <a:cs typeface="Trebuchet MS"/>
              </a:rPr>
              <a:t>”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–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“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humble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gift”.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0"/>
              </a:spcBef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221615" marR="330200" indent="-194945" algn="just">
              <a:lnSpc>
                <a:spcPct val="112900"/>
              </a:lnSpc>
              <a:buFont typeface="Microsoft Sans Serif"/>
              <a:buChar char="•"/>
              <a:tabLst>
                <a:tab pos="221615" algn="l"/>
              </a:tabLst>
            </a:pPr>
            <a:r>
              <a:rPr sz="1400" dirty="0">
                <a:latin typeface="Trebuchet MS"/>
                <a:cs typeface="Trebuchet MS"/>
              </a:rPr>
              <a:t>They</a:t>
            </a:r>
            <a:r>
              <a:rPr sz="1400" spc="3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may</a:t>
            </a:r>
            <a:r>
              <a:rPr sz="1400" spc="3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say</a:t>
            </a:r>
            <a:r>
              <a:rPr sz="1400" spc="3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3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gift</a:t>
            </a:r>
            <a:r>
              <a:rPr sz="1400" spc="3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is</a:t>
            </a:r>
            <a:r>
              <a:rPr sz="1400" spc="3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from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someone</a:t>
            </a:r>
            <a:r>
              <a:rPr sz="1400" spc="3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else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to</a:t>
            </a:r>
            <a:r>
              <a:rPr sz="1400" spc="3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downplay</a:t>
            </a:r>
            <a:r>
              <a:rPr sz="1400" spc="3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360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role </a:t>
            </a:r>
            <a:r>
              <a:rPr sz="1400" dirty="0">
                <a:latin typeface="Trebuchet MS"/>
                <a:cs typeface="Trebuchet MS"/>
              </a:rPr>
              <a:t>they</a:t>
            </a:r>
            <a:r>
              <a:rPr sz="1400" spc="409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had</a:t>
            </a:r>
            <a:r>
              <a:rPr sz="1400" spc="43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in</a:t>
            </a:r>
            <a:r>
              <a:rPr sz="1400" spc="4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making</a:t>
            </a:r>
            <a:r>
              <a:rPr sz="1400" spc="4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4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kind</a:t>
            </a:r>
            <a:r>
              <a:rPr sz="1400" spc="44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gesture.</a:t>
            </a:r>
            <a:r>
              <a:rPr sz="1400" spc="4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E.g:</a:t>
            </a:r>
            <a:r>
              <a:rPr sz="1400" spc="4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“my</a:t>
            </a:r>
            <a:r>
              <a:rPr sz="1400" spc="4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wife</a:t>
            </a:r>
            <a:r>
              <a:rPr sz="1400" spc="4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gave</a:t>
            </a:r>
            <a:r>
              <a:rPr sz="1400" spc="44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me </a:t>
            </a:r>
            <a:r>
              <a:rPr sz="1400" dirty="0">
                <a:latin typeface="Trebuchet MS"/>
                <a:cs typeface="Trebuchet MS"/>
              </a:rPr>
              <a:t>this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to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offer</a:t>
            </a:r>
            <a:r>
              <a:rPr sz="1400" spc="215" dirty="0">
                <a:latin typeface="Trebuchet MS"/>
                <a:cs typeface="Trebuchet MS"/>
              </a:rPr>
              <a:t>  </a:t>
            </a:r>
            <a:r>
              <a:rPr sz="1400" spc="-20" dirty="0">
                <a:latin typeface="Trebuchet MS"/>
                <a:cs typeface="Trebuchet MS"/>
              </a:rPr>
              <a:t>you”.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34"/>
              </a:spcBef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269240" marR="288290" indent="-194945" algn="just">
              <a:lnSpc>
                <a:spcPct val="114300"/>
              </a:lnSpc>
              <a:spcBef>
                <a:spcPts val="5"/>
              </a:spcBef>
              <a:buFont typeface="Microsoft Sans Serif"/>
              <a:buChar char="•"/>
              <a:tabLst>
                <a:tab pos="269240" algn="l"/>
              </a:tabLst>
            </a:pPr>
            <a:r>
              <a:rPr sz="1400" dirty="0">
                <a:latin typeface="Trebuchet MS"/>
                <a:cs typeface="Trebuchet MS"/>
              </a:rPr>
              <a:t>Vietnamese</a:t>
            </a:r>
            <a:r>
              <a:rPr sz="1400" spc="3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people</a:t>
            </a:r>
            <a:r>
              <a:rPr sz="1400" spc="3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don’t</a:t>
            </a:r>
            <a:r>
              <a:rPr sz="1400" spc="3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commonly</a:t>
            </a:r>
            <a:r>
              <a:rPr sz="1400" spc="3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open</a:t>
            </a:r>
            <a:r>
              <a:rPr sz="1400" spc="3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3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gift</a:t>
            </a:r>
            <a:r>
              <a:rPr sz="1400" spc="3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in</a:t>
            </a:r>
            <a:r>
              <a:rPr sz="1400" spc="3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front</a:t>
            </a:r>
            <a:r>
              <a:rPr sz="1400" spc="3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</a:t>
            </a:r>
            <a:r>
              <a:rPr sz="1400" spc="335" dirty="0">
                <a:latin typeface="Trebuchet MS"/>
                <a:cs typeface="Trebuchet MS"/>
              </a:rPr>
              <a:t> </a:t>
            </a:r>
            <a:r>
              <a:rPr sz="1400" spc="-25" dirty="0">
                <a:latin typeface="Trebuchet MS"/>
                <a:cs typeface="Trebuchet MS"/>
              </a:rPr>
              <a:t>the </a:t>
            </a:r>
            <a:r>
              <a:rPr sz="1400" dirty="0">
                <a:latin typeface="Trebuchet MS"/>
                <a:cs typeface="Trebuchet MS"/>
              </a:rPr>
              <a:t>giver</a:t>
            </a:r>
            <a:r>
              <a:rPr sz="1400" spc="2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or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show</a:t>
            </a:r>
            <a:r>
              <a:rPr sz="1400" spc="2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up</a:t>
            </a:r>
            <a:r>
              <a:rPr sz="1400" spc="2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their</a:t>
            </a:r>
            <a:r>
              <a:rPr sz="1400" spc="2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over-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enthusiasm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to</a:t>
            </a:r>
            <a:r>
              <a:rPr sz="1400" spc="2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24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gift.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70"/>
              </a:spcBef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269240" marR="166370" indent="-194945">
              <a:lnSpc>
                <a:spcPct val="112900"/>
              </a:lnSpc>
              <a:buFont typeface="Microsoft Sans Serif"/>
              <a:buChar char="•"/>
              <a:tabLst>
                <a:tab pos="269240" algn="l"/>
              </a:tabLst>
            </a:pPr>
            <a:r>
              <a:rPr sz="1400" dirty="0">
                <a:latin typeface="Trebuchet MS"/>
                <a:cs typeface="Trebuchet MS"/>
              </a:rPr>
              <a:t>Do</a:t>
            </a:r>
            <a:r>
              <a:rPr sz="1400" spc="11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not</a:t>
            </a:r>
            <a:r>
              <a:rPr sz="1400" spc="11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give</a:t>
            </a:r>
            <a:r>
              <a:rPr sz="1400" spc="9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handkerchiefs,</a:t>
            </a:r>
            <a:r>
              <a:rPr sz="1400" spc="9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knives,</a:t>
            </a:r>
            <a:r>
              <a:rPr sz="1400" spc="10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wallet,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candle</a:t>
            </a:r>
            <a:r>
              <a:rPr sz="1400" spc="75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and</a:t>
            </a:r>
            <a:r>
              <a:rPr sz="1400" spc="95" dirty="0">
                <a:latin typeface="Trebuchet MS"/>
                <a:cs typeface="Trebuchet MS"/>
              </a:rPr>
              <a:t>  </a:t>
            </a:r>
            <a:r>
              <a:rPr sz="1400" spc="40" dirty="0">
                <a:latin typeface="Trebuchet MS"/>
                <a:cs typeface="Trebuchet MS"/>
              </a:rPr>
              <a:t>anything </a:t>
            </a:r>
            <a:r>
              <a:rPr sz="1400" dirty="0">
                <a:latin typeface="Trebuchet MS"/>
                <a:cs typeface="Trebuchet MS"/>
              </a:rPr>
              <a:t>black</a:t>
            </a:r>
            <a:r>
              <a:rPr sz="1400" spc="1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as</a:t>
            </a:r>
            <a:r>
              <a:rPr sz="1400" spc="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gift.</a:t>
            </a:r>
            <a:r>
              <a:rPr sz="1400" spc="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This</a:t>
            </a:r>
            <a:r>
              <a:rPr sz="1400" spc="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can</a:t>
            </a:r>
            <a:r>
              <a:rPr sz="1400" spc="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be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interpreted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as</a:t>
            </a:r>
            <a:r>
              <a:rPr sz="1400" spc="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bad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omen.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308610" marR="5080" indent="-234315">
              <a:lnSpc>
                <a:spcPct val="114300"/>
              </a:lnSpc>
              <a:buFont typeface="Microsoft Sans Serif"/>
              <a:buChar char="•"/>
              <a:tabLst>
                <a:tab pos="308610" algn="l"/>
                <a:tab pos="2646680" algn="l"/>
              </a:tabLst>
            </a:pPr>
            <a:r>
              <a:rPr sz="1400" dirty="0">
                <a:latin typeface="Trebuchet MS"/>
                <a:cs typeface="Trebuchet MS"/>
              </a:rPr>
              <a:t>Wedding/Funeral:</a:t>
            </a:r>
            <a:r>
              <a:rPr sz="1400" spc="215" dirty="0">
                <a:latin typeface="Trebuchet MS"/>
                <a:cs typeface="Trebuchet MS"/>
              </a:rPr>
              <a:t>  </a:t>
            </a:r>
            <a:r>
              <a:rPr sz="1400" spc="50" dirty="0">
                <a:latin typeface="Trebuchet MS"/>
                <a:cs typeface="Trebuchet MS"/>
              </a:rPr>
              <a:t>Almost</a:t>
            </a:r>
            <a:r>
              <a:rPr sz="1400" dirty="0">
                <a:latin typeface="Trebuchet MS"/>
                <a:cs typeface="Trebuchet MS"/>
              </a:rPr>
              <a:t>	everyone</a:t>
            </a:r>
            <a:r>
              <a:rPr sz="1400" spc="110" dirty="0">
                <a:latin typeface="Trebuchet MS"/>
                <a:cs typeface="Trebuchet MS"/>
              </a:rPr>
              <a:t>  </a:t>
            </a:r>
            <a:r>
              <a:rPr sz="1400" spc="45" dirty="0">
                <a:latin typeface="Trebuchet MS"/>
                <a:cs typeface="Trebuchet MS"/>
              </a:rPr>
              <a:t>gives</a:t>
            </a:r>
            <a:r>
              <a:rPr sz="1400" spc="130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an</a:t>
            </a:r>
            <a:r>
              <a:rPr sz="1400" spc="114" dirty="0">
                <a:latin typeface="Trebuchet MS"/>
                <a:cs typeface="Trebuchet MS"/>
              </a:rPr>
              <a:t>  </a:t>
            </a:r>
            <a:r>
              <a:rPr sz="1400" dirty="0">
                <a:latin typeface="Trebuchet MS"/>
                <a:cs typeface="Trebuchet MS"/>
              </a:rPr>
              <a:t>envelope</a:t>
            </a:r>
            <a:r>
              <a:rPr sz="1400" spc="105" dirty="0">
                <a:latin typeface="Trebuchet MS"/>
                <a:cs typeface="Trebuchet MS"/>
              </a:rPr>
              <a:t>  </a:t>
            </a:r>
            <a:r>
              <a:rPr sz="1400" spc="-10" dirty="0">
                <a:latin typeface="Trebuchet MS"/>
                <a:cs typeface="Trebuchet MS"/>
              </a:rPr>
              <a:t>containing </a:t>
            </a:r>
            <a:r>
              <a:rPr sz="1400" spc="10" dirty="0">
                <a:latin typeface="Trebuchet MS"/>
                <a:cs typeface="Trebuchet MS"/>
              </a:rPr>
              <a:t>substantial</a:t>
            </a:r>
            <a:r>
              <a:rPr sz="1400" spc="32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amount.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41705" y="863362"/>
            <a:ext cx="2054225" cy="1179195"/>
          </a:xfrm>
          <a:custGeom>
            <a:avLst/>
            <a:gdLst/>
            <a:ahLst/>
            <a:cxnLst/>
            <a:rect l="l" t="t" r="r" b="b"/>
            <a:pathLst>
              <a:path w="2054225" h="1179195">
                <a:moveTo>
                  <a:pt x="1904249" y="0"/>
                </a:moveTo>
                <a:lnTo>
                  <a:pt x="67679" y="0"/>
                </a:lnTo>
                <a:lnTo>
                  <a:pt x="54850" y="17880"/>
                </a:lnTo>
                <a:lnTo>
                  <a:pt x="33907" y="53588"/>
                </a:lnTo>
                <a:lnTo>
                  <a:pt x="17989" y="90937"/>
                </a:lnTo>
                <a:lnTo>
                  <a:pt x="7067" y="130124"/>
                </a:lnTo>
                <a:lnTo>
                  <a:pt x="1117" y="171348"/>
                </a:lnTo>
                <a:lnTo>
                  <a:pt x="0" y="192787"/>
                </a:lnTo>
                <a:lnTo>
                  <a:pt x="114" y="214807"/>
                </a:lnTo>
                <a:lnTo>
                  <a:pt x="4029" y="260699"/>
                </a:lnTo>
                <a:lnTo>
                  <a:pt x="12839" y="309220"/>
                </a:lnTo>
                <a:lnTo>
                  <a:pt x="26516" y="360570"/>
                </a:lnTo>
                <a:lnTo>
                  <a:pt x="45035" y="414945"/>
                </a:lnTo>
                <a:lnTo>
                  <a:pt x="68369" y="472545"/>
                </a:lnTo>
                <a:lnTo>
                  <a:pt x="96493" y="533567"/>
                </a:lnTo>
                <a:lnTo>
                  <a:pt x="129379" y="598208"/>
                </a:lnTo>
                <a:lnTo>
                  <a:pt x="147601" y="631948"/>
                </a:lnTo>
                <a:lnTo>
                  <a:pt x="167005" y="666667"/>
                </a:lnTo>
                <a:lnTo>
                  <a:pt x="187585" y="702390"/>
                </a:lnTo>
                <a:lnTo>
                  <a:pt x="209341" y="739141"/>
                </a:lnTo>
                <a:lnTo>
                  <a:pt x="232267" y="776945"/>
                </a:lnTo>
                <a:lnTo>
                  <a:pt x="256033" y="812765"/>
                </a:lnTo>
                <a:lnTo>
                  <a:pt x="282301" y="846936"/>
                </a:lnTo>
                <a:lnTo>
                  <a:pt x="310949" y="879455"/>
                </a:lnTo>
                <a:lnTo>
                  <a:pt x="341852" y="910322"/>
                </a:lnTo>
                <a:lnTo>
                  <a:pt x="374887" y="939529"/>
                </a:lnTo>
                <a:lnTo>
                  <a:pt x="409929" y="967075"/>
                </a:lnTo>
                <a:lnTo>
                  <a:pt x="446853" y="992958"/>
                </a:lnTo>
                <a:lnTo>
                  <a:pt x="485536" y="1017170"/>
                </a:lnTo>
                <a:lnTo>
                  <a:pt x="525853" y="1039714"/>
                </a:lnTo>
                <a:lnTo>
                  <a:pt x="567682" y="1060582"/>
                </a:lnTo>
                <a:lnTo>
                  <a:pt x="610895" y="1079773"/>
                </a:lnTo>
                <a:lnTo>
                  <a:pt x="655372" y="1097282"/>
                </a:lnTo>
                <a:lnTo>
                  <a:pt x="700985" y="1113108"/>
                </a:lnTo>
                <a:lnTo>
                  <a:pt x="747613" y="1127245"/>
                </a:lnTo>
                <a:lnTo>
                  <a:pt x="795130" y="1139692"/>
                </a:lnTo>
                <a:lnTo>
                  <a:pt x="843413" y="1150446"/>
                </a:lnTo>
                <a:lnTo>
                  <a:pt x="892336" y="1159501"/>
                </a:lnTo>
                <a:lnTo>
                  <a:pt x="941777" y="1166855"/>
                </a:lnTo>
                <a:lnTo>
                  <a:pt x="991609" y="1172505"/>
                </a:lnTo>
                <a:lnTo>
                  <a:pt x="1041712" y="1176449"/>
                </a:lnTo>
                <a:lnTo>
                  <a:pt x="1091958" y="1178680"/>
                </a:lnTo>
                <a:lnTo>
                  <a:pt x="1142225" y="1179198"/>
                </a:lnTo>
                <a:lnTo>
                  <a:pt x="1192389" y="1177999"/>
                </a:lnTo>
                <a:lnTo>
                  <a:pt x="1242324" y="1175081"/>
                </a:lnTo>
                <a:lnTo>
                  <a:pt x="1291906" y="1170437"/>
                </a:lnTo>
                <a:lnTo>
                  <a:pt x="1341013" y="1164066"/>
                </a:lnTo>
                <a:lnTo>
                  <a:pt x="1389519" y="1155966"/>
                </a:lnTo>
                <a:lnTo>
                  <a:pt x="1437300" y="1146131"/>
                </a:lnTo>
                <a:lnTo>
                  <a:pt x="1484233" y="1134559"/>
                </a:lnTo>
                <a:lnTo>
                  <a:pt x="1530192" y="1121247"/>
                </a:lnTo>
                <a:lnTo>
                  <a:pt x="1575055" y="1106192"/>
                </a:lnTo>
                <a:lnTo>
                  <a:pt x="1618697" y="1089389"/>
                </a:lnTo>
                <a:lnTo>
                  <a:pt x="1660992" y="1070837"/>
                </a:lnTo>
                <a:lnTo>
                  <a:pt x="1701819" y="1050531"/>
                </a:lnTo>
                <a:lnTo>
                  <a:pt x="1741050" y="1028468"/>
                </a:lnTo>
                <a:lnTo>
                  <a:pt x="1778565" y="1004646"/>
                </a:lnTo>
                <a:lnTo>
                  <a:pt x="1814236" y="979059"/>
                </a:lnTo>
                <a:lnTo>
                  <a:pt x="1847943" y="951706"/>
                </a:lnTo>
                <a:lnTo>
                  <a:pt x="1879559" y="922582"/>
                </a:lnTo>
                <a:lnTo>
                  <a:pt x="1908959" y="891687"/>
                </a:lnTo>
                <a:lnTo>
                  <a:pt x="1936022" y="859014"/>
                </a:lnTo>
                <a:lnTo>
                  <a:pt x="1960620" y="824561"/>
                </a:lnTo>
                <a:lnTo>
                  <a:pt x="1982632" y="788325"/>
                </a:lnTo>
                <a:lnTo>
                  <a:pt x="2001932" y="750303"/>
                </a:lnTo>
                <a:lnTo>
                  <a:pt x="2018398" y="710491"/>
                </a:lnTo>
                <a:lnTo>
                  <a:pt x="2031903" y="668886"/>
                </a:lnTo>
                <a:lnTo>
                  <a:pt x="2042326" y="625485"/>
                </a:lnTo>
                <a:lnTo>
                  <a:pt x="2049538" y="580283"/>
                </a:lnTo>
                <a:lnTo>
                  <a:pt x="2053421" y="533280"/>
                </a:lnTo>
                <a:lnTo>
                  <a:pt x="2054072" y="509101"/>
                </a:lnTo>
                <a:lnTo>
                  <a:pt x="2053846" y="484469"/>
                </a:lnTo>
                <a:lnTo>
                  <a:pt x="2050691" y="433849"/>
                </a:lnTo>
                <a:lnTo>
                  <a:pt x="2043831" y="381417"/>
                </a:lnTo>
                <a:lnTo>
                  <a:pt x="2033143" y="327168"/>
                </a:lnTo>
                <a:lnTo>
                  <a:pt x="2018501" y="271101"/>
                </a:lnTo>
                <a:lnTo>
                  <a:pt x="1999782" y="213210"/>
                </a:lnTo>
                <a:lnTo>
                  <a:pt x="1976862" y="153493"/>
                </a:lnTo>
                <a:lnTo>
                  <a:pt x="1955664" y="104788"/>
                </a:lnTo>
                <a:lnTo>
                  <a:pt x="1938260" y="67308"/>
                </a:lnTo>
                <a:lnTo>
                  <a:pt x="1919203" y="28588"/>
                </a:lnTo>
                <a:lnTo>
                  <a:pt x="1904249" y="0"/>
                </a:lnTo>
                <a:close/>
              </a:path>
            </a:pathLst>
          </a:custGeom>
          <a:solidFill>
            <a:srgbClr val="D991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07294" y="1140034"/>
            <a:ext cx="697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55" dirty="0">
                <a:solidFill>
                  <a:srgbClr val="FFFFFF"/>
                </a:solidFill>
                <a:latin typeface="Cambria"/>
                <a:cs typeface="Cambria"/>
              </a:rPr>
              <a:t>GIFT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50900"/>
            <a:ext cx="10388600" cy="5842000"/>
            <a:chOff x="152400" y="850900"/>
            <a:chExt cx="10388600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50900"/>
              <a:ext cx="10388600" cy="5842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0086" y="850900"/>
              <a:ext cx="2921793" cy="9241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7488" y="4318685"/>
              <a:ext cx="2731891" cy="8362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9456" y="1079615"/>
              <a:ext cx="2749923" cy="81571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47788" y="2107682"/>
            <a:ext cx="4377690" cy="157416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46379" indent="-233679">
              <a:lnSpc>
                <a:spcPct val="100000"/>
              </a:lnSpc>
              <a:spcBef>
                <a:spcPts val="19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55" dirty="0">
                <a:latin typeface="Trebuchet MS"/>
                <a:cs typeface="Trebuchet MS"/>
              </a:rPr>
              <a:t>Respect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local</a:t>
            </a:r>
            <a:r>
              <a:rPr sz="1500" spc="-1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dress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standards.</a:t>
            </a:r>
            <a:endParaRPr sz="15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55" dirty="0">
                <a:latin typeface="Trebuchet MS"/>
                <a:cs typeface="Trebuchet MS"/>
              </a:rPr>
              <a:t>Avoid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wearing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shorts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sleeveless</a:t>
            </a:r>
            <a:r>
              <a:rPr sz="1500" spc="14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tops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and</a:t>
            </a:r>
            <a:endParaRPr sz="1500">
              <a:latin typeface="Trebuchet MS"/>
              <a:cs typeface="Trebuchet MS"/>
            </a:endParaRPr>
          </a:p>
          <a:p>
            <a:pPr marL="246379" marR="695325">
              <a:lnSpc>
                <a:spcPct val="115999"/>
              </a:lnSpc>
              <a:spcBef>
                <a:spcPts val="25"/>
              </a:spcBef>
            </a:pPr>
            <a:r>
              <a:rPr sz="1500" spc="65" dirty="0">
                <a:latin typeface="Trebuchet MS"/>
                <a:cs typeface="Trebuchet MS"/>
              </a:rPr>
              <a:t>sometimes</a:t>
            </a:r>
            <a:r>
              <a:rPr sz="1500" spc="4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remove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your</a:t>
            </a:r>
            <a:r>
              <a:rPr sz="1500" spc="5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shoes</a:t>
            </a:r>
            <a:r>
              <a:rPr sz="1500" spc="5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before </a:t>
            </a:r>
            <a:r>
              <a:rPr sz="1500" spc="55" dirty="0">
                <a:latin typeface="Trebuchet MS"/>
                <a:cs typeface="Trebuchet MS"/>
              </a:rPr>
              <a:t>entering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religious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place.</a:t>
            </a:r>
            <a:endParaRPr sz="1500">
              <a:latin typeface="Trebuchet MS"/>
              <a:cs typeface="Trebuchet MS"/>
            </a:endParaRPr>
          </a:p>
          <a:p>
            <a:pPr marL="246379" marR="432434" indent="-234315">
              <a:lnSpc>
                <a:spcPct val="115999"/>
              </a:lnSpc>
              <a:spcBef>
                <a:spcPts val="2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latin typeface="Trebuchet MS"/>
                <a:cs typeface="Trebuchet MS"/>
              </a:rPr>
              <a:t>Nude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topless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sunbathing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public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is totally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inappropriate.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579669" y="1033354"/>
            <a:ext cx="1388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10" dirty="0">
                <a:solidFill>
                  <a:srgbClr val="FFFFFF"/>
                </a:solidFill>
                <a:latin typeface="Cambria"/>
                <a:cs typeface="Cambria"/>
              </a:rPr>
              <a:t>COSTUME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47788" y="5265409"/>
            <a:ext cx="5126355" cy="106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80" indent="-234315">
              <a:lnSpc>
                <a:spcPct val="115999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60" dirty="0">
                <a:latin typeface="Trebuchet MS"/>
                <a:cs typeface="Trebuchet MS"/>
              </a:rPr>
              <a:t>Vietnamese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are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obsessed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with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clean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floors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it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is </a:t>
            </a:r>
            <a:r>
              <a:rPr sz="1500" dirty="0">
                <a:latin typeface="Trebuchet MS"/>
                <a:cs typeface="Trebuchet MS"/>
              </a:rPr>
              <a:t>usual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remove</a:t>
            </a:r>
            <a:r>
              <a:rPr sz="1500" spc="2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shoes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when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entering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house.</a:t>
            </a:r>
            <a:endParaRPr sz="1500">
              <a:latin typeface="Trebuchet MS"/>
              <a:cs typeface="Trebuchet MS"/>
            </a:endParaRPr>
          </a:p>
          <a:p>
            <a:pPr marL="246379" marR="843915" indent="-234315">
              <a:lnSpc>
                <a:spcPct val="100000"/>
              </a:lnSpc>
              <a:spcBef>
                <a:spcPts val="40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75" dirty="0">
                <a:latin typeface="Trebuchet MS"/>
                <a:cs typeface="Trebuchet MS"/>
              </a:rPr>
              <a:t>Your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host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will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spc="90" dirty="0">
                <a:latin typeface="Trebuchet MS"/>
                <a:cs typeface="Trebuchet MS"/>
              </a:rPr>
              <a:t>probably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85" dirty="0">
                <a:latin typeface="Trebuchet MS"/>
                <a:cs typeface="Trebuchet MS"/>
              </a:rPr>
              <a:t>provide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pair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of </a:t>
            </a:r>
            <a:r>
              <a:rPr sz="1500" spc="35" dirty="0">
                <a:latin typeface="Trebuchet MS"/>
                <a:cs typeface="Trebuchet MS"/>
              </a:rPr>
              <a:t>slippers.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38879" y="4616248"/>
            <a:ext cx="22637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110" dirty="0">
                <a:solidFill>
                  <a:srgbClr val="FAFAFA"/>
                </a:solidFill>
                <a:latin typeface="Trebuchet MS"/>
                <a:cs typeface="Trebuchet MS"/>
              </a:rPr>
              <a:t>TAKE</a:t>
            </a:r>
            <a:r>
              <a:rPr sz="1500" b="1" spc="290" dirty="0">
                <a:solidFill>
                  <a:srgbClr val="FAFAFA"/>
                </a:solidFill>
                <a:latin typeface="Trebuchet MS"/>
                <a:cs typeface="Trebuchet MS"/>
              </a:rPr>
              <a:t> </a:t>
            </a:r>
            <a:r>
              <a:rPr sz="1500" b="1" spc="100" dirty="0">
                <a:solidFill>
                  <a:srgbClr val="FAFAFA"/>
                </a:solidFill>
                <a:latin typeface="Trebuchet MS"/>
                <a:cs typeface="Trebuchet MS"/>
              </a:rPr>
              <a:t>OFF</a:t>
            </a:r>
            <a:r>
              <a:rPr sz="1500" b="1" spc="305" dirty="0">
                <a:solidFill>
                  <a:srgbClr val="FAFAFA"/>
                </a:solidFill>
                <a:latin typeface="Trebuchet MS"/>
                <a:cs typeface="Trebuchet MS"/>
              </a:rPr>
              <a:t> </a:t>
            </a:r>
            <a:r>
              <a:rPr sz="1500" b="1" spc="95" dirty="0">
                <a:solidFill>
                  <a:srgbClr val="FAFAFA"/>
                </a:solidFill>
                <a:latin typeface="Trebuchet MS"/>
                <a:cs typeface="Trebuchet MS"/>
              </a:rPr>
              <a:t>THE</a:t>
            </a:r>
            <a:r>
              <a:rPr sz="1500" b="1" spc="300" dirty="0">
                <a:solidFill>
                  <a:srgbClr val="FAFAFA"/>
                </a:solidFill>
                <a:latin typeface="Trebuchet MS"/>
                <a:cs typeface="Trebuchet MS"/>
              </a:rPr>
              <a:t> </a:t>
            </a:r>
            <a:r>
              <a:rPr sz="1500" b="1" spc="95" dirty="0">
                <a:solidFill>
                  <a:srgbClr val="FAFAFA"/>
                </a:solidFill>
                <a:latin typeface="Trebuchet MS"/>
                <a:cs typeface="Trebuchet MS"/>
              </a:rPr>
              <a:t>SHOES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19648" y="1455471"/>
            <a:ext cx="102361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70" dirty="0">
                <a:solidFill>
                  <a:srgbClr val="FAFAFA"/>
                </a:solidFill>
                <a:latin typeface="Trebuchet MS"/>
                <a:cs typeface="Trebuchet MS"/>
              </a:rPr>
              <a:t>CLOTHING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60521" y="2012245"/>
            <a:ext cx="4522470" cy="4205605"/>
            <a:chOff x="5860521" y="2012245"/>
            <a:chExt cx="4522470" cy="420560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60521" y="2012245"/>
              <a:ext cx="2226981" cy="161412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03564" y="2012245"/>
              <a:ext cx="2179267" cy="168866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44174" y="4092182"/>
              <a:ext cx="3707705" cy="21254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850900"/>
            <a:ext cx="10388600" cy="5842000"/>
            <a:chOff x="152400" y="850900"/>
            <a:chExt cx="10388600" cy="5842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850900"/>
              <a:ext cx="10388600" cy="5842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850900"/>
              <a:ext cx="3168521" cy="129171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27502" y="1088218"/>
            <a:ext cx="1048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20" dirty="0">
                <a:solidFill>
                  <a:srgbClr val="FFF7ED"/>
                </a:solidFill>
                <a:latin typeface="Cambria"/>
                <a:cs typeface="Cambria"/>
              </a:rPr>
              <a:t>EATING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689791" y="1901409"/>
            <a:ext cx="9436100" cy="4565650"/>
            <a:chOff x="689791" y="1901409"/>
            <a:chExt cx="9436100" cy="45656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9445" y="1901409"/>
              <a:ext cx="2813114" cy="16277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01104" y="4614477"/>
              <a:ext cx="3324350" cy="18520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791" y="4034342"/>
              <a:ext cx="3046675" cy="234887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384110" y="1239063"/>
            <a:ext cx="47961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indent="-233679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Do</a:t>
            </a:r>
            <a:r>
              <a:rPr sz="1500" b="1" spc="7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50" dirty="0">
                <a:solidFill>
                  <a:srgbClr val="FFF5EF"/>
                </a:solidFill>
                <a:latin typeface="Trebuchet MS"/>
                <a:cs typeface="Trebuchet MS"/>
              </a:rPr>
              <a:t>not</a:t>
            </a:r>
            <a:r>
              <a:rPr sz="1500" b="1" spc="8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5EF"/>
                </a:solidFill>
                <a:latin typeface="Trebuchet MS"/>
                <a:cs typeface="Trebuchet MS"/>
              </a:rPr>
              <a:t>pass</a:t>
            </a:r>
            <a:r>
              <a:rPr sz="1500" b="1" spc="21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55" dirty="0">
                <a:solidFill>
                  <a:srgbClr val="FFF5EF"/>
                </a:solidFill>
                <a:latin typeface="Trebuchet MS"/>
                <a:cs typeface="Trebuchet MS"/>
              </a:rPr>
              <a:t>food</a:t>
            </a:r>
            <a:r>
              <a:rPr sz="1500" b="1" spc="20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65" dirty="0">
                <a:solidFill>
                  <a:srgbClr val="FFF5EF"/>
                </a:solidFill>
                <a:latin typeface="Trebuchet MS"/>
                <a:cs typeface="Trebuchet MS"/>
              </a:rPr>
              <a:t>from</a:t>
            </a:r>
            <a:r>
              <a:rPr sz="1500" b="1" spc="204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70" dirty="0">
                <a:solidFill>
                  <a:srgbClr val="FFF5EF"/>
                </a:solidFill>
                <a:latin typeface="Trebuchet MS"/>
                <a:cs typeface="Trebuchet MS"/>
              </a:rPr>
              <a:t>chopstick</a:t>
            </a:r>
            <a:r>
              <a:rPr sz="1500" b="1" spc="20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to</a:t>
            </a:r>
            <a:r>
              <a:rPr sz="1500" b="1" spc="21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5EF"/>
                </a:solidFill>
                <a:latin typeface="Trebuchet MS"/>
                <a:cs typeface="Trebuchet MS"/>
              </a:rPr>
              <a:t>chopstick.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4915" y="2570977"/>
            <a:ext cx="9711690" cy="2146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76825" indent="-234315">
              <a:lnSpc>
                <a:spcPct val="115999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Do</a:t>
            </a:r>
            <a:r>
              <a:rPr sz="1500" b="1" spc="7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50" dirty="0">
                <a:solidFill>
                  <a:srgbClr val="FFF5EF"/>
                </a:solidFill>
                <a:latin typeface="Trebuchet MS"/>
                <a:cs typeface="Trebuchet MS"/>
              </a:rPr>
              <a:t>not</a:t>
            </a:r>
            <a:r>
              <a:rPr sz="1500" b="1" spc="9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55" dirty="0">
                <a:solidFill>
                  <a:srgbClr val="FFF5EF"/>
                </a:solidFill>
                <a:latin typeface="Trebuchet MS"/>
                <a:cs typeface="Trebuchet MS"/>
              </a:rPr>
              <a:t>rest</a:t>
            </a:r>
            <a:r>
              <a:rPr sz="1500" b="1" spc="9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65" dirty="0">
                <a:solidFill>
                  <a:srgbClr val="FFF5EF"/>
                </a:solidFill>
                <a:latin typeface="Trebuchet MS"/>
                <a:cs typeface="Trebuchet MS"/>
              </a:rPr>
              <a:t>your</a:t>
            </a:r>
            <a:r>
              <a:rPr sz="1500" b="1" spc="9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65" dirty="0">
                <a:solidFill>
                  <a:srgbClr val="FFF5EF"/>
                </a:solidFill>
                <a:latin typeface="Trebuchet MS"/>
                <a:cs typeface="Trebuchet MS"/>
              </a:rPr>
              <a:t>chopsticks</a:t>
            </a:r>
            <a:r>
              <a:rPr sz="1500" b="1" spc="85" dirty="0">
                <a:solidFill>
                  <a:srgbClr val="FFF5EF"/>
                </a:solidFill>
                <a:latin typeface="Trebuchet MS"/>
                <a:cs typeface="Trebuchet MS"/>
              </a:rPr>
              <a:t> upright</a:t>
            </a:r>
            <a:r>
              <a:rPr sz="1500" b="1" spc="114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in</a:t>
            </a:r>
            <a:r>
              <a:rPr sz="1500" b="1" spc="9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a</a:t>
            </a:r>
            <a:r>
              <a:rPr sz="1500" b="1" spc="5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-20" dirty="0">
                <a:solidFill>
                  <a:srgbClr val="FFF5EF"/>
                </a:solidFill>
                <a:latin typeface="Trebuchet MS"/>
                <a:cs typeface="Trebuchet MS"/>
              </a:rPr>
              <a:t>bowl </a:t>
            </a: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of</a:t>
            </a:r>
            <a:r>
              <a:rPr sz="1500" b="1" spc="18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rice</a:t>
            </a:r>
            <a:r>
              <a:rPr sz="1500" b="1" spc="16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as</a:t>
            </a:r>
            <a:r>
              <a:rPr sz="1500" b="1" spc="23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65" dirty="0">
                <a:solidFill>
                  <a:srgbClr val="FFF5EF"/>
                </a:solidFill>
                <a:latin typeface="Trebuchet MS"/>
                <a:cs typeface="Trebuchet MS"/>
              </a:rPr>
              <a:t>this</a:t>
            </a:r>
            <a:r>
              <a:rPr sz="1500" b="1" spc="26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50" dirty="0">
                <a:solidFill>
                  <a:srgbClr val="FFF5EF"/>
                </a:solidFill>
                <a:latin typeface="Trebuchet MS"/>
                <a:cs typeface="Trebuchet MS"/>
              </a:rPr>
              <a:t>symbolizes</a:t>
            </a:r>
            <a:r>
              <a:rPr sz="1500" b="1" spc="19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the</a:t>
            </a:r>
            <a:r>
              <a:rPr sz="1500" b="1" spc="17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85" dirty="0">
                <a:solidFill>
                  <a:srgbClr val="FFF5EF"/>
                </a:solidFill>
                <a:latin typeface="Trebuchet MS"/>
                <a:cs typeface="Trebuchet MS"/>
              </a:rPr>
              <a:t>burning</a:t>
            </a:r>
            <a:r>
              <a:rPr sz="1500" b="1" spc="28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40" dirty="0">
                <a:solidFill>
                  <a:srgbClr val="FFF5EF"/>
                </a:solidFill>
                <a:latin typeface="Trebuchet MS"/>
                <a:cs typeface="Trebuchet MS"/>
              </a:rPr>
              <a:t>of</a:t>
            </a:r>
            <a:endParaRPr sz="1500">
              <a:latin typeface="Trebuchet MS"/>
              <a:cs typeface="Trebuchet MS"/>
            </a:endParaRPr>
          </a:p>
          <a:p>
            <a:pPr marL="246379" marR="5144135">
              <a:lnSpc>
                <a:spcPts val="2110"/>
              </a:lnSpc>
              <a:spcBef>
                <a:spcPts val="100"/>
              </a:spcBef>
            </a:pP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incense</a:t>
            </a:r>
            <a:r>
              <a:rPr sz="1500" b="1" spc="15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5EF"/>
                </a:solidFill>
                <a:latin typeface="Trebuchet MS"/>
                <a:cs typeface="Trebuchet MS"/>
              </a:rPr>
              <a:t>(which</a:t>
            </a:r>
            <a:r>
              <a:rPr sz="1500" b="1" spc="20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is</a:t>
            </a:r>
            <a:r>
              <a:rPr sz="1500" b="1" spc="24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5EF"/>
                </a:solidFill>
                <a:latin typeface="Trebuchet MS"/>
                <a:cs typeface="Trebuchet MS"/>
              </a:rPr>
              <a:t>usually</a:t>
            </a:r>
            <a:r>
              <a:rPr sz="1500" b="1" spc="210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45" dirty="0">
                <a:solidFill>
                  <a:srgbClr val="FFF5EF"/>
                </a:solidFill>
                <a:latin typeface="Trebuchet MS"/>
                <a:cs typeface="Trebuchet MS"/>
              </a:rPr>
              <a:t>reserved</a:t>
            </a:r>
            <a:r>
              <a:rPr sz="1500" b="1" spc="17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5EF"/>
                </a:solidFill>
                <a:latin typeface="Trebuchet MS"/>
                <a:cs typeface="Trebuchet MS"/>
              </a:rPr>
              <a:t>for</a:t>
            </a:r>
            <a:r>
              <a:rPr sz="1500" b="1" spc="24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50" dirty="0">
                <a:solidFill>
                  <a:srgbClr val="FFF5EF"/>
                </a:solidFill>
                <a:latin typeface="Trebuchet MS"/>
                <a:cs typeface="Trebuchet MS"/>
              </a:rPr>
              <a:t>times </a:t>
            </a:r>
            <a:r>
              <a:rPr sz="1500" b="1" dirty="0">
                <a:solidFill>
                  <a:srgbClr val="FFF5EF"/>
                </a:solidFill>
                <a:latin typeface="Trebuchet MS"/>
                <a:cs typeface="Trebuchet MS"/>
              </a:rPr>
              <a:t>of</a:t>
            </a:r>
            <a:r>
              <a:rPr sz="1500" b="1" spc="185" dirty="0">
                <a:solidFill>
                  <a:srgbClr val="FFF5EF"/>
                </a:solidFill>
                <a:latin typeface="Trebuchet MS"/>
                <a:cs typeface="Trebuchet MS"/>
              </a:rPr>
              <a:t> </a:t>
            </a:r>
            <a:r>
              <a:rPr sz="1500" b="1" spc="70" dirty="0">
                <a:solidFill>
                  <a:srgbClr val="FFF5EF"/>
                </a:solidFill>
                <a:latin typeface="Trebuchet MS"/>
                <a:cs typeface="Trebuchet MS"/>
              </a:rPr>
              <a:t>mourning).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500">
              <a:latin typeface="Trebuchet MS"/>
              <a:cs typeface="Trebuchet MS"/>
            </a:endParaRPr>
          </a:p>
          <a:p>
            <a:pPr marL="4551045" lvl="1" indent="-233679">
              <a:lnSpc>
                <a:spcPct val="100000"/>
              </a:lnSpc>
              <a:buFont typeface="Microsoft Sans Serif"/>
              <a:buChar char="•"/>
              <a:tabLst>
                <a:tab pos="4551045" algn="l"/>
              </a:tabLst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b="1" spc="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50" dirty="0">
                <a:solidFill>
                  <a:srgbClr val="FFFFFF"/>
                </a:solidFill>
                <a:latin typeface="Trebuchet MS"/>
                <a:cs typeface="Trebuchet MS"/>
              </a:rPr>
              <a:t>person</a:t>
            </a:r>
            <a:r>
              <a:rPr sz="1500" b="1" spc="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who</a:t>
            </a:r>
            <a:r>
              <a:rPr sz="1500" b="1" spc="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70" dirty="0">
                <a:solidFill>
                  <a:srgbClr val="FFFFFF"/>
                </a:solidFill>
                <a:latin typeface="Trebuchet MS"/>
                <a:cs typeface="Trebuchet MS"/>
              </a:rPr>
              <a:t>invites</a:t>
            </a:r>
            <a:r>
              <a:rPr sz="1500" b="1" spc="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other</a:t>
            </a:r>
            <a:r>
              <a:rPr sz="1500" b="1" spc="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FFF"/>
                </a:solidFill>
                <a:latin typeface="Trebuchet MS"/>
                <a:cs typeface="Trebuchet MS"/>
              </a:rPr>
              <a:t>members</a:t>
            </a:r>
            <a:r>
              <a:rPr sz="1500" b="1" spc="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500" b="1" spc="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1500">
              <a:latin typeface="Trebuchet MS"/>
              <a:cs typeface="Trebuchet MS"/>
            </a:endParaRPr>
          </a:p>
          <a:p>
            <a:pPr marL="4551045" marR="5080">
              <a:lnSpc>
                <a:spcPct val="115999"/>
              </a:lnSpc>
              <a:spcBef>
                <a:spcPts val="25"/>
              </a:spcBef>
            </a:pPr>
            <a:r>
              <a:rPr sz="1500" b="1" spc="65" dirty="0">
                <a:solidFill>
                  <a:srgbClr val="FFFFFF"/>
                </a:solidFill>
                <a:latin typeface="Trebuchet MS"/>
                <a:cs typeface="Trebuchet MS"/>
              </a:rPr>
              <a:t>company</a:t>
            </a:r>
            <a:r>
              <a:rPr sz="1500" b="1" spc="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out</a:t>
            </a:r>
            <a:r>
              <a:rPr sz="1500" b="1" spc="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500" b="1" spc="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500" b="1" spc="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meal</a:t>
            </a:r>
            <a:r>
              <a:rPr sz="1500" b="1" spc="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55" dirty="0">
                <a:solidFill>
                  <a:srgbClr val="FFFFFF"/>
                </a:solidFill>
                <a:latin typeface="Trebuchet MS"/>
                <a:cs typeface="Trebuchet MS"/>
              </a:rPr>
              <a:t>generally</a:t>
            </a:r>
            <a:r>
              <a:rPr sz="15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FFF"/>
                </a:solidFill>
                <a:latin typeface="Trebuchet MS"/>
                <a:cs typeface="Trebuchet MS"/>
              </a:rPr>
              <a:t>pays</a:t>
            </a:r>
            <a:r>
              <a:rPr sz="1500" b="1" spc="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6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500" b="1" spc="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500" b="1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bill</a:t>
            </a:r>
            <a:r>
              <a:rPr sz="1500" b="1" spc="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500" b="1" spc="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500" b="1" spc="55" dirty="0">
                <a:solidFill>
                  <a:srgbClr val="FFFFFF"/>
                </a:solidFill>
                <a:latin typeface="Trebuchet MS"/>
                <a:cs typeface="Trebuchet MS"/>
              </a:rPr>
              <a:t>restaurant.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648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161" y="1101644"/>
            <a:ext cx="3326765" cy="704215"/>
          </a:xfrm>
          <a:custGeom>
            <a:avLst/>
            <a:gdLst/>
            <a:ahLst/>
            <a:cxnLst/>
            <a:rect l="l" t="t" r="r" b="b"/>
            <a:pathLst>
              <a:path w="3326765" h="704214">
                <a:moveTo>
                  <a:pt x="2536903" y="90"/>
                </a:moveTo>
                <a:lnTo>
                  <a:pt x="2356952" y="0"/>
                </a:lnTo>
                <a:lnTo>
                  <a:pt x="2101537" y="1346"/>
                </a:lnTo>
                <a:lnTo>
                  <a:pt x="1885772" y="3572"/>
                </a:lnTo>
                <a:lnTo>
                  <a:pt x="1673233" y="6616"/>
                </a:lnTo>
                <a:lnTo>
                  <a:pt x="1426649" y="7677"/>
                </a:lnTo>
                <a:lnTo>
                  <a:pt x="1113793" y="8304"/>
                </a:lnTo>
                <a:lnTo>
                  <a:pt x="800174" y="7959"/>
                </a:lnTo>
                <a:lnTo>
                  <a:pt x="523568" y="6752"/>
                </a:lnTo>
                <a:lnTo>
                  <a:pt x="433073" y="7329"/>
                </a:lnTo>
                <a:lnTo>
                  <a:pt x="361565" y="8968"/>
                </a:lnTo>
                <a:lnTo>
                  <a:pt x="301111" y="11478"/>
                </a:lnTo>
                <a:lnTo>
                  <a:pt x="250774" y="14679"/>
                </a:lnTo>
                <a:lnTo>
                  <a:pt x="209617" y="18392"/>
                </a:lnTo>
                <a:lnTo>
                  <a:pt x="131856" y="30774"/>
                </a:lnTo>
                <a:lnTo>
                  <a:pt x="75130" y="66921"/>
                </a:lnTo>
                <a:lnTo>
                  <a:pt x="39314" y="120347"/>
                </a:lnTo>
                <a:lnTo>
                  <a:pt x="16168" y="183120"/>
                </a:lnTo>
                <a:lnTo>
                  <a:pt x="3721" y="252007"/>
                </a:lnTo>
                <a:lnTo>
                  <a:pt x="0" y="323781"/>
                </a:lnTo>
                <a:lnTo>
                  <a:pt x="795" y="359744"/>
                </a:lnTo>
                <a:lnTo>
                  <a:pt x="6466" y="429798"/>
                </a:lnTo>
                <a:lnTo>
                  <a:pt x="15935" y="494671"/>
                </a:lnTo>
                <a:lnTo>
                  <a:pt x="32945" y="575202"/>
                </a:lnTo>
                <a:lnTo>
                  <a:pt x="49456" y="619105"/>
                </a:lnTo>
                <a:lnTo>
                  <a:pt x="92793" y="653966"/>
                </a:lnTo>
                <a:lnTo>
                  <a:pt x="156137" y="676040"/>
                </a:lnTo>
                <a:lnTo>
                  <a:pt x="229610" y="688286"/>
                </a:lnTo>
                <a:lnTo>
                  <a:pt x="303335" y="693656"/>
                </a:lnTo>
                <a:lnTo>
                  <a:pt x="392787" y="695285"/>
                </a:lnTo>
                <a:lnTo>
                  <a:pt x="459726" y="696370"/>
                </a:lnTo>
                <a:lnTo>
                  <a:pt x="717231" y="698592"/>
                </a:lnTo>
                <a:lnTo>
                  <a:pt x="1141284" y="701238"/>
                </a:lnTo>
                <a:lnTo>
                  <a:pt x="1347767" y="702144"/>
                </a:lnTo>
                <a:lnTo>
                  <a:pt x="1499665" y="701851"/>
                </a:lnTo>
                <a:lnTo>
                  <a:pt x="1683127" y="701944"/>
                </a:lnTo>
                <a:lnTo>
                  <a:pt x="2192102" y="703558"/>
                </a:lnTo>
                <a:lnTo>
                  <a:pt x="2419817" y="703849"/>
                </a:lnTo>
                <a:lnTo>
                  <a:pt x="2526151" y="703562"/>
                </a:lnTo>
                <a:lnTo>
                  <a:pt x="2691410" y="702144"/>
                </a:lnTo>
                <a:lnTo>
                  <a:pt x="2812214" y="699935"/>
                </a:lnTo>
                <a:lnTo>
                  <a:pt x="2895797" y="697514"/>
                </a:lnTo>
                <a:lnTo>
                  <a:pt x="2973100" y="694344"/>
                </a:lnTo>
                <a:lnTo>
                  <a:pt x="3021027" y="691772"/>
                </a:lnTo>
                <a:lnTo>
                  <a:pt x="3065988" y="688803"/>
                </a:lnTo>
                <a:lnTo>
                  <a:pt x="3107912" y="685412"/>
                </a:lnTo>
                <a:lnTo>
                  <a:pt x="3146727" y="681570"/>
                </a:lnTo>
                <a:lnTo>
                  <a:pt x="3207768" y="670863"/>
                </a:lnTo>
                <a:lnTo>
                  <a:pt x="3248875" y="643032"/>
                </a:lnTo>
                <a:lnTo>
                  <a:pt x="3278577" y="598451"/>
                </a:lnTo>
                <a:lnTo>
                  <a:pt x="3298702" y="541100"/>
                </a:lnTo>
                <a:lnTo>
                  <a:pt x="3311084" y="474952"/>
                </a:lnTo>
                <a:lnTo>
                  <a:pt x="3317552" y="403985"/>
                </a:lnTo>
                <a:lnTo>
                  <a:pt x="3319939" y="332176"/>
                </a:lnTo>
                <a:lnTo>
                  <a:pt x="3320173" y="297197"/>
                </a:lnTo>
                <a:lnTo>
                  <a:pt x="3320757" y="288127"/>
                </a:lnTo>
                <a:lnTo>
                  <a:pt x="3323868" y="261272"/>
                </a:lnTo>
                <a:lnTo>
                  <a:pt x="3325379" y="244320"/>
                </a:lnTo>
                <a:lnTo>
                  <a:pt x="3326187" y="225574"/>
                </a:lnTo>
                <a:lnTo>
                  <a:pt x="3323654" y="184372"/>
                </a:lnTo>
                <a:lnTo>
                  <a:pt x="3312215" y="141000"/>
                </a:lnTo>
                <a:lnTo>
                  <a:pt x="3287808" y="98792"/>
                </a:lnTo>
                <a:lnTo>
                  <a:pt x="3246377" y="61085"/>
                </a:lnTo>
                <a:lnTo>
                  <a:pt x="3183863" y="31212"/>
                </a:lnTo>
                <a:lnTo>
                  <a:pt x="3143430" y="20257"/>
                </a:lnTo>
                <a:lnTo>
                  <a:pt x="3096206" y="12510"/>
                </a:lnTo>
                <a:lnTo>
                  <a:pt x="3041681" y="8392"/>
                </a:lnTo>
                <a:lnTo>
                  <a:pt x="2927193" y="4912"/>
                </a:lnTo>
                <a:lnTo>
                  <a:pt x="2845180" y="3168"/>
                </a:lnTo>
                <a:lnTo>
                  <a:pt x="2715949" y="1318"/>
                </a:lnTo>
                <a:lnTo>
                  <a:pt x="2536903" y="90"/>
                </a:lnTo>
                <a:close/>
              </a:path>
            </a:pathLst>
          </a:custGeom>
          <a:solidFill>
            <a:srgbClr val="FB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377" y="4645428"/>
            <a:ext cx="4064538" cy="180452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6377" y="2213300"/>
            <a:ext cx="2506248" cy="49938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57584" y="1029193"/>
            <a:ext cx="2400935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6280" marR="5080" indent="-704215">
              <a:lnSpc>
                <a:spcPct val="121000"/>
              </a:lnSpc>
              <a:spcBef>
                <a:spcPts val="100"/>
              </a:spcBef>
            </a:pPr>
            <a:r>
              <a:rPr sz="2000" b="0" spc="20" dirty="0">
                <a:latin typeface="Cambria"/>
                <a:cs typeface="Cambria"/>
              </a:rPr>
              <a:t>COMMUNICATIONS</a:t>
            </a:r>
            <a:r>
              <a:rPr sz="2000" b="0" spc="325" dirty="0">
                <a:latin typeface="Cambria"/>
                <a:cs typeface="Cambria"/>
              </a:rPr>
              <a:t> </a:t>
            </a:r>
            <a:r>
              <a:rPr sz="2000" b="0" spc="-50" dirty="0">
                <a:latin typeface="Cambria"/>
                <a:cs typeface="Cambria"/>
              </a:rPr>
              <a:t>- </a:t>
            </a:r>
            <a:r>
              <a:rPr sz="2000" b="0" spc="60" dirty="0">
                <a:latin typeface="Cambria"/>
                <a:cs typeface="Cambria"/>
              </a:rPr>
              <a:t>VERBAL</a:t>
            </a:r>
            <a:endParaRPr sz="2000">
              <a:latin typeface="Cambria"/>
              <a:cs typeface="Cambri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8763" y="1044752"/>
            <a:ext cx="2915300" cy="57987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965464" y="1020562"/>
            <a:ext cx="14598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9250">
              <a:lnSpc>
                <a:spcPct val="115399"/>
              </a:lnSpc>
              <a:spcBef>
                <a:spcPts val="100"/>
              </a:spcBef>
            </a:pPr>
            <a:r>
              <a:rPr sz="1300" b="1" spc="100" dirty="0">
                <a:solidFill>
                  <a:srgbClr val="537365"/>
                </a:solidFill>
                <a:latin typeface="Trebuchet MS"/>
                <a:cs typeface="Trebuchet MS"/>
              </a:rPr>
              <a:t>INDIRECT </a:t>
            </a:r>
            <a:r>
              <a:rPr sz="1300" b="1" spc="55" dirty="0">
                <a:solidFill>
                  <a:srgbClr val="537365"/>
                </a:solidFill>
                <a:latin typeface="Trebuchet MS"/>
                <a:cs typeface="Trebuchet MS"/>
              </a:rPr>
              <a:t>COMMUNICATION</a:t>
            </a:r>
            <a:endParaRPr sz="13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39396" y="2272020"/>
            <a:ext cx="2824399" cy="5616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39396" y="4425034"/>
            <a:ext cx="2915300" cy="57987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36008" y="2315007"/>
            <a:ext cx="3917950" cy="215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590" algn="just">
              <a:lnSpc>
                <a:spcPct val="100000"/>
              </a:lnSpc>
              <a:spcBef>
                <a:spcPts val="100"/>
              </a:spcBef>
            </a:pPr>
            <a:r>
              <a:rPr sz="1500" b="1" spc="85" dirty="0">
                <a:solidFill>
                  <a:srgbClr val="537365"/>
                </a:solidFill>
                <a:latin typeface="Trebuchet MS"/>
                <a:cs typeface="Trebuchet MS"/>
              </a:rPr>
              <a:t>PITY</a:t>
            </a:r>
            <a:r>
              <a:rPr sz="1500" b="1" spc="235" dirty="0">
                <a:solidFill>
                  <a:srgbClr val="537365"/>
                </a:solidFill>
                <a:latin typeface="Trebuchet MS"/>
                <a:cs typeface="Trebuchet MS"/>
              </a:rPr>
              <a:t> </a:t>
            </a:r>
            <a:r>
              <a:rPr sz="1500" b="1" spc="70" dirty="0">
                <a:solidFill>
                  <a:srgbClr val="537365"/>
                </a:solidFill>
                <a:latin typeface="Trebuchet MS"/>
                <a:cs typeface="Trebuchet MS"/>
              </a:rPr>
              <a:t>the</a:t>
            </a:r>
            <a:r>
              <a:rPr sz="1500" b="1" spc="229" dirty="0">
                <a:solidFill>
                  <a:srgbClr val="537365"/>
                </a:solidFill>
                <a:latin typeface="Trebuchet MS"/>
                <a:cs typeface="Trebuchet MS"/>
              </a:rPr>
              <a:t> </a:t>
            </a:r>
            <a:r>
              <a:rPr sz="1500" b="1" spc="90" dirty="0">
                <a:solidFill>
                  <a:srgbClr val="537365"/>
                </a:solidFill>
                <a:latin typeface="Trebuchet MS"/>
                <a:cs typeface="Trebuchet MS"/>
              </a:rPr>
              <a:t>UNMARRIED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1500">
              <a:latin typeface="Trebuchet MS"/>
              <a:cs typeface="Trebuchet MS"/>
            </a:endParaRPr>
          </a:p>
          <a:p>
            <a:pPr marL="207010" marR="36195" indent="-194945" algn="just">
              <a:lnSpc>
                <a:spcPts val="1700"/>
              </a:lnSpc>
              <a:buFont typeface="Microsoft Sans Serif"/>
              <a:buChar char="•"/>
              <a:tabLst>
                <a:tab pos="207010" algn="l"/>
              </a:tabLst>
            </a:pPr>
            <a:r>
              <a:rPr sz="1500" spc="80" dirty="0">
                <a:solidFill>
                  <a:srgbClr val="FFFADE"/>
                </a:solidFill>
                <a:latin typeface="Trebuchet MS"/>
                <a:cs typeface="Trebuchet MS"/>
              </a:rPr>
              <a:t>Almost </a:t>
            </a: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every</a:t>
            </a:r>
            <a:r>
              <a:rPr sz="1500" spc="3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Vietnamese</a:t>
            </a:r>
            <a:r>
              <a:rPr sz="1500" spc="4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will</a:t>
            </a:r>
            <a:r>
              <a:rPr sz="1500" spc="-2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ask</a:t>
            </a:r>
            <a:r>
              <a:rPr sz="1500" spc="6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if</a:t>
            </a:r>
            <a:r>
              <a:rPr sz="1500" spc="8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30" dirty="0">
                <a:solidFill>
                  <a:srgbClr val="FFFADE"/>
                </a:solidFill>
                <a:latin typeface="Trebuchet MS"/>
                <a:cs typeface="Trebuchet MS"/>
              </a:rPr>
              <a:t>you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are</a:t>
            </a:r>
            <a:r>
              <a:rPr sz="1500" spc="16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married</a:t>
            </a:r>
            <a:r>
              <a:rPr sz="1500" spc="19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and</a:t>
            </a:r>
            <a:r>
              <a:rPr sz="1500" spc="19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have</a:t>
            </a:r>
            <a:r>
              <a:rPr sz="1500" spc="26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children.</a:t>
            </a:r>
            <a:r>
              <a:rPr sz="1500" spc="24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DE"/>
                </a:solidFill>
                <a:latin typeface="Trebuchet MS"/>
                <a:cs typeface="Trebuchet MS"/>
              </a:rPr>
              <a:t>Telling</a:t>
            </a:r>
            <a:endParaRPr sz="1500">
              <a:latin typeface="Trebuchet MS"/>
              <a:cs typeface="Trebuchet MS"/>
            </a:endParaRPr>
          </a:p>
          <a:p>
            <a:pPr marL="207010" marR="371475" algn="just">
              <a:lnSpc>
                <a:spcPts val="1800"/>
              </a:lnSpc>
              <a:spcBef>
                <a:spcPts val="25"/>
              </a:spcBef>
            </a:pP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the</a:t>
            </a:r>
            <a:r>
              <a:rPr sz="1500" spc="19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Vietnamese</a:t>
            </a:r>
            <a:r>
              <a:rPr sz="1500" spc="204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that</a:t>
            </a:r>
            <a:r>
              <a:rPr sz="1500" spc="180" dirty="0">
                <a:solidFill>
                  <a:srgbClr val="FFFADE"/>
                </a:solidFill>
                <a:latin typeface="Trebuchet MS"/>
                <a:cs typeface="Trebuchet MS"/>
              </a:rPr>
              <a:t>  </a:t>
            </a: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you</a:t>
            </a:r>
            <a:r>
              <a:rPr sz="1500" spc="8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don’t</a:t>
            </a:r>
            <a:r>
              <a:rPr sz="1500" spc="13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FFADE"/>
                </a:solidFill>
                <a:latin typeface="Trebuchet MS"/>
                <a:cs typeface="Trebuchet MS"/>
              </a:rPr>
              <a:t>like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getting</a:t>
            </a:r>
            <a:r>
              <a:rPr sz="1500" spc="24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married</a:t>
            </a:r>
            <a:r>
              <a:rPr sz="1500" spc="27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or</a:t>
            </a:r>
            <a:r>
              <a:rPr sz="1500" spc="34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enjoying</a:t>
            </a:r>
            <a:r>
              <a:rPr sz="1500" spc="26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</a:t>
            </a:r>
            <a:r>
              <a:rPr sz="1500" spc="22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FFADE"/>
                </a:solidFill>
                <a:latin typeface="Trebuchet MS"/>
                <a:cs typeface="Trebuchet MS"/>
              </a:rPr>
              <a:t>life</a:t>
            </a:r>
            <a:endParaRPr sz="1500">
              <a:latin typeface="Trebuchet MS"/>
              <a:cs typeface="Trebuchet MS"/>
            </a:endParaRPr>
          </a:p>
          <a:p>
            <a:pPr marL="207010" marR="5080" algn="just">
              <a:lnSpc>
                <a:spcPts val="1800"/>
              </a:lnSpc>
            </a:pP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without</a:t>
            </a:r>
            <a:r>
              <a:rPr sz="1500" spc="26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children</a:t>
            </a:r>
            <a:r>
              <a:rPr sz="1500" spc="19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is</a:t>
            </a:r>
            <a:r>
              <a:rPr sz="1500" spc="26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weird.</a:t>
            </a:r>
            <a:r>
              <a:rPr sz="1500" spc="17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FFADE"/>
                </a:solidFill>
                <a:latin typeface="Trebuchet MS"/>
                <a:cs typeface="Trebuchet MS"/>
              </a:rPr>
              <a:t>Not</a:t>
            </a:r>
            <a:r>
              <a:rPr sz="1500" spc="34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having</a:t>
            </a:r>
            <a:r>
              <a:rPr sz="1500" spc="27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-50" dirty="0">
                <a:solidFill>
                  <a:srgbClr val="FFFADE"/>
                </a:solidFill>
                <a:latin typeface="Trebuchet MS"/>
                <a:cs typeface="Trebuchet MS"/>
              </a:rPr>
              <a:t>a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family</a:t>
            </a:r>
            <a:r>
              <a:rPr sz="1500" spc="8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means</a:t>
            </a:r>
            <a:r>
              <a:rPr sz="1500" spc="11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</a:t>
            </a: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bad</a:t>
            </a:r>
            <a:r>
              <a:rPr sz="1500" spc="6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luck</a:t>
            </a:r>
            <a:r>
              <a:rPr sz="1500" spc="9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and</a:t>
            </a:r>
            <a:r>
              <a:rPr sz="1500" spc="10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such</a:t>
            </a:r>
            <a:r>
              <a:rPr sz="1500" spc="12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DE"/>
                </a:solidFill>
                <a:latin typeface="Trebuchet MS"/>
                <a:cs typeface="Trebuchet MS"/>
              </a:rPr>
              <a:t>people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are</a:t>
            </a: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to</a:t>
            </a:r>
            <a:r>
              <a:rPr sz="1500" spc="10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be</a:t>
            </a:r>
            <a:r>
              <a:rPr sz="1500" spc="4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DE"/>
                </a:solidFill>
                <a:latin typeface="Trebuchet MS"/>
                <a:cs typeface="Trebuchet MS"/>
              </a:rPr>
              <a:t>pitied.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7982" y="1741983"/>
            <a:ext cx="5033010" cy="226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indent="-233679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The</a:t>
            </a:r>
            <a:r>
              <a:rPr sz="1500" spc="18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AE9"/>
                </a:solidFill>
                <a:latin typeface="Trebuchet MS"/>
                <a:cs typeface="Trebuchet MS"/>
              </a:rPr>
              <a:t>Vietnamese</a:t>
            </a:r>
            <a:r>
              <a:rPr sz="1500" spc="19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are</a:t>
            </a:r>
            <a:r>
              <a:rPr sz="1500" spc="18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indirect</a:t>
            </a:r>
            <a:r>
              <a:rPr sz="1500" spc="19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verbal</a:t>
            </a:r>
            <a:r>
              <a:rPr sz="1500" spc="18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FFFAE9"/>
                </a:solidFill>
                <a:latin typeface="Trebuchet MS"/>
                <a:cs typeface="Trebuchet MS"/>
              </a:rPr>
              <a:t>communicators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FFFAE9"/>
              </a:buClr>
              <a:buFont typeface="Microsoft Sans Serif"/>
              <a:buChar char="•"/>
            </a:pP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FFFAE9"/>
              </a:buClr>
              <a:buFont typeface="Microsoft Sans Serif"/>
              <a:buChar char="•"/>
            </a:pPr>
            <a:endParaRPr sz="1500">
              <a:latin typeface="Trebuchet MS"/>
              <a:cs typeface="Trebuchet MS"/>
            </a:endParaRPr>
          </a:p>
          <a:p>
            <a:pPr marL="1527175">
              <a:lnSpc>
                <a:spcPct val="100000"/>
              </a:lnSpc>
            </a:pPr>
            <a:r>
              <a:rPr sz="1300" b="1" spc="75" dirty="0">
                <a:solidFill>
                  <a:srgbClr val="537365"/>
                </a:solidFill>
                <a:latin typeface="Trebuchet MS"/>
                <a:cs typeface="Trebuchet MS"/>
              </a:rPr>
              <a:t>LANGUAGE</a:t>
            </a:r>
            <a:r>
              <a:rPr sz="1300" b="1" spc="225" dirty="0">
                <a:solidFill>
                  <a:srgbClr val="537365"/>
                </a:solidFill>
                <a:latin typeface="Trebuchet MS"/>
                <a:cs typeface="Trebuchet MS"/>
              </a:rPr>
              <a:t> </a:t>
            </a:r>
            <a:r>
              <a:rPr sz="1300" b="1" spc="60" dirty="0">
                <a:solidFill>
                  <a:srgbClr val="537365"/>
                </a:solidFill>
                <a:latin typeface="Trebuchet MS"/>
                <a:cs typeface="Trebuchet MS"/>
              </a:rPr>
              <a:t>STYLE</a:t>
            </a: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1300">
              <a:latin typeface="Trebuchet MS"/>
              <a:cs typeface="Trebuchet MS"/>
            </a:endParaRPr>
          </a:p>
          <a:p>
            <a:pPr marL="292100" marR="475615" indent="-234315">
              <a:lnSpc>
                <a:spcPct val="98200"/>
              </a:lnSpc>
              <a:spcBef>
                <a:spcPts val="5"/>
              </a:spcBef>
              <a:buFont typeface="Microsoft Sans Serif"/>
              <a:buChar char="•"/>
              <a:tabLst>
                <a:tab pos="292100" algn="l"/>
              </a:tabLst>
            </a:pP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Rarely</a:t>
            </a:r>
            <a:r>
              <a:rPr sz="1500" spc="15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use</a:t>
            </a:r>
            <a:r>
              <a:rPr sz="1500" spc="15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colorful</a:t>
            </a:r>
            <a:r>
              <a:rPr sz="1500" spc="12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E9"/>
                </a:solidFill>
                <a:latin typeface="Trebuchet MS"/>
                <a:cs typeface="Trebuchet MS"/>
              </a:rPr>
              <a:t>expressions.</a:t>
            </a:r>
            <a:r>
              <a:rPr sz="1500" spc="29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E.g:</a:t>
            </a:r>
            <a:r>
              <a:rPr sz="1500" spc="26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30" dirty="0">
                <a:solidFill>
                  <a:srgbClr val="FFFAE9"/>
                </a:solidFill>
                <a:latin typeface="Trebuchet MS"/>
                <a:cs typeface="Trebuchet MS"/>
              </a:rPr>
              <a:t>say</a:t>
            </a:r>
            <a:r>
              <a:rPr sz="1500" spc="50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“like”</a:t>
            </a:r>
            <a:r>
              <a:rPr sz="1500" spc="-2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FFAE9"/>
                </a:solidFill>
                <a:latin typeface="Trebuchet MS"/>
                <a:cs typeface="Trebuchet MS"/>
              </a:rPr>
              <a:t>something 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instead</a:t>
            </a:r>
            <a:r>
              <a:rPr sz="1500" spc="5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of</a:t>
            </a:r>
            <a:r>
              <a:rPr sz="1500" spc="3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“love”</a:t>
            </a:r>
            <a:r>
              <a:rPr sz="1500" spc="-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it,</a:t>
            </a:r>
            <a:r>
              <a:rPr sz="1500" spc="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AE9"/>
                </a:solidFill>
                <a:latin typeface="Trebuchet MS"/>
                <a:cs typeface="Trebuchet MS"/>
              </a:rPr>
              <a:t>they</a:t>
            </a:r>
            <a:r>
              <a:rPr sz="1500" spc="6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FFAE9"/>
                </a:solidFill>
                <a:latin typeface="Trebuchet MS"/>
                <a:cs typeface="Trebuchet MS"/>
              </a:rPr>
              <a:t>feel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“bad”</a:t>
            </a:r>
            <a:r>
              <a:rPr sz="1500" spc="-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instead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of</a:t>
            </a:r>
            <a:r>
              <a:rPr sz="1500" spc="4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“awful”,</a:t>
            </a:r>
            <a:r>
              <a:rPr sz="1500" spc="-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or</a:t>
            </a:r>
            <a:r>
              <a:rPr sz="1500" spc="6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AE9"/>
                </a:solidFill>
                <a:latin typeface="Trebuchet MS"/>
                <a:cs typeface="Trebuchet MS"/>
              </a:rPr>
              <a:t>that</a:t>
            </a:r>
            <a:r>
              <a:rPr sz="1500" spc="7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FFAE9"/>
                </a:solidFill>
                <a:latin typeface="Trebuchet MS"/>
                <a:cs typeface="Trebuchet MS"/>
              </a:rPr>
              <a:t>something</a:t>
            </a:r>
            <a:r>
              <a:rPr sz="1500" spc="8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FFAE9"/>
                </a:solidFill>
                <a:latin typeface="Trebuchet MS"/>
                <a:cs typeface="Trebuchet MS"/>
              </a:rPr>
              <a:t>is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“good”</a:t>
            </a:r>
            <a:r>
              <a:rPr sz="1500" spc="6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instead</a:t>
            </a:r>
            <a:r>
              <a:rPr sz="1500" spc="10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of</a:t>
            </a:r>
            <a:r>
              <a:rPr sz="1500" spc="8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E9"/>
                </a:solidFill>
                <a:latin typeface="Trebuchet MS"/>
                <a:cs typeface="Trebuchet MS"/>
              </a:rPr>
              <a:t>“amazing”.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2116" y="4574585"/>
            <a:ext cx="4399915" cy="1746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74015" algn="ctr">
              <a:lnSpc>
                <a:spcPct val="100000"/>
              </a:lnSpc>
              <a:spcBef>
                <a:spcPts val="100"/>
              </a:spcBef>
            </a:pPr>
            <a:r>
              <a:rPr sz="1300" b="1" spc="114" dirty="0">
                <a:solidFill>
                  <a:srgbClr val="537365"/>
                </a:solidFill>
                <a:latin typeface="Trebuchet MS"/>
                <a:cs typeface="Trebuchet MS"/>
              </a:rPr>
              <a:t>COMPLIMENT</a:t>
            </a: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300">
              <a:latin typeface="Trebuchet MS"/>
              <a:cs typeface="Trebuchet MS"/>
            </a:endParaRPr>
          </a:p>
          <a:p>
            <a:pPr marL="207010" marR="291465" indent="-194945" algn="just">
              <a:lnSpc>
                <a:spcPct val="97300"/>
              </a:lnSpc>
              <a:buFont typeface="Microsoft Sans Serif"/>
              <a:buChar char="•"/>
              <a:tabLst>
                <a:tab pos="207010" algn="l"/>
              </a:tabLst>
            </a:pPr>
            <a:r>
              <a:rPr sz="1500" spc="60" dirty="0">
                <a:solidFill>
                  <a:srgbClr val="FFFAE9"/>
                </a:solidFill>
                <a:latin typeface="Trebuchet MS"/>
                <a:cs typeface="Trebuchet MS"/>
              </a:rPr>
              <a:t>Compliments</a:t>
            </a:r>
            <a:r>
              <a:rPr sz="1500" spc="229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may</a:t>
            </a:r>
            <a:r>
              <a:rPr sz="1500" spc="28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be</a:t>
            </a:r>
            <a:r>
              <a:rPr sz="1500" spc="12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received</a:t>
            </a:r>
            <a:r>
              <a:rPr sz="1500" spc="16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E9"/>
                </a:solidFill>
                <a:latin typeface="Trebuchet MS"/>
                <a:cs typeface="Trebuchet MS"/>
              </a:rPr>
              <a:t>differently. </a:t>
            </a:r>
            <a:r>
              <a:rPr sz="1500" spc="65" dirty="0">
                <a:solidFill>
                  <a:srgbClr val="FFFAE9"/>
                </a:solidFill>
                <a:latin typeface="Trebuchet MS"/>
                <a:cs typeface="Trebuchet MS"/>
              </a:rPr>
              <a:t>Some</a:t>
            </a:r>
            <a:r>
              <a:rPr sz="1500" spc="26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E9"/>
                </a:solidFill>
                <a:latin typeface="Trebuchet MS"/>
                <a:cs typeface="Trebuchet MS"/>
              </a:rPr>
              <a:t>Vietnamese</a:t>
            </a:r>
            <a:r>
              <a:rPr sz="1500" spc="21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may</a:t>
            </a:r>
            <a:r>
              <a:rPr sz="1500" spc="254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politely</a:t>
            </a:r>
            <a:r>
              <a:rPr sz="1500" spc="13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FFAE9"/>
                </a:solidFill>
                <a:latin typeface="Trebuchet MS"/>
                <a:cs typeface="Trebuchet MS"/>
              </a:rPr>
              <a:t>protest</a:t>
            </a:r>
            <a:r>
              <a:rPr sz="1500" spc="22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or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deflect</a:t>
            </a:r>
            <a:r>
              <a:rPr sz="1500" spc="18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kind</a:t>
            </a:r>
            <a:r>
              <a:rPr sz="1500" spc="27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65" dirty="0">
                <a:solidFill>
                  <a:srgbClr val="FFFAE9"/>
                </a:solidFill>
                <a:latin typeface="Trebuchet MS"/>
                <a:cs typeface="Trebuchet MS"/>
              </a:rPr>
              <a:t>words</a:t>
            </a:r>
            <a:r>
              <a:rPr sz="1500" spc="31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in</a:t>
            </a:r>
            <a:r>
              <a:rPr sz="1500" spc="22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an</a:t>
            </a:r>
            <a:r>
              <a:rPr sz="1500" spc="25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effort</a:t>
            </a:r>
            <a:r>
              <a:rPr sz="1500" spc="24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to</a:t>
            </a:r>
            <a:r>
              <a:rPr sz="1500" spc="30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E9"/>
                </a:solidFill>
                <a:latin typeface="Trebuchet MS"/>
                <a:cs typeface="Trebuchet MS"/>
              </a:rPr>
              <a:t>remain</a:t>
            </a:r>
            <a:endParaRPr sz="1500">
              <a:latin typeface="Trebuchet MS"/>
              <a:cs typeface="Trebuchet MS"/>
            </a:endParaRPr>
          </a:p>
          <a:p>
            <a:pPr marL="207010" marR="5080" algn="just">
              <a:lnSpc>
                <a:spcPct val="100000"/>
              </a:lnSpc>
            </a:pP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humble.</a:t>
            </a:r>
            <a:r>
              <a:rPr sz="1500" spc="3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AE9"/>
                </a:solidFill>
                <a:latin typeface="Trebuchet MS"/>
                <a:cs typeface="Trebuchet MS"/>
              </a:rPr>
              <a:t>They</a:t>
            </a:r>
            <a:r>
              <a:rPr sz="1500" spc="114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may</a:t>
            </a:r>
            <a:r>
              <a:rPr sz="1500" spc="12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reply</a:t>
            </a:r>
            <a:r>
              <a:rPr sz="1500" spc="8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to</a:t>
            </a:r>
            <a:r>
              <a:rPr sz="1500" spc="11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a</a:t>
            </a:r>
            <a:r>
              <a:rPr sz="1500" spc="50" dirty="0">
                <a:solidFill>
                  <a:srgbClr val="FFFAE9"/>
                </a:solidFill>
                <a:latin typeface="Trebuchet MS"/>
                <a:cs typeface="Trebuchet MS"/>
              </a:rPr>
              <a:t> compliment</a:t>
            </a:r>
            <a:r>
              <a:rPr sz="1500" spc="8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by</a:t>
            </a:r>
            <a:r>
              <a:rPr sz="1500" spc="12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-50" dirty="0">
                <a:solidFill>
                  <a:srgbClr val="FFFAE9"/>
                </a:solidFill>
                <a:latin typeface="Trebuchet MS"/>
                <a:cs typeface="Trebuchet MS"/>
              </a:rPr>
              <a:t>a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smile</a:t>
            </a:r>
            <a:r>
              <a:rPr sz="1500" spc="7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or</a:t>
            </a:r>
            <a:r>
              <a:rPr sz="1500" spc="114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FFAE9"/>
                </a:solidFill>
                <a:latin typeface="Trebuchet MS"/>
                <a:cs typeface="Trebuchet MS"/>
              </a:rPr>
              <a:t>saying</a:t>
            </a:r>
            <a:r>
              <a:rPr sz="1500" spc="13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“v</a:t>
            </a:r>
            <a:r>
              <a:rPr sz="1500" dirty="0">
                <a:solidFill>
                  <a:srgbClr val="FFFAE9"/>
                </a:solidFill>
                <a:latin typeface="Microsoft Sans Serif"/>
                <a:cs typeface="Microsoft Sans Serif"/>
              </a:rPr>
              <a:t>ậ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y</a:t>
            </a:r>
            <a:r>
              <a:rPr sz="1500" spc="8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à</a:t>
            </a:r>
            <a:r>
              <a:rPr sz="1500" spc="5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E9"/>
                </a:solidFill>
                <a:latin typeface="Trebuchet MS"/>
                <a:cs typeface="Trebuchet MS"/>
              </a:rPr>
              <a:t>=</a:t>
            </a:r>
            <a:r>
              <a:rPr sz="1500" spc="-16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35" dirty="0">
                <a:solidFill>
                  <a:srgbClr val="FFFAE9"/>
                </a:solidFill>
                <a:latin typeface="Trebuchet MS"/>
                <a:cs typeface="Trebuchet MS"/>
              </a:rPr>
              <a:t>really?”.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648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161" y="1101641"/>
            <a:ext cx="3326765" cy="704215"/>
          </a:xfrm>
          <a:custGeom>
            <a:avLst/>
            <a:gdLst/>
            <a:ahLst/>
            <a:cxnLst/>
            <a:rect l="l" t="t" r="r" b="b"/>
            <a:pathLst>
              <a:path w="3326765" h="704214">
                <a:moveTo>
                  <a:pt x="2536903" y="90"/>
                </a:moveTo>
                <a:lnTo>
                  <a:pt x="2356952" y="0"/>
                </a:lnTo>
                <a:lnTo>
                  <a:pt x="2101537" y="1346"/>
                </a:lnTo>
                <a:lnTo>
                  <a:pt x="1885772" y="3572"/>
                </a:lnTo>
                <a:lnTo>
                  <a:pt x="1673233" y="6616"/>
                </a:lnTo>
                <a:lnTo>
                  <a:pt x="1426649" y="7677"/>
                </a:lnTo>
                <a:lnTo>
                  <a:pt x="1113793" y="8304"/>
                </a:lnTo>
                <a:lnTo>
                  <a:pt x="800174" y="7959"/>
                </a:lnTo>
                <a:lnTo>
                  <a:pt x="523568" y="6751"/>
                </a:lnTo>
                <a:lnTo>
                  <a:pt x="433073" y="7327"/>
                </a:lnTo>
                <a:lnTo>
                  <a:pt x="361565" y="8967"/>
                </a:lnTo>
                <a:lnTo>
                  <a:pt x="301111" y="11478"/>
                </a:lnTo>
                <a:lnTo>
                  <a:pt x="250774" y="14679"/>
                </a:lnTo>
                <a:lnTo>
                  <a:pt x="209617" y="18392"/>
                </a:lnTo>
                <a:lnTo>
                  <a:pt x="131856" y="30774"/>
                </a:lnTo>
                <a:lnTo>
                  <a:pt x="75130" y="66920"/>
                </a:lnTo>
                <a:lnTo>
                  <a:pt x="39314" y="120347"/>
                </a:lnTo>
                <a:lnTo>
                  <a:pt x="16168" y="183120"/>
                </a:lnTo>
                <a:lnTo>
                  <a:pt x="3721" y="252007"/>
                </a:lnTo>
                <a:lnTo>
                  <a:pt x="0" y="323781"/>
                </a:lnTo>
                <a:lnTo>
                  <a:pt x="795" y="359744"/>
                </a:lnTo>
                <a:lnTo>
                  <a:pt x="6466" y="429798"/>
                </a:lnTo>
                <a:lnTo>
                  <a:pt x="15935" y="494671"/>
                </a:lnTo>
                <a:lnTo>
                  <a:pt x="32945" y="575200"/>
                </a:lnTo>
                <a:lnTo>
                  <a:pt x="49456" y="619104"/>
                </a:lnTo>
                <a:lnTo>
                  <a:pt x="92793" y="653966"/>
                </a:lnTo>
                <a:lnTo>
                  <a:pt x="156137" y="676040"/>
                </a:lnTo>
                <a:lnTo>
                  <a:pt x="229610" y="688285"/>
                </a:lnTo>
                <a:lnTo>
                  <a:pt x="303335" y="693656"/>
                </a:lnTo>
                <a:lnTo>
                  <a:pt x="392787" y="695285"/>
                </a:lnTo>
                <a:lnTo>
                  <a:pt x="459726" y="696370"/>
                </a:lnTo>
                <a:lnTo>
                  <a:pt x="717231" y="698591"/>
                </a:lnTo>
                <a:lnTo>
                  <a:pt x="1141284" y="701238"/>
                </a:lnTo>
                <a:lnTo>
                  <a:pt x="1347767" y="702144"/>
                </a:lnTo>
                <a:lnTo>
                  <a:pt x="1499665" y="701850"/>
                </a:lnTo>
                <a:lnTo>
                  <a:pt x="1683127" y="701942"/>
                </a:lnTo>
                <a:lnTo>
                  <a:pt x="2192102" y="703558"/>
                </a:lnTo>
                <a:lnTo>
                  <a:pt x="2419817" y="703849"/>
                </a:lnTo>
                <a:lnTo>
                  <a:pt x="2526151" y="703562"/>
                </a:lnTo>
                <a:lnTo>
                  <a:pt x="2691410" y="702144"/>
                </a:lnTo>
                <a:lnTo>
                  <a:pt x="2812214" y="699933"/>
                </a:lnTo>
                <a:lnTo>
                  <a:pt x="2895797" y="697514"/>
                </a:lnTo>
                <a:lnTo>
                  <a:pt x="2973100" y="694344"/>
                </a:lnTo>
                <a:lnTo>
                  <a:pt x="3021027" y="691772"/>
                </a:lnTo>
                <a:lnTo>
                  <a:pt x="3065988" y="688803"/>
                </a:lnTo>
                <a:lnTo>
                  <a:pt x="3107912" y="685411"/>
                </a:lnTo>
                <a:lnTo>
                  <a:pt x="3146727" y="681570"/>
                </a:lnTo>
                <a:lnTo>
                  <a:pt x="3207768" y="670863"/>
                </a:lnTo>
                <a:lnTo>
                  <a:pt x="3248875" y="643031"/>
                </a:lnTo>
                <a:lnTo>
                  <a:pt x="3278577" y="598451"/>
                </a:lnTo>
                <a:lnTo>
                  <a:pt x="3298702" y="541100"/>
                </a:lnTo>
                <a:lnTo>
                  <a:pt x="3311084" y="474952"/>
                </a:lnTo>
                <a:lnTo>
                  <a:pt x="3317552" y="403985"/>
                </a:lnTo>
                <a:lnTo>
                  <a:pt x="3319939" y="332176"/>
                </a:lnTo>
                <a:lnTo>
                  <a:pt x="3320173" y="297197"/>
                </a:lnTo>
                <a:lnTo>
                  <a:pt x="3320757" y="288127"/>
                </a:lnTo>
                <a:lnTo>
                  <a:pt x="3323868" y="261272"/>
                </a:lnTo>
                <a:lnTo>
                  <a:pt x="3325379" y="244320"/>
                </a:lnTo>
                <a:lnTo>
                  <a:pt x="3326187" y="225574"/>
                </a:lnTo>
                <a:lnTo>
                  <a:pt x="3323654" y="184372"/>
                </a:lnTo>
                <a:lnTo>
                  <a:pt x="3312215" y="140999"/>
                </a:lnTo>
                <a:lnTo>
                  <a:pt x="3287808" y="98792"/>
                </a:lnTo>
                <a:lnTo>
                  <a:pt x="3246377" y="61084"/>
                </a:lnTo>
                <a:lnTo>
                  <a:pt x="3183863" y="31212"/>
                </a:lnTo>
                <a:lnTo>
                  <a:pt x="3143430" y="20257"/>
                </a:lnTo>
                <a:lnTo>
                  <a:pt x="3096206" y="12510"/>
                </a:lnTo>
                <a:lnTo>
                  <a:pt x="3041681" y="8392"/>
                </a:lnTo>
                <a:lnTo>
                  <a:pt x="2927193" y="4912"/>
                </a:lnTo>
                <a:lnTo>
                  <a:pt x="2845180" y="3167"/>
                </a:lnTo>
                <a:lnTo>
                  <a:pt x="2715949" y="1318"/>
                </a:lnTo>
                <a:lnTo>
                  <a:pt x="2536903" y="90"/>
                </a:lnTo>
                <a:close/>
              </a:path>
            </a:pathLst>
          </a:custGeom>
          <a:solidFill>
            <a:srgbClr val="FB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0555" y="1117464"/>
            <a:ext cx="2506248" cy="49938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8495" y="2502832"/>
            <a:ext cx="2506248" cy="49938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2467" y="4541544"/>
            <a:ext cx="2506248" cy="49938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35348" y="5041975"/>
            <a:ext cx="3032171" cy="144751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52597" y="1090236"/>
            <a:ext cx="26390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spc="150" dirty="0">
                <a:latin typeface="Cambria"/>
                <a:cs typeface="Cambria"/>
              </a:rPr>
              <a:t>COMMUNICATIONS</a:t>
            </a:r>
            <a:r>
              <a:rPr sz="2000" b="0" spc="365" dirty="0">
                <a:latin typeface="Cambria"/>
                <a:cs typeface="Cambria"/>
              </a:rPr>
              <a:t> </a:t>
            </a:r>
            <a:r>
              <a:rPr sz="2000" b="0" spc="-50" dirty="0">
                <a:latin typeface="Cambria"/>
                <a:cs typeface="Cambria"/>
              </a:rPr>
              <a:t>-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6426" y="1459045"/>
            <a:ext cx="9925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5" dirty="0">
                <a:latin typeface="Cambria"/>
                <a:cs typeface="Cambria"/>
              </a:rPr>
              <a:t>VERBAL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79849" y="1635241"/>
            <a:ext cx="4073525" cy="8242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6379" indent="-233679">
              <a:lnSpc>
                <a:spcPct val="100000"/>
              </a:lnSpc>
              <a:spcBef>
                <a:spcPts val="38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70" dirty="0">
                <a:solidFill>
                  <a:srgbClr val="FFFADE"/>
                </a:solidFill>
                <a:latin typeface="Trebuchet MS"/>
                <a:cs typeface="Trebuchet MS"/>
              </a:rPr>
              <a:t>Avoid</a:t>
            </a:r>
            <a:r>
              <a:rPr sz="1500" spc="21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FFFADE"/>
                </a:solidFill>
                <a:latin typeface="Trebuchet MS"/>
                <a:cs typeface="Trebuchet MS"/>
              </a:rPr>
              <a:t>giving</a:t>
            </a:r>
            <a:r>
              <a:rPr sz="1500" spc="21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</a:t>
            </a:r>
            <a:r>
              <a:rPr sz="1500" spc="21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FFADE"/>
                </a:solidFill>
                <a:latin typeface="Trebuchet MS"/>
                <a:cs typeface="Trebuchet MS"/>
              </a:rPr>
              <a:t>flat</a:t>
            </a:r>
            <a:r>
              <a:rPr sz="1500" spc="22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FFFADE"/>
                </a:solidFill>
                <a:latin typeface="Trebuchet MS"/>
                <a:cs typeface="Trebuchet MS"/>
              </a:rPr>
              <a:t>‘no’</a:t>
            </a:r>
            <a:r>
              <a:rPr sz="1500" spc="21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FFADE"/>
                </a:solidFill>
                <a:latin typeface="Trebuchet MS"/>
                <a:cs typeface="Trebuchet MS"/>
              </a:rPr>
              <a:t>or</a:t>
            </a:r>
            <a:r>
              <a:rPr sz="1500" spc="21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75" dirty="0">
                <a:solidFill>
                  <a:srgbClr val="FFFADE"/>
                </a:solidFill>
                <a:latin typeface="Trebuchet MS"/>
                <a:cs typeface="Trebuchet MS"/>
              </a:rPr>
              <a:t>negative</a:t>
            </a:r>
            <a:endParaRPr sz="1500">
              <a:latin typeface="Trebuchet MS"/>
              <a:cs typeface="Trebuchet MS"/>
            </a:endParaRPr>
          </a:p>
          <a:p>
            <a:pPr marL="246379" marR="5080">
              <a:lnSpc>
                <a:spcPts val="2110"/>
              </a:lnSpc>
              <a:spcBef>
                <a:spcPts val="80"/>
              </a:spcBef>
            </a:pP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response</a:t>
            </a:r>
            <a:r>
              <a:rPr sz="1500" spc="22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for</a:t>
            </a:r>
            <a:r>
              <a:rPr sz="1500" spc="22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saving</a:t>
            </a:r>
            <a:r>
              <a:rPr sz="1500" spc="22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face</a:t>
            </a:r>
            <a:r>
              <a:rPr sz="1500" spc="229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and</a:t>
            </a:r>
            <a:r>
              <a:rPr sz="1500" spc="22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politeness,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even</a:t>
            </a:r>
            <a:r>
              <a:rPr sz="1500" spc="254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when</a:t>
            </a:r>
            <a:r>
              <a:rPr sz="1500" spc="254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they</a:t>
            </a:r>
            <a:r>
              <a:rPr sz="1500" spc="254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FFADE"/>
                </a:solidFill>
                <a:latin typeface="Trebuchet MS"/>
                <a:cs typeface="Trebuchet MS"/>
              </a:rPr>
              <a:t>disagree</a:t>
            </a:r>
            <a:r>
              <a:rPr sz="1500" spc="254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with</a:t>
            </a:r>
            <a:r>
              <a:rPr sz="1500" spc="26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FFFADE"/>
                </a:solidFill>
                <a:latin typeface="Trebuchet MS"/>
                <a:cs typeface="Trebuchet MS"/>
              </a:rPr>
              <a:t>you.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0489" y="1220775"/>
            <a:ext cx="10229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95" dirty="0">
                <a:solidFill>
                  <a:srgbClr val="537365"/>
                </a:solidFill>
                <a:latin typeface="Trebuchet MS"/>
                <a:cs typeface="Trebuchet MS"/>
              </a:rPr>
              <a:t>REFUSALS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25624" y="2705949"/>
            <a:ext cx="3400459" cy="218800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047788" y="2604567"/>
            <a:ext cx="3864610" cy="330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0">
              <a:lnSpc>
                <a:spcPct val="100000"/>
              </a:lnSpc>
              <a:spcBef>
                <a:spcPts val="100"/>
              </a:spcBef>
            </a:pPr>
            <a:r>
              <a:rPr sz="1500" b="1" spc="120" dirty="0">
                <a:solidFill>
                  <a:srgbClr val="537365"/>
                </a:solidFill>
                <a:latin typeface="Trebuchet MS"/>
                <a:cs typeface="Trebuchet MS"/>
              </a:rPr>
              <a:t>AGREEMENT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15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</a:t>
            </a:r>
            <a:r>
              <a:rPr sz="1500" spc="20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‘yes’</a:t>
            </a:r>
            <a:r>
              <a:rPr sz="1500" spc="-3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DE"/>
                </a:solidFill>
                <a:latin typeface="Trebuchet MS"/>
                <a:cs typeface="Trebuchet MS"/>
              </a:rPr>
              <a:t>may</a:t>
            </a:r>
            <a:r>
              <a:rPr sz="1500" spc="13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be</a:t>
            </a:r>
            <a:r>
              <a:rPr sz="1500" spc="4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spoken</a:t>
            </a:r>
            <a:r>
              <a:rPr sz="1500" spc="11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to</a:t>
            </a:r>
            <a:r>
              <a:rPr sz="1500" spc="11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indicate</a:t>
            </a:r>
            <a:r>
              <a:rPr sz="1500" spc="16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FFFADE"/>
                </a:solidFill>
                <a:latin typeface="Trebuchet MS"/>
                <a:cs typeface="Trebuchet MS"/>
              </a:rPr>
              <a:t>“I</a:t>
            </a:r>
            <a:endParaRPr sz="1500">
              <a:latin typeface="Trebuchet MS"/>
              <a:cs typeface="Trebuchet MS"/>
            </a:endParaRPr>
          </a:p>
          <a:p>
            <a:pPr marL="246379" marR="45720">
              <a:lnSpc>
                <a:spcPct val="115999"/>
              </a:lnSpc>
              <a:spcBef>
                <a:spcPts val="25"/>
              </a:spcBef>
            </a:pP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listen</a:t>
            </a:r>
            <a:r>
              <a:rPr sz="1500" spc="24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to</a:t>
            </a:r>
            <a:r>
              <a:rPr sz="1500" spc="15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you”</a:t>
            </a:r>
            <a:r>
              <a:rPr sz="1500" spc="12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or</a:t>
            </a:r>
            <a:r>
              <a:rPr sz="1500" spc="15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“I</a:t>
            </a:r>
            <a:r>
              <a:rPr sz="1500" spc="8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understand”</a:t>
            </a:r>
            <a:r>
              <a:rPr sz="1500" spc="14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40" dirty="0">
                <a:solidFill>
                  <a:srgbClr val="FFFADE"/>
                </a:solidFill>
                <a:latin typeface="Trebuchet MS"/>
                <a:cs typeface="Trebuchet MS"/>
              </a:rPr>
              <a:t>rather </a:t>
            </a:r>
            <a:r>
              <a:rPr sz="1500" spc="55" dirty="0">
                <a:solidFill>
                  <a:srgbClr val="FFFADE"/>
                </a:solidFill>
                <a:latin typeface="Trebuchet MS"/>
                <a:cs typeface="Trebuchet MS"/>
              </a:rPr>
              <a:t>than</a:t>
            </a:r>
            <a:r>
              <a:rPr sz="1500" spc="21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“I</a:t>
            </a:r>
            <a:r>
              <a:rPr sz="1500" spc="75" dirty="0">
                <a:solidFill>
                  <a:srgbClr val="FFFADE"/>
                </a:solidFill>
                <a:latin typeface="Trebuchet MS"/>
                <a:cs typeface="Trebuchet MS"/>
              </a:rPr>
              <a:t> 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agree</a:t>
            </a:r>
            <a:r>
              <a:rPr sz="1500" spc="6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DE"/>
                </a:solidFill>
                <a:latin typeface="Trebuchet MS"/>
                <a:cs typeface="Trebuchet MS"/>
              </a:rPr>
              <a:t>with</a:t>
            </a:r>
            <a:r>
              <a:rPr sz="1500" spc="6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50" dirty="0">
                <a:solidFill>
                  <a:srgbClr val="FFFADE"/>
                </a:solidFill>
                <a:latin typeface="Trebuchet MS"/>
                <a:cs typeface="Trebuchet MS"/>
              </a:rPr>
              <a:t>what</a:t>
            </a:r>
            <a:r>
              <a:rPr sz="1500" spc="85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DE"/>
                </a:solidFill>
                <a:latin typeface="Trebuchet MS"/>
                <a:cs typeface="Trebuchet MS"/>
              </a:rPr>
              <a:t>is</a:t>
            </a:r>
            <a:r>
              <a:rPr sz="1500" spc="70" dirty="0">
                <a:solidFill>
                  <a:srgbClr val="FFFADE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DE"/>
                </a:solidFill>
                <a:latin typeface="Trebuchet MS"/>
                <a:cs typeface="Trebuchet MS"/>
              </a:rPr>
              <a:t>said”.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500">
              <a:latin typeface="Trebuchet MS"/>
              <a:cs typeface="Trebuchet MS"/>
            </a:endParaRPr>
          </a:p>
          <a:p>
            <a:pPr marL="897255">
              <a:lnSpc>
                <a:spcPct val="100000"/>
              </a:lnSpc>
            </a:pPr>
            <a:r>
              <a:rPr sz="1500" b="1" spc="65" dirty="0">
                <a:solidFill>
                  <a:srgbClr val="537365"/>
                </a:solidFill>
                <a:latin typeface="Trebuchet MS"/>
                <a:cs typeface="Trebuchet MS"/>
              </a:rPr>
              <a:t>LOUD</a:t>
            </a:r>
            <a:r>
              <a:rPr sz="1500" b="1" spc="25" dirty="0">
                <a:solidFill>
                  <a:srgbClr val="537365"/>
                </a:solidFill>
                <a:latin typeface="Trebuchet MS"/>
                <a:cs typeface="Trebuchet MS"/>
              </a:rPr>
              <a:t> </a:t>
            </a:r>
            <a:r>
              <a:rPr sz="1500" b="1" spc="85" dirty="0">
                <a:solidFill>
                  <a:srgbClr val="537365"/>
                </a:solidFill>
                <a:latin typeface="Trebuchet MS"/>
                <a:cs typeface="Trebuchet MS"/>
              </a:rPr>
              <a:t>VOICES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500">
              <a:latin typeface="Trebuchet MS"/>
              <a:cs typeface="Trebuchet MS"/>
            </a:endParaRPr>
          </a:p>
          <a:p>
            <a:pPr marL="389890" marR="5080" lvl="1" indent="-234315">
              <a:lnSpc>
                <a:spcPct val="115999"/>
              </a:lnSpc>
              <a:buFont typeface="Microsoft Sans Serif"/>
              <a:buChar char="•"/>
              <a:tabLst>
                <a:tab pos="389890" algn="l"/>
              </a:tabLst>
            </a:pPr>
            <a:r>
              <a:rPr sz="1500" spc="65" dirty="0">
                <a:solidFill>
                  <a:srgbClr val="FFFAE9"/>
                </a:solidFill>
                <a:latin typeface="Trebuchet MS"/>
                <a:cs typeface="Trebuchet MS"/>
              </a:rPr>
              <a:t>Speaking</a:t>
            </a:r>
            <a:r>
              <a:rPr sz="1500" spc="12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in</a:t>
            </a:r>
            <a:r>
              <a:rPr sz="1500" spc="9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a</a:t>
            </a:r>
            <a:r>
              <a:rPr sz="1500" spc="6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raised</a:t>
            </a:r>
            <a:r>
              <a:rPr sz="1500" spc="9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voice</a:t>
            </a:r>
            <a:r>
              <a:rPr sz="1500" spc="210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is</a:t>
            </a:r>
            <a:r>
              <a:rPr sz="1500" spc="114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E9"/>
                </a:solidFill>
                <a:latin typeface="Trebuchet MS"/>
                <a:cs typeface="Trebuchet MS"/>
              </a:rPr>
              <a:t>generally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seen</a:t>
            </a:r>
            <a:r>
              <a:rPr sz="1500" spc="9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AE9"/>
                </a:solidFill>
                <a:latin typeface="Trebuchet MS"/>
                <a:cs typeface="Trebuchet MS"/>
              </a:rPr>
              <a:t>as</a:t>
            </a:r>
            <a:r>
              <a:rPr sz="1500" spc="18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45" dirty="0">
                <a:solidFill>
                  <a:srgbClr val="FFFAE9"/>
                </a:solidFill>
                <a:latin typeface="Trebuchet MS"/>
                <a:cs typeface="Trebuchet MS"/>
              </a:rPr>
              <a:t>improper</a:t>
            </a:r>
            <a:r>
              <a:rPr sz="1500" spc="95" dirty="0">
                <a:solidFill>
                  <a:srgbClr val="FFFAE9"/>
                </a:solidFill>
                <a:latin typeface="Trebuchet MS"/>
                <a:cs typeface="Trebuchet MS"/>
              </a:rPr>
              <a:t> </a:t>
            </a:r>
            <a:r>
              <a:rPr sz="1500" spc="-10" dirty="0">
                <a:solidFill>
                  <a:srgbClr val="FFFAE9"/>
                </a:solidFill>
                <a:latin typeface="Trebuchet MS"/>
                <a:cs typeface="Trebuchet MS"/>
              </a:rPr>
              <a:t>behavior.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65520" y="2864602"/>
            <a:ext cx="2621915" cy="166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34315">
              <a:lnSpc>
                <a:spcPct val="113799"/>
              </a:lnSpc>
              <a:spcBef>
                <a:spcPts val="100"/>
              </a:spcBef>
              <a:buFont typeface="Arial MT"/>
              <a:buChar char="•"/>
              <a:tabLst>
                <a:tab pos="298450" algn="l"/>
              </a:tabLst>
            </a:pPr>
            <a:r>
              <a:rPr sz="1300" spc="50" dirty="0">
                <a:latin typeface="Trebuchet MS"/>
                <a:cs typeface="Trebuchet MS"/>
              </a:rPr>
              <a:t>Focus</a:t>
            </a:r>
            <a:r>
              <a:rPr sz="1300" spc="204" dirty="0">
                <a:latin typeface="Trebuchet MS"/>
                <a:cs typeface="Trebuchet MS"/>
              </a:rPr>
              <a:t> </a:t>
            </a:r>
            <a:r>
              <a:rPr sz="1300" dirty="0">
                <a:latin typeface="Trebuchet MS"/>
                <a:cs typeface="Trebuchet MS"/>
              </a:rPr>
              <a:t>on</a:t>
            </a:r>
            <a:r>
              <a:rPr sz="1300" spc="200" dirty="0">
                <a:latin typeface="Trebuchet MS"/>
                <a:cs typeface="Trebuchet MS"/>
              </a:rPr>
              <a:t> </a:t>
            </a:r>
            <a:r>
              <a:rPr sz="1300" spc="55" dirty="0">
                <a:latin typeface="Trebuchet MS"/>
                <a:cs typeface="Trebuchet MS"/>
              </a:rPr>
              <a:t>hints</a:t>
            </a:r>
            <a:r>
              <a:rPr sz="1300" spc="210" dirty="0">
                <a:latin typeface="Trebuchet MS"/>
                <a:cs typeface="Trebuchet MS"/>
              </a:rPr>
              <a:t> </a:t>
            </a:r>
            <a:r>
              <a:rPr sz="1300" dirty="0">
                <a:latin typeface="Trebuchet MS"/>
                <a:cs typeface="Trebuchet MS"/>
              </a:rPr>
              <a:t>of</a:t>
            </a:r>
            <a:r>
              <a:rPr sz="1300" spc="210" dirty="0">
                <a:latin typeface="Trebuchet MS"/>
                <a:cs typeface="Trebuchet MS"/>
              </a:rPr>
              <a:t> </a:t>
            </a:r>
            <a:r>
              <a:rPr sz="1300" spc="50" dirty="0">
                <a:latin typeface="Trebuchet MS"/>
                <a:cs typeface="Trebuchet MS"/>
              </a:rPr>
              <a:t>hesitation </a:t>
            </a:r>
            <a:r>
              <a:rPr sz="1300" dirty="0">
                <a:latin typeface="Trebuchet MS"/>
                <a:cs typeface="Trebuchet MS"/>
              </a:rPr>
              <a:t>in</a:t>
            </a:r>
            <a:r>
              <a:rPr sz="1300" spc="100" dirty="0">
                <a:latin typeface="Trebuchet MS"/>
                <a:cs typeface="Trebuchet MS"/>
              </a:rPr>
              <a:t>  </a:t>
            </a:r>
            <a:r>
              <a:rPr sz="1300" dirty="0">
                <a:latin typeface="Trebuchet MS"/>
                <a:cs typeface="Trebuchet MS"/>
              </a:rPr>
              <a:t>terms</a:t>
            </a:r>
            <a:r>
              <a:rPr sz="1300" spc="130" dirty="0">
                <a:latin typeface="Trebuchet MS"/>
                <a:cs typeface="Trebuchet MS"/>
              </a:rPr>
              <a:t> </a:t>
            </a:r>
            <a:r>
              <a:rPr sz="1300" dirty="0">
                <a:latin typeface="Trebuchet MS"/>
                <a:cs typeface="Trebuchet MS"/>
              </a:rPr>
              <a:t>of</a:t>
            </a:r>
            <a:r>
              <a:rPr sz="1300" spc="130" dirty="0">
                <a:latin typeface="Trebuchet MS"/>
                <a:cs typeface="Trebuchet MS"/>
              </a:rPr>
              <a:t> </a:t>
            </a:r>
            <a:r>
              <a:rPr sz="1300" dirty="0">
                <a:latin typeface="Trebuchet MS"/>
                <a:cs typeface="Trebuchet MS"/>
              </a:rPr>
              <a:t>how</a:t>
            </a:r>
            <a:r>
              <a:rPr sz="1300" spc="105" dirty="0">
                <a:latin typeface="Trebuchet MS"/>
                <a:cs typeface="Trebuchet MS"/>
              </a:rPr>
              <a:t> </a:t>
            </a:r>
            <a:r>
              <a:rPr sz="1300" dirty="0">
                <a:latin typeface="Trebuchet MS"/>
                <a:cs typeface="Trebuchet MS"/>
              </a:rPr>
              <a:t>it</a:t>
            </a:r>
            <a:r>
              <a:rPr sz="1300" spc="125" dirty="0">
                <a:latin typeface="Trebuchet MS"/>
                <a:cs typeface="Trebuchet MS"/>
              </a:rPr>
              <a:t> </a:t>
            </a:r>
            <a:r>
              <a:rPr sz="1300" dirty="0">
                <a:latin typeface="Trebuchet MS"/>
                <a:cs typeface="Trebuchet MS"/>
              </a:rPr>
              <a:t>is</a:t>
            </a:r>
            <a:r>
              <a:rPr sz="1300" spc="130" dirty="0">
                <a:latin typeface="Trebuchet MS"/>
                <a:cs typeface="Trebuchet MS"/>
              </a:rPr>
              <a:t> </a:t>
            </a:r>
            <a:r>
              <a:rPr sz="1300" spc="-20" dirty="0">
                <a:latin typeface="Trebuchet MS"/>
                <a:cs typeface="Trebuchet MS"/>
              </a:rPr>
              <a:t>said</a:t>
            </a:r>
            <a:endParaRPr sz="1300">
              <a:latin typeface="Trebuchet MS"/>
              <a:cs typeface="Trebuchet MS"/>
            </a:endParaRPr>
          </a:p>
          <a:p>
            <a:pPr marL="298450">
              <a:lnSpc>
                <a:spcPct val="100000"/>
              </a:lnSpc>
              <a:spcBef>
                <a:spcPts val="240"/>
              </a:spcBef>
            </a:pPr>
            <a:r>
              <a:rPr sz="1300" dirty="0">
                <a:latin typeface="Trebuchet MS"/>
                <a:cs typeface="Trebuchet MS"/>
              </a:rPr>
              <a:t>with</a:t>
            </a:r>
            <a:r>
              <a:rPr sz="1300" spc="195" dirty="0">
                <a:latin typeface="Trebuchet MS"/>
                <a:cs typeface="Trebuchet MS"/>
              </a:rPr>
              <a:t>  </a:t>
            </a:r>
            <a:r>
              <a:rPr sz="1300" dirty="0">
                <a:latin typeface="Trebuchet MS"/>
                <a:cs typeface="Trebuchet MS"/>
              </a:rPr>
              <a:t>what</a:t>
            </a:r>
            <a:r>
              <a:rPr sz="1300" spc="235" dirty="0">
                <a:latin typeface="Trebuchet MS"/>
                <a:cs typeface="Trebuchet MS"/>
              </a:rPr>
              <a:t> </a:t>
            </a:r>
            <a:r>
              <a:rPr sz="1300" dirty="0">
                <a:latin typeface="Trebuchet MS"/>
                <a:cs typeface="Trebuchet MS"/>
              </a:rPr>
              <a:t>body</a:t>
            </a:r>
            <a:r>
              <a:rPr sz="1300" spc="229" dirty="0">
                <a:latin typeface="Trebuchet MS"/>
                <a:cs typeface="Trebuchet MS"/>
              </a:rPr>
              <a:t> </a:t>
            </a:r>
            <a:r>
              <a:rPr sz="1300" spc="-10" dirty="0">
                <a:latin typeface="Trebuchet MS"/>
                <a:cs typeface="Trebuchet MS"/>
              </a:rPr>
              <a:t>language</a:t>
            </a: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1300">
              <a:latin typeface="Trebuchet MS"/>
              <a:cs typeface="Trebuchet MS"/>
            </a:endParaRPr>
          </a:p>
          <a:p>
            <a:pPr marL="246379" marR="111760" indent="-234315">
              <a:lnSpc>
                <a:spcPct val="115399"/>
              </a:lnSpc>
              <a:buFont typeface="Arial MT"/>
              <a:buChar char="•"/>
              <a:tabLst>
                <a:tab pos="246379" algn="l"/>
              </a:tabLst>
            </a:pPr>
            <a:r>
              <a:rPr sz="1300" spc="10" dirty="0">
                <a:latin typeface="Trebuchet MS"/>
                <a:cs typeface="Trebuchet MS"/>
              </a:rPr>
              <a:t>Find</a:t>
            </a:r>
            <a:r>
              <a:rPr sz="1300" spc="170" dirty="0">
                <a:latin typeface="Trebuchet MS"/>
                <a:cs typeface="Trebuchet MS"/>
              </a:rPr>
              <a:t> </a:t>
            </a:r>
            <a:r>
              <a:rPr sz="1300" spc="10" dirty="0">
                <a:latin typeface="Trebuchet MS"/>
                <a:cs typeface="Trebuchet MS"/>
              </a:rPr>
              <a:t>the</a:t>
            </a:r>
            <a:r>
              <a:rPr sz="1300" spc="180" dirty="0">
                <a:latin typeface="Trebuchet MS"/>
                <a:cs typeface="Trebuchet MS"/>
              </a:rPr>
              <a:t> </a:t>
            </a:r>
            <a:r>
              <a:rPr sz="1300" spc="10" dirty="0">
                <a:latin typeface="Trebuchet MS"/>
                <a:cs typeface="Trebuchet MS"/>
              </a:rPr>
              <a:t>underlying</a:t>
            </a:r>
            <a:r>
              <a:rPr sz="1300" spc="165" dirty="0">
                <a:latin typeface="Trebuchet MS"/>
                <a:cs typeface="Trebuchet MS"/>
              </a:rPr>
              <a:t> </a:t>
            </a:r>
            <a:r>
              <a:rPr sz="1300" spc="-10" dirty="0">
                <a:latin typeface="Trebuchet MS"/>
                <a:cs typeface="Trebuchet MS"/>
              </a:rPr>
              <a:t>meaning </a:t>
            </a:r>
            <a:r>
              <a:rPr sz="1300" dirty="0">
                <a:latin typeface="Trebuchet MS"/>
                <a:cs typeface="Trebuchet MS"/>
              </a:rPr>
              <a:t>by</a:t>
            </a:r>
            <a:r>
              <a:rPr sz="1300" spc="170" dirty="0">
                <a:latin typeface="Trebuchet MS"/>
                <a:cs typeface="Trebuchet MS"/>
              </a:rPr>
              <a:t> </a:t>
            </a:r>
            <a:r>
              <a:rPr sz="1300" spc="55" dirty="0">
                <a:latin typeface="Trebuchet MS"/>
                <a:cs typeface="Trebuchet MS"/>
              </a:rPr>
              <a:t>asking</a:t>
            </a:r>
            <a:r>
              <a:rPr sz="1300" spc="185" dirty="0">
                <a:latin typeface="Trebuchet MS"/>
                <a:cs typeface="Trebuchet MS"/>
              </a:rPr>
              <a:t> </a:t>
            </a:r>
            <a:r>
              <a:rPr sz="1300" spc="50" dirty="0">
                <a:latin typeface="Trebuchet MS"/>
                <a:cs typeface="Trebuchet MS"/>
              </a:rPr>
              <a:t>open-</a:t>
            </a:r>
            <a:r>
              <a:rPr sz="1300" spc="40" dirty="0">
                <a:latin typeface="Trebuchet MS"/>
                <a:cs typeface="Trebuchet MS"/>
              </a:rPr>
              <a:t>ended</a:t>
            </a:r>
            <a:endParaRPr sz="13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240"/>
              </a:spcBef>
            </a:pPr>
            <a:r>
              <a:rPr sz="1300" spc="-10" dirty="0">
                <a:latin typeface="Trebuchet MS"/>
                <a:cs typeface="Trebuchet MS"/>
              </a:rPr>
              <a:t>questions.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3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D4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161" y="1101644"/>
            <a:ext cx="3326765" cy="704215"/>
          </a:xfrm>
          <a:custGeom>
            <a:avLst/>
            <a:gdLst/>
            <a:ahLst/>
            <a:cxnLst/>
            <a:rect l="l" t="t" r="r" b="b"/>
            <a:pathLst>
              <a:path w="3326765" h="704214">
                <a:moveTo>
                  <a:pt x="2536903" y="90"/>
                </a:moveTo>
                <a:lnTo>
                  <a:pt x="2356952" y="0"/>
                </a:lnTo>
                <a:lnTo>
                  <a:pt x="2101537" y="1346"/>
                </a:lnTo>
                <a:lnTo>
                  <a:pt x="1885772" y="3572"/>
                </a:lnTo>
                <a:lnTo>
                  <a:pt x="1673233" y="6616"/>
                </a:lnTo>
                <a:lnTo>
                  <a:pt x="1426649" y="7677"/>
                </a:lnTo>
                <a:lnTo>
                  <a:pt x="1113793" y="8304"/>
                </a:lnTo>
                <a:lnTo>
                  <a:pt x="800174" y="7959"/>
                </a:lnTo>
                <a:lnTo>
                  <a:pt x="523568" y="6752"/>
                </a:lnTo>
                <a:lnTo>
                  <a:pt x="433073" y="7329"/>
                </a:lnTo>
                <a:lnTo>
                  <a:pt x="361565" y="8968"/>
                </a:lnTo>
                <a:lnTo>
                  <a:pt x="301111" y="11478"/>
                </a:lnTo>
                <a:lnTo>
                  <a:pt x="250774" y="14679"/>
                </a:lnTo>
                <a:lnTo>
                  <a:pt x="209617" y="18392"/>
                </a:lnTo>
                <a:lnTo>
                  <a:pt x="131856" y="30774"/>
                </a:lnTo>
                <a:lnTo>
                  <a:pt x="75130" y="66921"/>
                </a:lnTo>
                <a:lnTo>
                  <a:pt x="39314" y="120347"/>
                </a:lnTo>
                <a:lnTo>
                  <a:pt x="16168" y="183120"/>
                </a:lnTo>
                <a:lnTo>
                  <a:pt x="3721" y="252007"/>
                </a:lnTo>
                <a:lnTo>
                  <a:pt x="0" y="323781"/>
                </a:lnTo>
                <a:lnTo>
                  <a:pt x="795" y="359744"/>
                </a:lnTo>
                <a:lnTo>
                  <a:pt x="6466" y="429798"/>
                </a:lnTo>
                <a:lnTo>
                  <a:pt x="15935" y="494671"/>
                </a:lnTo>
                <a:lnTo>
                  <a:pt x="32945" y="575202"/>
                </a:lnTo>
                <a:lnTo>
                  <a:pt x="49456" y="619105"/>
                </a:lnTo>
                <a:lnTo>
                  <a:pt x="92793" y="653966"/>
                </a:lnTo>
                <a:lnTo>
                  <a:pt x="156137" y="676040"/>
                </a:lnTo>
                <a:lnTo>
                  <a:pt x="229610" y="688286"/>
                </a:lnTo>
                <a:lnTo>
                  <a:pt x="303335" y="693656"/>
                </a:lnTo>
                <a:lnTo>
                  <a:pt x="392787" y="695285"/>
                </a:lnTo>
                <a:lnTo>
                  <a:pt x="459726" y="696370"/>
                </a:lnTo>
                <a:lnTo>
                  <a:pt x="717231" y="698592"/>
                </a:lnTo>
                <a:lnTo>
                  <a:pt x="1141284" y="701238"/>
                </a:lnTo>
                <a:lnTo>
                  <a:pt x="1347767" y="702144"/>
                </a:lnTo>
                <a:lnTo>
                  <a:pt x="1499665" y="701851"/>
                </a:lnTo>
                <a:lnTo>
                  <a:pt x="1683127" y="701944"/>
                </a:lnTo>
                <a:lnTo>
                  <a:pt x="2192102" y="703558"/>
                </a:lnTo>
                <a:lnTo>
                  <a:pt x="2419817" y="703849"/>
                </a:lnTo>
                <a:lnTo>
                  <a:pt x="2526151" y="703562"/>
                </a:lnTo>
                <a:lnTo>
                  <a:pt x="2691410" y="702144"/>
                </a:lnTo>
                <a:lnTo>
                  <a:pt x="2812214" y="699935"/>
                </a:lnTo>
                <a:lnTo>
                  <a:pt x="2895797" y="697514"/>
                </a:lnTo>
                <a:lnTo>
                  <a:pt x="2973100" y="694344"/>
                </a:lnTo>
                <a:lnTo>
                  <a:pt x="3021027" y="691772"/>
                </a:lnTo>
                <a:lnTo>
                  <a:pt x="3065988" y="688803"/>
                </a:lnTo>
                <a:lnTo>
                  <a:pt x="3107912" y="685412"/>
                </a:lnTo>
                <a:lnTo>
                  <a:pt x="3146727" y="681570"/>
                </a:lnTo>
                <a:lnTo>
                  <a:pt x="3207768" y="670863"/>
                </a:lnTo>
                <a:lnTo>
                  <a:pt x="3248875" y="643032"/>
                </a:lnTo>
                <a:lnTo>
                  <a:pt x="3278577" y="598451"/>
                </a:lnTo>
                <a:lnTo>
                  <a:pt x="3298702" y="541100"/>
                </a:lnTo>
                <a:lnTo>
                  <a:pt x="3311084" y="474952"/>
                </a:lnTo>
                <a:lnTo>
                  <a:pt x="3317552" y="403985"/>
                </a:lnTo>
                <a:lnTo>
                  <a:pt x="3319939" y="332176"/>
                </a:lnTo>
                <a:lnTo>
                  <a:pt x="3320173" y="297197"/>
                </a:lnTo>
                <a:lnTo>
                  <a:pt x="3320757" y="288127"/>
                </a:lnTo>
                <a:lnTo>
                  <a:pt x="3323868" y="261272"/>
                </a:lnTo>
                <a:lnTo>
                  <a:pt x="3325379" y="244320"/>
                </a:lnTo>
                <a:lnTo>
                  <a:pt x="3326187" y="225574"/>
                </a:lnTo>
                <a:lnTo>
                  <a:pt x="3323654" y="184372"/>
                </a:lnTo>
                <a:lnTo>
                  <a:pt x="3312215" y="141000"/>
                </a:lnTo>
                <a:lnTo>
                  <a:pt x="3287808" y="98792"/>
                </a:lnTo>
                <a:lnTo>
                  <a:pt x="3246377" y="61085"/>
                </a:lnTo>
                <a:lnTo>
                  <a:pt x="3183863" y="31212"/>
                </a:lnTo>
                <a:lnTo>
                  <a:pt x="3143430" y="20257"/>
                </a:lnTo>
                <a:lnTo>
                  <a:pt x="3096206" y="12510"/>
                </a:lnTo>
                <a:lnTo>
                  <a:pt x="3041681" y="8392"/>
                </a:lnTo>
                <a:lnTo>
                  <a:pt x="2927193" y="4912"/>
                </a:lnTo>
                <a:lnTo>
                  <a:pt x="2845180" y="3168"/>
                </a:lnTo>
                <a:lnTo>
                  <a:pt x="2715949" y="1318"/>
                </a:lnTo>
                <a:lnTo>
                  <a:pt x="2536903" y="90"/>
                </a:lnTo>
                <a:close/>
              </a:path>
            </a:pathLst>
          </a:custGeom>
          <a:solidFill>
            <a:srgbClr val="FB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0767" y="1228039"/>
            <a:ext cx="2506248" cy="49938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914" y="2562944"/>
            <a:ext cx="2506248" cy="49938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18436" y="4985033"/>
            <a:ext cx="2506248" cy="49938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78312" y="2677734"/>
            <a:ext cx="2376390" cy="15319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6914" y="4143025"/>
            <a:ext cx="3837287" cy="216153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46164" y="1062721"/>
            <a:ext cx="2639060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2434" marR="5080" indent="-420370">
              <a:lnSpc>
                <a:spcPct val="121000"/>
              </a:lnSpc>
              <a:spcBef>
                <a:spcPts val="100"/>
              </a:spcBef>
            </a:pPr>
            <a:r>
              <a:rPr sz="2000" b="0" spc="150" dirty="0">
                <a:latin typeface="Cambria"/>
                <a:cs typeface="Cambria"/>
              </a:rPr>
              <a:t>COMMUNICATIONS</a:t>
            </a:r>
            <a:r>
              <a:rPr sz="2000" b="0" spc="365" dirty="0">
                <a:latin typeface="Cambria"/>
                <a:cs typeface="Cambria"/>
              </a:rPr>
              <a:t> </a:t>
            </a:r>
            <a:r>
              <a:rPr sz="2000" b="0" spc="-50" dirty="0">
                <a:latin typeface="Cambria"/>
                <a:cs typeface="Cambria"/>
              </a:rPr>
              <a:t>- </a:t>
            </a:r>
            <a:r>
              <a:rPr sz="2000" b="0" dirty="0">
                <a:latin typeface="Cambria"/>
                <a:cs typeface="Cambria"/>
              </a:rPr>
              <a:t>NON</a:t>
            </a:r>
            <a:r>
              <a:rPr sz="2000" b="0" spc="20" dirty="0">
                <a:latin typeface="Cambria"/>
                <a:cs typeface="Cambria"/>
              </a:rPr>
              <a:t> </a:t>
            </a:r>
            <a:r>
              <a:rPr sz="2000" b="0" spc="-10" dirty="0">
                <a:latin typeface="Cambria"/>
                <a:cs typeface="Cambria"/>
              </a:rPr>
              <a:t>VERBAL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43068" y="1330503"/>
            <a:ext cx="2044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105" dirty="0">
                <a:solidFill>
                  <a:srgbClr val="FFFFFF"/>
                </a:solidFill>
                <a:latin typeface="Trebuchet MS"/>
                <a:cs typeface="Trebuchet MS"/>
              </a:rPr>
              <a:t>PHYSICAL</a:t>
            </a:r>
            <a:r>
              <a:rPr sz="1500" b="1" spc="2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114" dirty="0">
                <a:solidFill>
                  <a:srgbClr val="FFFFFF"/>
                </a:solidFill>
                <a:latin typeface="Trebuchet MS"/>
                <a:cs typeface="Trebuchet MS"/>
              </a:rPr>
              <a:t>CONTACT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96744" y="1860794"/>
            <a:ext cx="4326255" cy="8242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6379" marR="5080" indent="-234315" algn="just">
              <a:lnSpc>
                <a:spcPct val="116700"/>
              </a:lnSpc>
              <a:spcBef>
                <a:spcPts val="8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70" dirty="0">
                <a:latin typeface="Trebuchet MS"/>
                <a:cs typeface="Trebuchet MS"/>
              </a:rPr>
              <a:t>Avoid</a:t>
            </a:r>
            <a:r>
              <a:rPr sz="1500" spc="409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back</a:t>
            </a:r>
            <a:r>
              <a:rPr sz="1500" spc="409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slapping,</a:t>
            </a:r>
            <a:r>
              <a:rPr sz="1500" spc="41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putting</a:t>
            </a:r>
            <a:r>
              <a:rPr sz="1500" spc="40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arm</a:t>
            </a:r>
            <a:r>
              <a:rPr sz="1500" spc="409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around </a:t>
            </a:r>
            <a:r>
              <a:rPr sz="1500" spc="80" dirty="0">
                <a:latin typeface="Trebuchet MS"/>
                <a:cs typeface="Trebuchet MS"/>
              </a:rPr>
              <a:t>someone's</a:t>
            </a:r>
            <a:r>
              <a:rPr sz="1500" spc="254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shoulder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except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between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close </a:t>
            </a:r>
            <a:r>
              <a:rPr sz="1500" spc="-10" dirty="0">
                <a:latin typeface="Trebuchet MS"/>
                <a:cs typeface="Trebuchet MS"/>
              </a:rPr>
              <a:t>friends.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4543" y="2665527"/>
            <a:ext cx="9798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85" dirty="0">
                <a:solidFill>
                  <a:srgbClr val="FFFFFF"/>
                </a:solidFill>
                <a:latin typeface="Trebuchet MS"/>
                <a:cs typeface="Trebuchet MS"/>
              </a:rPr>
              <a:t>POINTING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871" y="3311641"/>
            <a:ext cx="4102735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80" indent="-234315">
              <a:lnSpc>
                <a:spcPct val="115999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55" dirty="0">
                <a:latin typeface="Trebuchet MS"/>
                <a:cs typeface="Trebuchet MS"/>
              </a:rPr>
              <a:t>Avoid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pointing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at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people/things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with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your </a:t>
            </a:r>
            <a:r>
              <a:rPr sz="1500" dirty="0">
                <a:latin typeface="Trebuchet MS"/>
                <a:cs typeface="Trebuchet MS"/>
              </a:rPr>
              <a:t>index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finger.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Use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your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open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hand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instead.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6948" y="5085639"/>
            <a:ext cx="11684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90" dirty="0">
                <a:solidFill>
                  <a:srgbClr val="FFFFFF"/>
                </a:solidFill>
                <a:latin typeface="Trebuchet MS"/>
                <a:cs typeface="Trebuchet MS"/>
              </a:rPr>
              <a:t>BECKONING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57730" y="5652505"/>
            <a:ext cx="4215130" cy="556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80" indent="-234315">
              <a:lnSpc>
                <a:spcPct val="115999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beckon,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use</a:t>
            </a:r>
            <a:r>
              <a:rPr sz="1500" spc="11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your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open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hand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rather</a:t>
            </a:r>
            <a:r>
              <a:rPr sz="1500" spc="254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than </a:t>
            </a:r>
            <a:r>
              <a:rPr sz="1500" dirty="0">
                <a:latin typeface="Trebuchet MS"/>
                <a:cs typeface="Trebuchet MS"/>
              </a:rPr>
              <a:t>index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finger.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3"/>
            <a:ext cx="10388600" cy="5842000"/>
          </a:xfrm>
          <a:custGeom>
            <a:avLst/>
            <a:gdLst/>
            <a:ahLst/>
            <a:cxnLst/>
            <a:rect l="l" t="t" r="r" b="b"/>
            <a:pathLst>
              <a:path w="10388600" h="5842000">
                <a:moveTo>
                  <a:pt x="10388598" y="0"/>
                </a:moveTo>
                <a:lnTo>
                  <a:pt x="0" y="0"/>
                </a:lnTo>
                <a:lnTo>
                  <a:pt x="0" y="5841998"/>
                </a:lnTo>
                <a:lnTo>
                  <a:pt x="10388598" y="5841998"/>
                </a:lnTo>
                <a:lnTo>
                  <a:pt x="10388598" y="0"/>
                </a:lnTo>
                <a:close/>
              </a:path>
            </a:pathLst>
          </a:custGeom>
          <a:solidFill>
            <a:srgbClr val="D4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161" y="1101644"/>
            <a:ext cx="3326765" cy="704215"/>
          </a:xfrm>
          <a:custGeom>
            <a:avLst/>
            <a:gdLst/>
            <a:ahLst/>
            <a:cxnLst/>
            <a:rect l="l" t="t" r="r" b="b"/>
            <a:pathLst>
              <a:path w="3326765" h="704214">
                <a:moveTo>
                  <a:pt x="2536903" y="90"/>
                </a:moveTo>
                <a:lnTo>
                  <a:pt x="2356952" y="0"/>
                </a:lnTo>
                <a:lnTo>
                  <a:pt x="2101537" y="1346"/>
                </a:lnTo>
                <a:lnTo>
                  <a:pt x="1885772" y="3572"/>
                </a:lnTo>
                <a:lnTo>
                  <a:pt x="1673233" y="6616"/>
                </a:lnTo>
                <a:lnTo>
                  <a:pt x="1426649" y="7677"/>
                </a:lnTo>
                <a:lnTo>
                  <a:pt x="1113793" y="8304"/>
                </a:lnTo>
                <a:lnTo>
                  <a:pt x="800174" y="7959"/>
                </a:lnTo>
                <a:lnTo>
                  <a:pt x="523568" y="6752"/>
                </a:lnTo>
                <a:lnTo>
                  <a:pt x="433073" y="7329"/>
                </a:lnTo>
                <a:lnTo>
                  <a:pt x="361565" y="8968"/>
                </a:lnTo>
                <a:lnTo>
                  <a:pt x="301111" y="11478"/>
                </a:lnTo>
                <a:lnTo>
                  <a:pt x="250774" y="14679"/>
                </a:lnTo>
                <a:lnTo>
                  <a:pt x="209617" y="18392"/>
                </a:lnTo>
                <a:lnTo>
                  <a:pt x="131856" y="30774"/>
                </a:lnTo>
                <a:lnTo>
                  <a:pt x="75130" y="66921"/>
                </a:lnTo>
                <a:lnTo>
                  <a:pt x="39314" y="120347"/>
                </a:lnTo>
                <a:lnTo>
                  <a:pt x="16168" y="183120"/>
                </a:lnTo>
                <a:lnTo>
                  <a:pt x="3721" y="252007"/>
                </a:lnTo>
                <a:lnTo>
                  <a:pt x="0" y="323781"/>
                </a:lnTo>
                <a:lnTo>
                  <a:pt x="795" y="359744"/>
                </a:lnTo>
                <a:lnTo>
                  <a:pt x="6466" y="429798"/>
                </a:lnTo>
                <a:lnTo>
                  <a:pt x="15935" y="494671"/>
                </a:lnTo>
                <a:lnTo>
                  <a:pt x="32945" y="575202"/>
                </a:lnTo>
                <a:lnTo>
                  <a:pt x="49456" y="619105"/>
                </a:lnTo>
                <a:lnTo>
                  <a:pt x="92793" y="653966"/>
                </a:lnTo>
                <a:lnTo>
                  <a:pt x="156137" y="676040"/>
                </a:lnTo>
                <a:lnTo>
                  <a:pt x="229610" y="688286"/>
                </a:lnTo>
                <a:lnTo>
                  <a:pt x="303335" y="693656"/>
                </a:lnTo>
                <a:lnTo>
                  <a:pt x="392787" y="695285"/>
                </a:lnTo>
                <a:lnTo>
                  <a:pt x="459726" y="696370"/>
                </a:lnTo>
                <a:lnTo>
                  <a:pt x="717231" y="698592"/>
                </a:lnTo>
                <a:lnTo>
                  <a:pt x="1141284" y="701238"/>
                </a:lnTo>
                <a:lnTo>
                  <a:pt x="1347767" y="702144"/>
                </a:lnTo>
                <a:lnTo>
                  <a:pt x="1499665" y="701851"/>
                </a:lnTo>
                <a:lnTo>
                  <a:pt x="1683127" y="701944"/>
                </a:lnTo>
                <a:lnTo>
                  <a:pt x="2192102" y="703558"/>
                </a:lnTo>
                <a:lnTo>
                  <a:pt x="2419817" y="703849"/>
                </a:lnTo>
                <a:lnTo>
                  <a:pt x="2526151" y="703562"/>
                </a:lnTo>
                <a:lnTo>
                  <a:pt x="2691410" y="702144"/>
                </a:lnTo>
                <a:lnTo>
                  <a:pt x="2812214" y="699935"/>
                </a:lnTo>
                <a:lnTo>
                  <a:pt x="2895797" y="697514"/>
                </a:lnTo>
                <a:lnTo>
                  <a:pt x="2973100" y="694344"/>
                </a:lnTo>
                <a:lnTo>
                  <a:pt x="3021027" y="691772"/>
                </a:lnTo>
                <a:lnTo>
                  <a:pt x="3065988" y="688803"/>
                </a:lnTo>
                <a:lnTo>
                  <a:pt x="3107912" y="685412"/>
                </a:lnTo>
                <a:lnTo>
                  <a:pt x="3146727" y="681570"/>
                </a:lnTo>
                <a:lnTo>
                  <a:pt x="3207768" y="670863"/>
                </a:lnTo>
                <a:lnTo>
                  <a:pt x="3248875" y="643032"/>
                </a:lnTo>
                <a:lnTo>
                  <a:pt x="3278577" y="598451"/>
                </a:lnTo>
                <a:lnTo>
                  <a:pt x="3298702" y="541100"/>
                </a:lnTo>
                <a:lnTo>
                  <a:pt x="3311084" y="474952"/>
                </a:lnTo>
                <a:lnTo>
                  <a:pt x="3317552" y="403985"/>
                </a:lnTo>
                <a:lnTo>
                  <a:pt x="3319939" y="332176"/>
                </a:lnTo>
                <a:lnTo>
                  <a:pt x="3320173" y="297197"/>
                </a:lnTo>
                <a:lnTo>
                  <a:pt x="3320757" y="288127"/>
                </a:lnTo>
                <a:lnTo>
                  <a:pt x="3323868" y="261272"/>
                </a:lnTo>
                <a:lnTo>
                  <a:pt x="3325379" y="244320"/>
                </a:lnTo>
                <a:lnTo>
                  <a:pt x="3326187" y="225574"/>
                </a:lnTo>
                <a:lnTo>
                  <a:pt x="3323654" y="184372"/>
                </a:lnTo>
                <a:lnTo>
                  <a:pt x="3312215" y="141000"/>
                </a:lnTo>
                <a:lnTo>
                  <a:pt x="3287808" y="98792"/>
                </a:lnTo>
                <a:lnTo>
                  <a:pt x="3246377" y="61085"/>
                </a:lnTo>
                <a:lnTo>
                  <a:pt x="3183863" y="31212"/>
                </a:lnTo>
                <a:lnTo>
                  <a:pt x="3143430" y="20257"/>
                </a:lnTo>
                <a:lnTo>
                  <a:pt x="3096206" y="12510"/>
                </a:lnTo>
                <a:lnTo>
                  <a:pt x="3041681" y="8392"/>
                </a:lnTo>
                <a:lnTo>
                  <a:pt x="2927193" y="4912"/>
                </a:lnTo>
                <a:lnTo>
                  <a:pt x="2845180" y="3168"/>
                </a:lnTo>
                <a:lnTo>
                  <a:pt x="2715949" y="1318"/>
                </a:lnTo>
                <a:lnTo>
                  <a:pt x="2536903" y="90"/>
                </a:lnTo>
                <a:close/>
              </a:path>
            </a:pathLst>
          </a:custGeom>
          <a:solidFill>
            <a:srgbClr val="FB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5059" y="4444900"/>
            <a:ext cx="2506248" cy="49938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6255" y="2292869"/>
            <a:ext cx="2506248" cy="49938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6823" y="1117468"/>
            <a:ext cx="2506248" cy="49938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30333" y="3133002"/>
            <a:ext cx="2389376" cy="1441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04165" y="4853752"/>
            <a:ext cx="2694541" cy="1590321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41438" y="1038337"/>
            <a:ext cx="2639060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2434" marR="5080" indent="-420370">
              <a:lnSpc>
                <a:spcPct val="121000"/>
              </a:lnSpc>
              <a:spcBef>
                <a:spcPts val="100"/>
              </a:spcBef>
            </a:pPr>
            <a:r>
              <a:rPr sz="2000" b="0" spc="150" dirty="0">
                <a:latin typeface="Cambria"/>
                <a:cs typeface="Cambria"/>
              </a:rPr>
              <a:t>COMMUNICATIONS</a:t>
            </a:r>
            <a:r>
              <a:rPr sz="2000" b="0" spc="365" dirty="0">
                <a:latin typeface="Cambria"/>
                <a:cs typeface="Cambria"/>
              </a:rPr>
              <a:t> </a:t>
            </a:r>
            <a:r>
              <a:rPr sz="2000" b="0" spc="-50" dirty="0">
                <a:latin typeface="Cambria"/>
                <a:cs typeface="Cambria"/>
              </a:rPr>
              <a:t>- </a:t>
            </a:r>
            <a:r>
              <a:rPr sz="2000" b="0" dirty="0">
                <a:latin typeface="Cambria"/>
                <a:cs typeface="Cambria"/>
              </a:rPr>
              <a:t>NON</a:t>
            </a:r>
            <a:r>
              <a:rPr sz="2000" b="0" spc="20" dirty="0">
                <a:latin typeface="Cambria"/>
                <a:cs typeface="Cambria"/>
              </a:rPr>
              <a:t> </a:t>
            </a:r>
            <a:r>
              <a:rPr sz="2000" b="0" spc="-10" dirty="0">
                <a:latin typeface="Cambria"/>
                <a:cs typeface="Cambria"/>
              </a:rPr>
              <a:t>VERBAL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5548" y="4546143"/>
            <a:ext cx="3223260" cy="1583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7329" algn="ctr">
              <a:lnSpc>
                <a:spcPct val="100000"/>
              </a:lnSpc>
              <a:spcBef>
                <a:spcPts val="100"/>
              </a:spcBef>
            </a:pPr>
            <a:r>
              <a:rPr sz="1500" b="1" spc="95" dirty="0">
                <a:solidFill>
                  <a:srgbClr val="FFFFFF"/>
                </a:solidFill>
                <a:latin typeface="Trebuchet MS"/>
                <a:cs typeface="Trebuchet MS"/>
              </a:rPr>
              <a:t>ARMS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15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45" dirty="0">
                <a:latin typeface="Trebuchet MS"/>
                <a:cs typeface="Trebuchet MS"/>
              </a:rPr>
              <a:t>It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can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considered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rude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to</a:t>
            </a:r>
            <a:endParaRPr sz="1500">
              <a:latin typeface="Trebuchet MS"/>
              <a:cs typeface="Trebuchet MS"/>
            </a:endParaRPr>
          </a:p>
          <a:p>
            <a:pPr marL="246379" marR="5080">
              <a:lnSpc>
                <a:spcPct val="116700"/>
              </a:lnSpc>
              <a:spcBef>
                <a:spcPts val="10"/>
              </a:spcBef>
              <a:tabLst>
                <a:tab pos="904875" algn="l"/>
                <a:tab pos="1175385" algn="l"/>
                <a:tab pos="1562735" algn="l"/>
              </a:tabLst>
            </a:pPr>
            <a:r>
              <a:rPr sz="1500" spc="50" dirty="0">
                <a:latin typeface="Trebuchet MS"/>
                <a:cs typeface="Trebuchet MS"/>
              </a:rPr>
              <a:t>stand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60" dirty="0">
                <a:latin typeface="Trebuchet MS"/>
                <a:cs typeface="Trebuchet MS"/>
              </a:rPr>
              <a:t>with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your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hands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</a:t>
            </a:r>
            <a:r>
              <a:rPr sz="1500" spc="210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your </a:t>
            </a:r>
            <a:r>
              <a:rPr sz="1500" dirty="0">
                <a:latin typeface="Trebuchet MS"/>
                <a:cs typeface="Trebuchet MS"/>
              </a:rPr>
              <a:t>hips</a:t>
            </a:r>
            <a:r>
              <a:rPr sz="1500" spc="2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28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cross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50" dirty="0">
                <a:latin typeface="Trebuchet MS"/>
                <a:cs typeface="Trebuchet MS"/>
              </a:rPr>
              <a:t>your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arms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when </a:t>
            </a:r>
            <a:r>
              <a:rPr sz="1500" spc="60" dirty="0">
                <a:latin typeface="Trebuchet MS"/>
                <a:cs typeface="Trebuchet MS"/>
              </a:rPr>
              <a:t>having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a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65" dirty="0">
                <a:latin typeface="Trebuchet MS"/>
                <a:cs typeface="Trebuchet MS"/>
              </a:rPr>
              <a:t>conversation.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2732" y="3034273"/>
            <a:ext cx="3992245" cy="821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80" indent="-234315" algn="just">
              <a:lnSpc>
                <a:spcPct val="115999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75" dirty="0">
                <a:latin typeface="Trebuchet MS"/>
                <a:cs typeface="Trebuchet MS"/>
              </a:rPr>
              <a:t>  </a:t>
            </a:r>
            <a:r>
              <a:rPr sz="1500" spc="55" dirty="0">
                <a:latin typeface="Trebuchet MS"/>
                <a:cs typeface="Trebuchet MS"/>
              </a:rPr>
              <a:t>Vietnamese</a:t>
            </a:r>
            <a:r>
              <a:rPr sz="1500" spc="80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show</a:t>
            </a:r>
            <a:r>
              <a:rPr sz="1500" spc="80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less</a:t>
            </a:r>
            <a:r>
              <a:rPr sz="1500" spc="80" dirty="0">
                <a:latin typeface="Trebuchet MS"/>
                <a:cs typeface="Trebuchet MS"/>
              </a:rPr>
              <a:t>  </a:t>
            </a:r>
            <a:r>
              <a:rPr sz="1500" spc="50" dirty="0">
                <a:latin typeface="Trebuchet MS"/>
                <a:cs typeface="Trebuchet MS"/>
              </a:rPr>
              <a:t>emotion</a:t>
            </a:r>
            <a:r>
              <a:rPr sz="1500" spc="75" dirty="0">
                <a:latin typeface="Trebuchet MS"/>
                <a:cs typeface="Trebuchet MS"/>
              </a:rPr>
              <a:t>  </a:t>
            </a:r>
            <a:r>
              <a:rPr sz="1500" spc="30" dirty="0">
                <a:latin typeface="Trebuchet MS"/>
                <a:cs typeface="Trebuchet MS"/>
              </a:rPr>
              <a:t>in </a:t>
            </a:r>
            <a:r>
              <a:rPr sz="1500" dirty="0">
                <a:latin typeface="Trebuchet MS"/>
                <a:cs typeface="Trebuchet MS"/>
              </a:rPr>
              <a:t>their</a:t>
            </a:r>
            <a:r>
              <a:rPr sz="1500" spc="475" dirty="0">
                <a:latin typeface="Trebuchet MS"/>
                <a:cs typeface="Trebuchet MS"/>
              </a:rPr>
              <a:t>   </a:t>
            </a:r>
            <a:r>
              <a:rPr sz="1500" dirty="0">
                <a:latin typeface="Trebuchet MS"/>
                <a:cs typeface="Trebuchet MS"/>
              </a:rPr>
              <a:t>face</a:t>
            </a:r>
            <a:r>
              <a:rPr sz="1500" spc="270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as</a:t>
            </a:r>
            <a:r>
              <a:rPr sz="1500" spc="265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they</a:t>
            </a:r>
            <a:r>
              <a:rPr sz="1500" spc="265" dirty="0">
                <a:latin typeface="Trebuchet MS"/>
                <a:cs typeface="Trebuchet MS"/>
              </a:rPr>
              <a:t>  </a:t>
            </a:r>
            <a:r>
              <a:rPr sz="1500" dirty="0">
                <a:latin typeface="Trebuchet MS"/>
                <a:cs typeface="Trebuchet MS"/>
              </a:rPr>
              <a:t>communicate</a:t>
            </a:r>
            <a:r>
              <a:rPr sz="1500" spc="265" dirty="0">
                <a:latin typeface="Trebuchet MS"/>
                <a:cs typeface="Trebuchet MS"/>
              </a:rPr>
              <a:t>  </a:t>
            </a:r>
            <a:r>
              <a:rPr sz="1500" spc="-50" dirty="0">
                <a:latin typeface="Trebuchet MS"/>
                <a:cs typeface="Trebuchet MS"/>
              </a:rPr>
              <a:t>&amp; </a:t>
            </a:r>
            <a:r>
              <a:rPr sz="1500" dirty="0">
                <a:latin typeface="Trebuchet MS"/>
                <a:cs typeface="Trebuchet MS"/>
              </a:rPr>
              <a:t>often</a:t>
            </a:r>
            <a:r>
              <a:rPr sz="1500" spc="2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adopt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neutral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expression.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68445" y="2394255"/>
            <a:ext cx="13766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120" dirty="0">
                <a:solidFill>
                  <a:srgbClr val="FFFFFF"/>
                </a:solidFill>
                <a:latin typeface="Trebuchet MS"/>
                <a:cs typeface="Trebuchet MS"/>
              </a:rPr>
              <a:t>EXPRESSIONS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48811" y="1220775"/>
            <a:ext cx="13722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80" dirty="0">
                <a:solidFill>
                  <a:srgbClr val="FFFFFF"/>
                </a:solidFill>
                <a:latin typeface="Trebuchet MS"/>
                <a:cs typeface="Trebuchet MS"/>
              </a:rPr>
              <a:t>EYE</a:t>
            </a:r>
            <a:r>
              <a:rPr sz="1500" b="1" spc="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55" dirty="0">
                <a:solidFill>
                  <a:srgbClr val="FFFFFF"/>
                </a:solidFill>
                <a:latin typeface="Trebuchet MS"/>
                <a:cs typeface="Trebuchet MS"/>
              </a:rPr>
              <a:t>CONTACT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75188" y="1738873"/>
            <a:ext cx="4612005" cy="1485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6379" marR="5080" indent="-234315">
              <a:lnSpc>
                <a:spcPct val="116700"/>
              </a:lnSpc>
              <a:spcBef>
                <a:spcPts val="11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45" dirty="0">
                <a:latin typeface="Trebuchet MS"/>
                <a:cs typeface="Trebuchet MS"/>
              </a:rPr>
              <a:t>It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respectful</a:t>
            </a:r>
            <a:r>
              <a:rPr sz="1500" spc="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defer</a:t>
            </a:r>
            <a:r>
              <a:rPr sz="1500" spc="1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eye</a:t>
            </a:r>
            <a:r>
              <a:rPr sz="1500" spc="27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contact</a:t>
            </a:r>
            <a:r>
              <a:rPr sz="1500" spc="31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away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30" dirty="0">
                <a:latin typeface="Trebuchet MS"/>
                <a:cs typeface="Trebuchet MS"/>
              </a:rPr>
              <a:t>from </a:t>
            </a:r>
            <a:r>
              <a:rPr sz="1500" spc="60" dirty="0">
                <a:latin typeface="Trebuchet MS"/>
                <a:cs typeface="Trebuchet MS"/>
              </a:rPr>
              <a:t>those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who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opposite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gender,</a:t>
            </a:r>
            <a:r>
              <a:rPr sz="1500" spc="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</a:t>
            </a:r>
            <a:r>
              <a:rPr sz="1500" spc="12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higher </a:t>
            </a:r>
            <a:r>
              <a:rPr sz="1500" spc="60" dirty="0">
                <a:latin typeface="Trebuchet MS"/>
                <a:cs typeface="Trebuchet MS"/>
              </a:rPr>
              <a:t>status,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older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than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you.</a:t>
            </a:r>
            <a:endParaRPr sz="1500">
              <a:latin typeface="Trebuchet MS"/>
              <a:cs typeface="Trebuchet MS"/>
            </a:endParaRPr>
          </a:p>
          <a:p>
            <a:pPr marL="271145" marR="647700" indent="-234315">
              <a:lnSpc>
                <a:spcPct val="115999"/>
              </a:lnSpc>
              <a:spcBef>
                <a:spcPts val="1010"/>
              </a:spcBef>
              <a:buFont typeface="Microsoft Sans Serif"/>
              <a:buChar char="•"/>
              <a:tabLst>
                <a:tab pos="271145" algn="l"/>
              </a:tabLst>
            </a:pPr>
            <a:r>
              <a:rPr sz="1500" dirty="0">
                <a:latin typeface="Trebuchet MS"/>
                <a:cs typeface="Trebuchet MS"/>
              </a:rPr>
              <a:t>However,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direct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eye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contact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held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spc="30" dirty="0">
                <a:latin typeface="Trebuchet MS"/>
                <a:cs typeface="Trebuchet MS"/>
              </a:rPr>
              <a:t>with </a:t>
            </a:r>
            <a:r>
              <a:rPr sz="1500" dirty="0">
                <a:latin typeface="Trebuchet MS"/>
                <a:cs typeface="Trebuchet MS"/>
              </a:rPr>
              <a:t>one’s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peers.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89847"/>
            <a:ext cx="10388600" cy="5803265"/>
          </a:xfrm>
          <a:custGeom>
            <a:avLst/>
            <a:gdLst/>
            <a:ahLst/>
            <a:cxnLst/>
            <a:rect l="l" t="t" r="r" b="b"/>
            <a:pathLst>
              <a:path w="10388600" h="5803265">
                <a:moveTo>
                  <a:pt x="10388599" y="0"/>
                </a:moveTo>
                <a:lnTo>
                  <a:pt x="0" y="0"/>
                </a:lnTo>
                <a:lnTo>
                  <a:pt x="0" y="5803052"/>
                </a:lnTo>
                <a:lnTo>
                  <a:pt x="10388598" y="5803052"/>
                </a:lnTo>
                <a:lnTo>
                  <a:pt x="10388599" y="0"/>
                </a:lnTo>
                <a:close/>
              </a:path>
            </a:pathLst>
          </a:custGeom>
          <a:solidFill>
            <a:srgbClr val="D4E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161" y="1101641"/>
            <a:ext cx="3326765" cy="704215"/>
          </a:xfrm>
          <a:custGeom>
            <a:avLst/>
            <a:gdLst/>
            <a:ahLst/>
            <a:cxnLst/>
            <a:rect l="l" t="t" r="r" b="b"/>
            <a:pathLst>
              <a:path w="3326765" h="704214">
                <a:moveTo>
                  <a:pt x="2536903" y="90"/>
                </a:moveTo>
                <a:lnTo>
                  <a:pt x="2356952" y="0"/>
                </a:lnTo>
                <a:lnTo>
                  <a:pt x="2101537" y="1346"/>
                </a:lnTo>
                <a:lnTo>
                  <a:pt x="1885772" y="3572"/>
                </a:lnTo>
                <a:lnTo>
                  <a:pt x="1673233" y="6616"/>
                </a:lnTo>
                <a:lnTo>
                  <a:pt x="1426649" y="7677"/>
                </a:lnTo>
                <a:lnTo>
                  <a:pt x="1113793" y="8304"/>
                </a:lnTo>
                <a:lnTo>
                  <a:pt x="800174" y="7959"/>
                </a:lnTo>
                <a:lnTo>
                  <a:pt x="523568" y="6751"/>
                </a:lnTo>
                <a:lnTo>
                  <a:pt x="433073" y="7327"/>
                </a:lnTo>
                <a:lnTo>
                  <a:pt x="361565" y="8967"/>
                </a:lnTo>
                <a:lnTo>
                  <a:pt x="301111" y="11478"/>
                </a:lnTo>
                <a:lnTo>
                  <a:pt x="250774" y="14679"/>
                </a:lnTo>
                <a:lnTo>
                  <a:pt x="209617" y="18392"/>
                </a:lnTo>
                <a:lnTo>
                  <a:pt x="131856" y="30774"/>
                </a:lnTo>
                <a:lnTo>
                  <a:pt x="75130" y="66920"/>
                </a:lnTo>
                <a:lnTo>
                  <a:pt x="39314" y="120347"/>
                </a:lnTo>
                <a:lnTo>
                  <a:pt x="16168" y="183120"/>
                </a:lnTo>
                <a:lnTo>
                  <a:pt x="3721" y="252007"/>
                </a:lnTo>
                <a:lnTo>
                  <a:pt x="0" y="323781"/>
                </a:lnTo>
                <a:lnTo>
                  <a:pt x="795" y="359744"/>
                </a:lnTo>
                <a:lnTo>
                  <a:pt x="6466" y="429798"/>
                </a:lnTo>
                <a:lnTo>
                  <a:pt x="15935" y="494671"/>
                </a:lnTo>
                <a:lnTo>
                  <a:pt x="32945" y="575200"/>
                </a:lnTo>
                <a:lnTo>
                  <a:pt x="49456" y="619104"/>
                </a:lnTo>
                <a:lnTo>
                  <a:pt x="92793" y="653966"/>
                </a:lnTo>
                <a:lnTo>
                  <a:pt x="156137" y="676040"/>
                </a:lnTo>
                <a:lnTo>
                  <a:pt x="229610" y="688285"/>
                </a:lnTo>
                <a:lnTo>
                  <a:pt x="303335" y="693656"/>
                </a:lnTo>
                <a:lnTo>
                  <a:pt x="392787" y="695285"/>
                </a:lnTo>
                <a:lnTo>
                  <a:pt x="459726" y="696370"/>
                </a:lnTo>
                <a:lnTo>
                  <a:pt x="717231" y="698591"/>
                </a:lnTo>
                <a:lnTo>
                  <a:pt x="1141284" y="701238"/>
                </a:lnTo>
                <a:lnTo>
                  <a:pt x="1347767" y="702144"/>
                </a:lnTo>
                <a:lnTo>
                  <a:pt x="1499665" y="701850"/>
                </a:lnTo>
                <a:lnTo>
                  <a:pt x="1683127" y="701942"/>
                </a:lnTo>
                <a:lnTo>
                  <a:pt x="2192102" y="703558"/>
                </a:lnTo>
                <a:lnTo>
                  <a:pt x="2419817" y="703849"/>
                </a:lnTo>
                <a:lnTo>
                  <a:pt x="2526151" y="703562"/>
                </a:lnTo>
                <a:lnTo>
                  <a:pt x="2691410" y="702144"/>
                </a:lnTo>
                <a:lnTo>
                  <a:pt x="2812214" y="699933"/>
                </a:lnTo>
                <a:lnTo>
                  <a:pt x="2895797" y="697514"/>
                </a:lnTo>
                <a:lnTo>
                  <a:pt x="2973100" y="694344"/>
                </a:lnTo>
                <a:lnTo>
                  <a:pt x="3021027" y="691772"/>
                </a:lnTo>
                <a:lnTo>
                  <a:pt x="3065988" y="688803"/>
                </a:lnTo>
                <a:lnTo>
                  <a:pt x="3107912" y="685411"/>
                </a:lnTo>
                <a:lnTo>
                  <a:pt x="3146727" y="681570"/>
                </a:lnTo>
                <a:lnTo>
                  <a:pt x="3207768" y="670863"/>
                </a:lnTo>
                <a:lnTo>
                  <a:pt x="3248875" y="643031"/>
                </a:lnTo>
                <a:lnTo>
                  <a:pt x="3278577" y="598451"/>
                </a:lnTo>
                <a:lnTo>
                  <a:pt x="3298702" y="541100"/>
                </a:lnTo>
                <a:lnTo>
                  <a:pt x="3311084" y="474952"/>
                </a:lnTo>
                <a:lnTo>
                  <a:pt x="3317552" y="403985"/>
                </a:lnTo>
                <a:lnTo>
                  <a:pt x="3319939" y="332176"/>
                </a:lnTo>
                <a:lnTo>
                  <a:pt x="3320173" y="297197"/>
                </a:lnTo>
                <a:lnTo>
                  <a:pt x="3320757" y="288127"/>
                </a:lnTo>
                <a:lnTo>
                  <a:pt x="3323868" y="261272"/>
                </a:lnTo>
                <a:lnTo>
                  <a:pt x="3325379" y="244320"/>
                </a:lnTo>
                <a:lnTo>
                  <a:pt x="3326187" y="225574"/>
                </a:lnTo>
                <a:lnTo>
                  <a:pt x="3323654" y="184372"/>
                </a:lnTo>
                <a:lnTo>
                  <a:pt x="3312215" y="140999"/>
                </a:lnTo>
                <a:lnTo>
                  <a:pt x="3287808" y="98792"/>
                </a:lnTo>
                <a:lnTo>
                  <a:pt x="3246377" y="61084"/>
                </a:lnTo>
                <a:lnTo>
                  <a:pt x="3183863" y="31212"/>
                </a:lnTo>
                <a:lnTo>
                  <a:pt x="3143430" y="20257"/>
                </a:lnTo>
                <a:lnTo>
                  <a:pt x="3096206" y="12510"/>
                </a:lnTo>
                <a:lnTo>
                  <a:pt x="3041681" y="8392"/>
                </a:lnTo>
                <a:lnTo>
                  <a:pt x="2927193" y="4912"/>
                </a:lnTo>
                <a:lnTo>
                  <a:pt x="2845180" y="3167"/>
                </a:lnTo>
                <a:lnTo>
                  <a:pt x="2715949" y="1318"/>
                </a:lnTo>
                <a:lnTo>
                  <a:pt x="2536903" y="90"/>
                </a:lnTo>
                <a:close/>
              </a:path>
            </a:pathLst>
          </a:custGeom>
          <a:solidFill>
            <a:srgbClr val="FB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6255" y="2292865"/>
            <a:ext cx="2506248" cy="49938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8436" y="4116024"/>
            <a:ext cx="2506248" cy="49938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18436" y="1315539"/>
            <a:ext cx="2506248" cy="49938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210182" y="5184583"/>
            <a:ext cx="1370330" cy="1369695"/>
            <a:chOff x="2210182" y="5184583"/>
            <a:chExt cx="1370330" cy="1369695"/>
          </a:xfrm>
        </p:grpSpPr>
        <p:sp>
          <p:nvSpPr>
            <p:cNvPr id="8" name="object 8"/>
            <p:cNvSpPr/>
            <p:nvPr/>
          </p:nvSpPr>
          <p:spPr>
            <a:xfrm>
              <a:off x="2210182" y="5184583"/>
              <a:ext cx="1370330" cy="1369695"/>
            </a:xfrm>
            <a:custGeom>
              <a:avLst/>
              <a:gdLst/>
              <a:ahLst/>
              <a:cxnLst/>
              <a:rect l="l" t="t" r="r" b="b"/>
              <a:pathLst>
                <a:path w="1370329" h="1369695">
                  <a:moveTo>
                    <a:pt x="684998" y="0"/>
                  </a:moveTo>
                  <a:lnTo>
                    <a:pt x="619037" y="3135"/>
                  </a:lnTo>
                  <a:lnTo>
                    <a:pt x="554849" y="12350"/>
                  </a:lnTo>
                  <a:lnTo>
                    <a:pt x="492719" y="27358"/>
                  </a:lnTo>
                  <a:lnTo>
                    <a:pt x="432936" y="47870"/>
                  </a:lnTo>
                  <a:lnTo>
                    <a:pt x="375787" y="73600"/>
                  </a:lnTo>
                  <a:lnTo>
                    <a:pt x="321560" y="104260"/>
                  </a:lnTo>
                  <a:lnTo>
                    <a:pt x="270539" y="139565"/>
                  </a:lnTo>
                  <a:lnTo>
                    <a:pt x="223015" y="179224"/>
                  </a:lnTo>
                  <a:lnTo>
                    <a:pt x="179274" y="222954"/>
                  </a:lnTo>
                  <a:lnTo>
                    <a:pt x="139603" y="270465"/>
                  </a:lnTo>
                  <a:lnTo>
                    <a:pt x="104288" y="321472"/>
                  </a:lnTo>
                  <a:lnTo>
                    <a:pt x="73619" y="375685"/>
                  </a:lnTo>
                  <a:lnTo>
                    <a:pt x="47882" y="432819"/>
                  </a:lnTo>
                  <a:lnTo>
                    <a:pt x="27364" y="492586"/>
                  </a:lnTo>
                  <a:lnTo>
                    <a:pt x="12353" y="554697"/>
                  </a:lnTo>
                  <a:lnTo>
                    <a:pt x="3135" y="618869"/>
                  </a:lnTo>
                  <a:lnTo>
                    <a:pt x="0" y="684811"/>
                  </a:lnTo>
                  <a:lnTo>
                    <a:pt x="789" y="717986"/>
                  </a:lnTo>
                  <a:lnTo>
                    <a:pt x="7002" y="783079"/>
                  </a:lnTo>
                  <a:lnTo>
                    <a:pt x="19152" y="846256"/>
                  </a:lnTo>
                  <a:lnTo>
                    <a:pt x="36953" y="907233"/>
                  </a:lnTo>
                  <a:lnTo>
                    <a:pt x="60116" y="965719"/>
                  </a:lnTo>
                  <a:lnTo>
                    <a:pt x="88356" y="1021429"/>
                  </a:lnTo>
                  <a:lnTo>
                    <a:pt x="121382" y="1074074"/>
                  </a:lnTo>
                  <a:lnTo>
                    <a:pt x="158911" y="1123368"/>
                  </a:lnTo>
                  <a:lnTo>
                    <a:pt x="200653" y="1169025"/>
                  </a:lnTo>
                  <a:lnTo>
                    <a:pt x="246322" y="1210755"/>
                  </a:lnTo>
                  <a:lnTo>
                    <a:pt x="295630" y="1248274"/>
                  </a:lnTo>
                  <a:lnTo>
                    <a:pt x="348289" y="1281292"/>
                  </a:lnTo>
                  <a:lnTo>
                    <a:pt x="404014" y="1309523"/>
                  </a:lnTo>
                  <a:lnTo>
                    <a:pt x="462517" y="1332681"/>
                  </a:lnTo>
                  <a:lnTo>
                    <a:pt x="523509" y="1350476"/>
                  </a:lnTo>
                  <a:lnTo>
                    <a:pt x="586704" y="1362623"/>
                  </a:lnTo>
                  <a:lnTo>
                    <a:pt x="651814" y="1368834"/>
                  </a:lnTo>
                  <a:lnTo>
                    <a:pt x="684998" y="1369624"/>
                  </a:lnTo>
                  <a:lnTo>
                    <a:pt x="718182" y="1368834"/>
                  </a:lnTo>
                  <a:lnTo>
                    <a:pt x="783292" y="1362623"/>
                  </a:lnTo>
                  <a:lnTo>
                    <a:pt x="846486" y="1350476"/>
                  </a:lnTo>
                  <a:lnTo>
                    <a:pt x="907479" y="1332681"/>
                  </a:lnTo>
                  <a:lnTo>
                    <a:pt x="965981" y="1309523"/>
                  </a:lnTo>
                  <a:lnTo>
                    <a:pt x="1021706" y="1281292"/>
                  </a:lnTo>
                  <a:lnTo>
                    <a:pt x="1074366" y="1248274"/>
                  </a:lnTo>
                  <a:lnTo>
                    <a:pt x="1123674" y="1210755"/>
                  </a:lnTo>
                  <a:lnTo>
                    <a:pt x="1169342" y="1169025"/>
                  </a:lnTo>
                  <a:lnTo>
                    <a:pt x="1211084" y="1123368"/>
                  </a:lnTo>
                  <a:lnTo>
                    <a:pt x="1248613" y="1074074"/>
                  </a:lnTo>
                  <a:lnTo>
                    <a:pt x="1281640" y="1021429"/>
                  </a:lnTo>
                  <a:lnTo>
                    <a:pt x="1309879" y="965719"/>
                  </a:lnTo>
                  <a:lnTo>
                    <a:pt x="1333042" y="907233"/>
                  </a:lnTo>
                  <a:lnTo>
                    <a:pt x="1350843" y="846256"/>
                  </a:lnTo>
                  <a:lnTo>
                    <a:pt x="1362993" y="783079"/>
                  </a:lnTo>
                  <a:lnTo>
                    <a:pt x="1369207" y="717986"/>
                  </a:lnTo>
                  <a:lnTo>
                    <a:pt x="1369997" y="684811"/>
                  </a:lnTo>
                  <a:lnTo>
                    <a:pt x="1369207" y="651638"/>
                  </a:lnTo>
                  <a:lnTo>
                    <a:pt x="1362993" y="586544"/>
                  </a:lnTo>
                  <a:lnTo>
                    <a:pt x="1350843" y="523366"/>
                  </a:lnTo>
                  <a:lnTo>
                    <a:pt x="1333042" y="462391"/>
                  </a:lnTo>
                  <a:lnTo>
                    <a:pt x="1309879" y="403905"/>
                  </a:lnTo>
                  <a:lnTo>
                    <a:pt x="1281640" y="348195"/>
                  </a:lnTo>
                  <a:lnTo>
                    <a:pt x="1248613" y="295550"/>
                  </a:lnTo>
                  <a:lnTo>
                    <a:pt x="1211084" y="246255"/>
                  </a:lnTo>
                  <a:lnTo>
                    <a:pt x="1169342" y="200599"/>
                  </a:lnTo>
                  <a:lnTo>
                    <a:pt x="1123674" y="158869"/>
                  </a:lnTo>
                  <a:lnTo>
                    <a:pt x="1074366" y="121351"/>
                  </a:lnTo>
                  <a:lnTo>
                    <a:pt x="1021706" y="88332"/>
                  </a:lnTo>
                  <a:lnTo>
                    <a:pt x="965981" y="60101"/>
                  </a:lnTo>
                  <a:lnTo>
                    <a:pt x="907479" y="36943"/>
                  </a:lnTo>
                  <a:lnTo>
                    <a:pt x="846486" y="19147"/>
                  </a:lnTo>
                  <a:lnTo>
                    <a:pt x="783292" y="7001"/>
                  </a:lnTo>
                  <a:lnTo>
                    <a:pt x="718182" y="789"/>
                  </a:lnTo>
                  <a:lnTo>
                    <a:pt x="684998" y="0"/>
                  </a:lnTo>
                  <a:close/>
                </a:path>
              </a:pathLst>
            </a:custGeom>
            <a:solidFill>
              <a:srgbClr val="FFC1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9316" y="5525472"/>
              <a:ext cx="215365" cy="2153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86013" y="5525472"/>
              <a:ext cx="215355" cy="21530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418354" y="5843761"/>
              <a:ext cx="953135" cy="502920"/>
            </a:xfrm>
            <a:custGeom>
              <a:avLst/>
              <a:gdLst/>
              <a:ahLst/>
              <a:cxnLst/>
              <a:rect l="l" t="t" r="r" b="b"/>
              <a:pathLst>
                <a:path w="953135" h="502920">
                  <a:moveTo>
                    <a:pt x="926931" y="0"/>
                  </a:moveTo>
                  <a:lnTo>
                    <a:pt x="908283" y="6586"/>
                  </a:lnTo>
                  <a:lnTo>
                    <a:pt x="899532" y="26189"/>
                  </a:lnTo>
                  <a:lnTo>
                    <a:pt x="897756" y="59173"/>
                  </a:lnTo>
                  <a:lnTo>
                    <a:pt x="893593" y="91412"/>
                  </a:lnTo>
                  <a:lnTo>
                    <a:pt x="878469" y="153346"/>
                  </a:lnTo>
                  <a:lnTo>
                    <a:pt x="854843" y="211289"/>
                  </a:lnTo>
                  <a:lnTo>
                    <a:pt x="823417" y="264560"/>
                  </a:lnTo>
                  <a:lnTo>
                    <a:pt x="784876" y="312446"/>
                  </a:lnTo>
                  <a:lnTo>
                    <a:pt x="739919" y="354276"/>
                  </a:lnTo>
                  <a:lnTo>
                    <a:pt x="689240" y="389336"/>
                  </a:lnTo>
                  <a:lnTo>
                    <a:pt x="633539" y="416937"/>
                  </a:lnTo>
                  <a:lnTo>
                    <a:pt x="573493" y="436392"/>
                  </a:lnTo>
                  <a:lnTo>
                    <a:pt x="509812" y="447012"/>
                  </a:lnTo>
                  <a:lnTo>
                    <a:pt x="476818" y="448778"/>
                  </a:lnTo>
                  <a:lnTo>
                    <a:pt x="443835" y="447973"/>
                  </a:lnTo>
                  <a:lnTo>
                    <a:pt x="380154" y="438522"/>
                  </a:lnTo>
                  <a:lnTo>
                    <a:pt x="320107" y="419394"/>
                  </a:lnTo>
                  <a:lnTo>
                    <a:pt x="264398" y="391483"/>
                  </a:lnTo>
                  <a:lnTo>
                    <a:pt x="213719" y="355695"/>
                  </a:lnTo>
                  <a:lnTo>
                    <a:pt x="168762" y="312931"/>
                  </a:lnTo>
                  <a:lnTo>
                    <a:pt x="130229" y="264101"/>
                  </a:lnTo>
                  <a:lnTo>
                    <a:pt x="98795" y="210112"/>
                  </a:lnTo>
                  <a:lnTo>
                    <a:pt x="75170" y="151857"/>
                  </a:lnTo>
                  <a:lnTo>
                    <a:pt x="60046" y="90252"/>
                  </a:lnTo>
                  <a:lnTo>
                    <a:pt x="54115" y="26189"/>
                  </a:lnTo>
                  <a:lnTo>
                    <a:pt x="45355" y="6629"/>
                  </a:lnTo>
                  <a:lnTo>
                    <a:pt x="26647" y="104"/>
                  </a:lnTo>
                  <a:lnTo>
                    <a:pt x="8145" y="6629"/>
                  </a:lnTo>
                  <a:lnTo>
                    <a:pt x="0" y="26189"/>
                  </a:lnTo>
                  <a:lnTo>
                    <a:pt x="1610" y="58748"/>
                  </a:lnTo>
                  <a:lnTo>
                    <a:pt x="10976" y="121937"/>
                  </a:lnTo>
                  <a:lnTo>
                    <a:pt x="28101" y="182114"/>
                  </a:lnTo>
                  <a:lnTo>
                    <a:pt x="52444" y="238751"/>
                  </a:lnTo>
                  <a:lnTo>
                    <a:pt x="83489" y="291312"/>
                  </a:lnTo>
                  <a:lnTo>
                    <a:pt x="120707" y="339285"/>
                  </a:lnTo>
                  <a:lnTo>
                    <a:pt x="163568" y="382136"/>
                  </a:lnTo>
                  <a:lnTo>
                    <a:pt x="211546" y="419333"/>
                  </a:lnTo>
                  <a:lnTo>
                    <a:pt x="264104" y="450344"/>
                  </a:lnTo>
                  <a:lnTo>
                    <a:pt x="320721" y="474656"/>
                  </a:lnTo>
                  <a:lnTo>
                    <a:pt x="380862" y="491723"/>
                  </a:lnTo>
                  <a:lnTo>
                    <a:pt x="444008" y="501027"/>
                  </a:lnTo>
                  <a:lnTo>
                    <a:pt x="476542" y="502602"/>
                  </a:lnTo>
                  <a:lnTo>
                    <a:pt x="509109" y="501979"/>
                  </a:lnTo>
                  <a:lnTo>
                    <a:pt x="572316" y="493912"/>
                  </a:lnTo>
                  <a:lnTo>
                    <a:pt x="632509" y="477321"/>
                  </a:lnTo>
                  <a:lnTo>
                    <a:pt x="689162" y="452906"/>
                  </a:lnTo>
                  <a:lnTo>
                    <a:pt x="741746" y="421342"/>
                  </a:lnTo>
                  <a:lnTo>
                    <a:pt x="789732" y="383330"/>
                  </a:lnTo>
                  <a:lnTo>
                    <a:pt x="832585" y="339537"/>
                  </a:lnTo>
                  <a:lnTo>
                    <a:pt x="869793" y="290663"/>
                  </a:lnTo>
                  <a:lnTo>
                    <a:pt x="900821" y="237383"/>
                  </a:lnTo>
                  <a:lnTo>
                    <a:pt x="925131" y="180400"/>
                  </a:lnTo>
                  <a:lnTo>
                    <a:pt x="942202" y="120388"/>
                  </a:lnTo>
                  <a:lnTo>
                    <a:pt x="951518" y="58030"/>
                  </a:lnTo>
                  <a:lnTo>
                    <a:pt x="953093" y="26189"/>
                  </a:lnTo>
                  <a:lnTo>
                    <a:pt x="945267" y="6508"/>
                  </a:lnTo>
                  <a:lnTo>
                    <a:pt x="926931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60366" y="5605672"/>
            <a:ext cx="993409" cy="99313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258266" y="1035289"/>
            <a:ext cx="2639060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2434" marR="5080" indent="-420370">
              <a:lnSpc>
                <a:spcPct val="121000"/>
              </a:lnSpc>
              <a:spcBef>
                <a:spcPts val="100"/>
              </a:spcBef>
            </a:pPr>
            <a:r>
              <a:rPr sz="2000" b="0" spc="150" dirty="0">
                <a:latin typeface="Cambria"/>
                <a:cs typeface="Cambria"/>
              </a:rPr>
              <a:t>COMMUNICATIONS</a:t>
            </a:r>
            <a:r>
              <a:rPr sz="2000" b="0" spc="365" dirty="0">
                <a:latin typeface="Cambria"/>
                <a:cs typeface="Cambria"/>
              </a:rPr>
              <a:t> </a:t>
            </a:r>
            <a:r>
              <a:rPr sz="2000" b="0" spc="-50" dirty="0">
                <a:latin typeface="Cambria"/>
                <a:cs typeface="Cambria"/>
              </a:rPr>
              <a:t>- </a:t>
            </a:r>
            <a:r>
              <a:rPr sz="2000" b="0" dirty="0">
                <a:latin typeface="Cambria"/>
                <a:cs typeface="Cambria"/>
              </a:rPr>
              <a:t>NON</a:t>
            </a:r>
            <a:r>
              <a:rPr sz="2000" b="0" spc="20" dirty="0">
                <a:latin typeface="Cambria"/>
                <a:cs typeface="Cambria"/>
              </a:rPr>
              <a:t> </a:t>
            </a:r>
            <a:r>
              <a:rPr sz="2000" b="0" spc="-10" dirty="0">
                <a:latin typeface="Cambria"/>
                <a:cs typeface="Cambria"/>
              </a:rPr>
              <a:t>VERBAL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38407" y="2394255"/>
            <a:ext cx="83629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100" dirty="0">
                <a:solidFill>
                  <a:srgbClr val="FFFFFF"/>
                </a:solidFill>
                <a:latin typeface="Trebuchet MS"/>
                <a:cs typeface="Trebuchet MS"/>
              </a:rPr>
              <a:t>SMILING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5167" y="3037321"/>
            <a:ext cx="4394835" cy="18942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46379" indent="-233679">
              <a:lnSpc>
                <a:spcPct val="100000"/>
              </a:lnSpc>
              <a:spcBef>
                <a:spcPts val="409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spc="60" dirty="0">
                <a:latin typeface="Trebuchet MS"/>
                <a:cs typeface="Trebuchet MS"/>
              </a:rPr>
              <a:t>Smiling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can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used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all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sort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of</a:t>
            </a:r>
            <a:endParaRPr sz="15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315"/>
              </a:spcBef>
              <a:tabLst>
                <a:tab pos="1297305" algn="l"/>
              </a:tabLst>
            </a:pPr>
            <a:r>
              <a:rPr sz="1500" spc="40" dirty="0">
                <a:latin typeface="Trebuchet MS"/>
                <a:cs typeface="Trebuchet MS"/>
              </a:rPr>
              <a:t>emotions: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50" dirty="0">
                <a:latin typeface="Trebuchet MS"/>
                <a:cs typeface="Trebuchet MS"/>
              </a:rPr>
              <a:t>modestly</a:t>
            </a:r>
            <a:r>
              <a:rPr sz="1500" spc="16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acknowledge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what</a:t>
            </a:r>
            <a:endParaRPr sz="1500">
              <a:latin typeface="Trebuchet MS"/>
              <a:cs typeface="Trebuchet MS"/>
            </a:endParaRPr>
          </a:p>
          <a:p>
            <a:pPr marL="246379" marR="196215">
              <a:lnSpc>
                <a:spcPts val="2110"/>
              </a:lnSpc>
              <a:spcBef>
                <a:spcPts val="100"/>
              </a:spcBef>
              <a:tabLst>
                <a:tab pos="2007235" algn="l"/>
                <a:tab pos="2498725" algn="l"/>
              </a:tabLst>
            </a:pPr>
            <a:r>
              <a:rPr sz="1500" spc="50" dirty="0">
                <a:latin typeface="Trebuchet MS"/>
                <a:cs typeface="Trebuchet MS"/>
              </a:rPr>
              <a:t>another</a:t>
            </a:r>
            <a:r>
              <a:rPr sz="1500" spc="15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person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-35" dirty="0">
                <a:latin typeface="Trebuchet MS"/>
                <a:cs typeface="Trebuchet MS"/>
              </a:rPr>
              <a:t>is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50" dirty="0">
                <a:latin typeface="Trebuchet MS"/>
                <a:cs typeface="Trebuchet MS"/>
              </a:rPr>
              <a:t>saying</a:t>
            </a:r>
            <a:r>
              <a:rPr sz="1500" spc="15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without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seeming </a:t>
            </a:r>
            <a:r>
              <a:rPr sz="1500" spc="50" dirty="0">
                <a:latin typeface="Trebuchet MS"/>
                <a:cs typeface="Trebuchet MS"/>
              </a:rPr>
              <a:t>too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over-</a:t>
            </a:r>
            <a:r>
              <a:rPr sz="1500" spc="55" dirty="0">
                <a:latin typeface="Trebuchet MS"/>
                <a:cs typeface="Trebuchet MS"/>
              </a:rPr>
              <a:t>enthusiastic/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55" dirty="0">
                <a:latin typeface="Trebuchet MS"/>
                <a:cs typeface="Trebuchet MS"/>
              </a:rPr>
              <a:t>talking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about</a:t>
            </a:r>
            <a:endParaRPr sz="15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165"/>
              </a:spcBef>
            </a:pPr>
            <a:r>
              <a:rPr sz="1500" dirty="0">
                <a:latin typeface="Trebuchet MS"/>
                <a:cs typeface="Trebuchet MS"/>
              </a:rPr>
              <a:t>painful</a:t>
            </a:r>
            <a:r>
              <a:rPr sz="1500" spc="4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or</a:t>
            </a:r>
            <a:r>
              <a:rPr sz="1500" spc="43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awkward</a:t>
            </a:r>
            <a:r>
              <a:rPr sz="1500" spc="4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experiences/Non-</a:t>
            </a:r>
            <a:r>
              <a:rPr sz="1500" spc="-10" dirty="0">
                <a:latin typeface="Trebuchet MS"/>
                <a:cs typeface="Trebuchet MS"/>
              </a:rPr>
              <a:t>verbally</a:t>
            </a:r>
            <a:endParaRPr sz="1500">
              <a:latin typeface="Trebuchet MS"/>
              <a:cs typeface="Trebuchet MS"/>
            </a:endParaRPr>
          </a:p>
          <a:p>
            <a:pPr marL="246379" marR="1056005">
              <a:lnSpc>
                <a:spcPct val="115999"/>
              </a:lnSpc>
              <a:spcBef>
                <a:spcPts val="25"/>
              </a:spcBef>
              <a:tabLst>
                <a:tab pos="1755139" algn="l"/>
              </a:tabLst>
            </a:pPr>
            <a:r>
              <a:rPr sz="1500" dirty="0">
                <a:latin typeface="Trebuchet MS"/>
                <a:cs typeface="Trebuchet MS"/>
              </a:rPr>
              <a:t>apologizing</a:t>
            </a:r>
            <a:r>
              <a:rPr sz="1500" spc="105" dirty="0">
                <a:latin typeface="Trebuchet MS"/>
                <a:cs typeface="Trebuchet MS"/>
              </a:rPr>
              <a:t>  </a:t>
            </a:r>
            <a:r>
              <a:rPr sz="1500" spc="-25" dirty="0">
                <a:latin typeface="Trebuchet MS"/>
                <a:cs typeface="Trebuchet MS"/>
              </a:rPr>
              <a:t>for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40" dirty="0">
                <a:latin typeface="Trebuchet MS"/>
                <a:cs typeface="Trebuchet MS"/>
              </a:rPr>
              <a:t>discomfort/when </a:t>
            </a:r>
            <a:r>
              <a:rPr sz="1500" spc="45" dirty="0">
                <a:latin typeface="Trebuchet MS"/>
                <a:cs typeface="Trebuchet MS"/>
              </a:rPr>
              <a:t>embarrassed,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apologetic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…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4370" y="4216960"/>
            <a:ext cx="91566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85" dirty="0">
                <a:solidFill>
                  <a:srgbClr val="FFFFFF"/>
                </a:solidFill>
                <a:latin typeface="Trebuchet MS"/>
                <a:cs typeface="Trebuchet MS"/>
              </a:rPr>
              <a:t>GESTURE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26212" y="4884409"/>
            <a:ext cx="4084320" cy="82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80" indent="-234315">
              <a:lnSpc>
                <a:spcPct val="115999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9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symbol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for</a:t>
            </a:r>
            <a:r>
              <a:rPr sz="1500" spc="1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‘okay’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Western</a:t>
            </a:r>
            <a:r>
              <a:rPr sz="1500" spc="29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culture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not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common</a:t>
            </a:r>
            <a:r>
              <a:rPr sz="1500" spc="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2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Vietnam.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Instead,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a</a:t>
            </a:r>
            <a:endParaRPr sz="15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310"/>
              </a:spcBef>
            </a:pPr>
            <a:r>
              <a:rPr sz="1500" spc="100" dirty="0">
                <a:latin typeface="Trebuchet MS"/>
                <a:cs typeface="Trebuchet MS"/>
              </a:rPr>
              <a:t>thumb-</a:t>
            </a:r>
            <a:r>
              <a:rPr sz="1500" dirty="0">
                <a:latin typeface="Trebuchet MS"/>
                <a:cs typeface="Trebuchet MS"/>
              </a:rPr>
              <a:t>up</a:t>
            </a:r>
            <a:r>
              <a:rPr sz="1500" spc="27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signal</a:t>
            </a:r>
            <a:r>
              <a:rPr sz="1500" spc="5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means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OK.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42110" y="1418895"/>
            <a:ext cx="8375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95" dirty="0">
                <a:solidFill>
                  <a:srgbClr val="FFFFFF"/>
                </a:solidFill>
                <a:latin typeface="Trebuchet MS"/>
                <a:cs typeface="Trebuchet MS"/>
              </a:rPr>
              <a:t>SILENCE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26212" y="1927849"/>
            <a:ext cx="4142740" cy="1894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6379" marR="34290" indent="-234315">
              <a:lnSpc>
                <a:spcPct val="116700"/>
              </a:lnSpc>
              <a:spcBef>
                <a:spcPts val="110"/>
              </a:spcBef>
              <a:buFont typeface="Microsoft Sans Serif"/>
              <a:buChar char="•"/>
              <a:tabLst>
                <a:tab pos="246379" algn="l"/>
                <a:tab pos="3743325" algn="l"/>
              </a:tabLst>
            </a:pPr>
            <a:r>
              <a:rPr sz="1500" dirty="0">
                <a:latin typeface="Trebuchet MS"/>
                <a:cs typeface="Trebuchet MS"/>
              </a:rPr>
              <a:t>Silence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is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</a:t>
            </a:r>
            <a:r>
              <a:rPr sz="1500" spc="10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important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&amp;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purposeful</a:t>
            </a:r>
            <a:r>
              <a:rPr sz="1500" dirty="0">
                <a:latin typeface="Trebuchet MS"/>
                <a:cs typeface="Trebuchet MS"/>
              </a:rPr>
              <a:t>	</a:t>
            </a:r>
            <a:r>
              <a:rPr sz="1500" spc="-20" dirty="0">
                <a:latin typeface="Trebuchet MS"/>
                <a:cs typeface="Trebuchet MS"/>
              </a:rPr>
              <a:t>tool </a:t>
            </a:r>
            <a:r>
              <a:rPr sz="1500" dirty="0">
                <a:latin typeface="Trebuchet MS"/>
                <a:cs typeface="Trebuchet MS"/>
              </a:rPr>
              <a:t>used</a:t>
            </a:r>
            <a:r>
              <a:rPr sz="1500" spc="22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in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communication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style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most </a:t>
            </a:r>
            <a:r>
              <a:rPr sz="1500" spc="80" dirty="0">
                <a:latin typeface="Trebuchet MS"/>
                <a:cs typeface="Trebuchet MS"/>
              </a:rPr>
              <a:t>Asian</a:t>
            </a:r>
            <a:r>
              <a:rPr sz="1500" spc="26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countries.</a:t>
            </a:r>
            <a:r>
              <a:rPr sz="1500" spc="17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Pausing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before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giving</a:t>
            </a:r>
            <a:r>
              <a:rPr sz="1500" spc="229" dirty="0">
                <a:latin typeface="Trebuchet MS"/>
                <a:cs typeface="Trebuchet MS"/>
              </a:rPr>
              <a:t> </a:t>
            </a:r>
            <a:r>
              <a:rPr sz="1500" spc="-50" dirty="0">
                <a:latin typeface="Trebuchet MS"/>
                <a:cs typeface="Trebuchet MS"/>
              </a:rPr>
              <a:t>a </a:t>
            </a:r>
            <a:r>
              <a:rPr sz="1500" spc="60" dirty="0">
                <a:latin typeface="Trebuchet MS"/>
                <a:cs typeface="Trebuchet MS"/>
              </a:rPr>
              <a:t>response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indicates</a:t>
            </a:r>
            <a:r>
              <a:rPr sz="1500" spc="1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that</a:t>
            </a:r>
            <a:r>
              <a:rPr sz="1500" spc="4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someone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spc="25" dirty="0">
                <a:latin typeface="Trebuchet MS"/>
                <a:cs typeface="Trebuchet MS"/>
              </a:rPr>
              <a:t>has </a:t>
            </a:r>
            <a:r>
              <a:rPr sz="1500" dirty="0">
                <a:latin typeface="Trebuchet MS"/>
                <a:cs typeface="Trebuchet MS"/>
              </a:rPr>
              <a:t>applied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appropriate</a:t>
            </a:r>
            <a:r>
              <a:rPr sz="1500" spc="32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thought</a:t>
            </a:r>
            <a:r>
              <a:rPr sz="1500" spc="42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and</a:t>
            </a:r>
            <a:endParaRPr sz="1500">
              <a:latin typeface="Trebuchet MS"/>
              <a:cs typeface="Trebuchet MS"/>
            </a:endParaRPr>
          </a:p>
          <a:p>
            <a:pPr marL="246379" marR="5080">
              <a:lnSpc>
                <a:spcPct val="115999"/>
              </a:lnSpc>
              <a:spcBef>
                <a:spcPts val="25"/>
              </a:spcBef>
              <a:tabLst>
                <a:tab pos="1905635" algn="l"/>
              </a:tabLst>
            </a:pPr>
            <a:r>
              <a:rPr sz="1500" spc="50" dirty="0">
                <a:latin typeface="Trebuchet MS"/>
                <a:cs typeface="Trebuchet MS"/>
              </a:rPr>
              <a:t>consideration</a:t>
            </a:r>
            <a:r>
              <a:rPr sz="1500" spc="16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to</a:t>
            </a:r>
            <a:r>
              <a:rPr sz="1500" dirty="0">
                <a:latin typeface="Trebuchet MS"/>
                <a:cs typeface="Trebuchet MS"/>
              </a:rPr>
              <a:t>	the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question.</a:t>
            </a:r>
            <a:r>
              <a:rPr sz="1500" spc="17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It</a:t>
            </a:r>
            <a:r>
              <a:rPr sz="1500" spc="245" dirty="0">
                <a:latin typeface="Trebuchet MS"/>
                <a:cs typeface="Trebuchet MS"/>
              </a:rPr>
              <a:t> </a:t>
            </a:r>
            <a:r>
              <a:rPr sz="1500" spc="35" dirty="0">
                <a:latin typeface="Trebuchet MS"/>
                <a:cs typeface="Trebuchet MS"/>
              </a:rPr>
              <a:t>reflects </a:t>
            </a:r>
            <a:r>
              <a:rPr sz="1500" spc="50" dirty="0">
                <a:latin typeface="Trebuchet MS"/>
                <a:cs typeface="Trebuchet MS"/>
              </a:rPr>
              <a:t>politeness</a:t>
            </a:r>
            <a:r>
              <a:rPr sz="1500" spc="1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204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respect.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6060" cy="5815330"/>
          </a:xfrm>
          <a:custGeom>
            <a:avLst/>
            <a:gdLst/>
            <a:ahLst/>
            <a:cxnLst/>
            <a:rect l="l" t="t" r="r" b="b"/>
            <a:pathLst>
              <a:path w="10386060" h="5815330">
                <a:moveTo>
                  <a:pt x="0" y="5814739"/>
                </a:moveTo>
                <a:lnTo>
                  <a:pt x="10385793" y="5814739"/>
                </a:lnTo>
                <a:lnTo>
                  <a:pt x="10385793" y="0"/>
                </a:lnTo>
                <a:lnTo>
                  <a:pt x="0" y="0"/>
                </a:lnTo>
                <a:lnTo>
                  <a:pt x="0" y="5814739"/>
                </a:lnTo>
                <a:close/>
              </a:path>
            </a:pathLst>
          </a:custGeom>
          <a:solidFill>
            <a:srgbClr val="FF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928709"/>
            <a:ext cx="1684020" cy="4538345"/>
          </a:xfrm>
          <a:custGeom>
            <a:avLst/>
            <a:gdLst/>
            <a:ahLst/>
            <a:cxnLst/>
            <a:rect l="l" t="t" r="r" b="b"/>
            <a:pathLst>
              <a:path w="1684020" h="4538345">
                <a:moveTo>
                  <a:pt x="783198" y="29"/>
                </a:moveTo>
                <a:lnTo>
                  <a:pt x="715956" y="904"/>
                </a:lnTo>
                <a:lnTo>
                  <a:pt x="647746" y="4843"/>
                </a:lnTo>
                <a:lnTo>
                  <a:pt x="578743" y="10347"/>
                </a:lnTo>
                <a:lnTo>
                  <a:pt x="510117" y="17842"/>
                </a:lnTo>
                <a:lnTo>
                  <a:pt x="441955" y="27665"/>
                </a:lnTo>
                <a:lnTo>
                  <a:pt x="374350" y="40156"/>
                </a:lnTo>
                <a:lnTo>
                  <a:pt x="307391" y="55652"/>
                </a:lnTo>
                <a:lnTo>
                  <a:pt x="241167" y="74493"/>
                </a:lnTo>
                <a:lnTo>
                  <a:pt x="175769" y="97015"/>
                </a:lnTo>
                <a:lnTo>
                  <a:pt x="111850" y="122962"/>
                </a:lnTo>
                <a:lnTo>
                  <a:pt x="49104" y="150064"/>
                </a:lnTo>
                <a:lnTo>
                  <a:pt x="0" y="172120"/>
                </a:lnTo>
                <a:lnTo>
                  <a:pt x="0" y="4537774"/>
                </a:lnTo>
                <a:lnTo>
                  <a:pt x="33879" y="4528736"/>
                </a:lnTo>
                <a:lnTo>
                  <a:pt x="66954" y="4520928"/>
                </a:lnTo>
                <a:lnTo>
                  <a:pt x="133621" y="4507593"/>
                </a:lnTo>
                <a:lnTo>
                  <a:pt x="200832" y="4496451"/>
                </a:lnTo>
                <a:lnTo>
                  <a:pt x="578448" y="4441518"/>
                </a:lnTo>
                <a:lnTo>
                  <a:pt x="612967" y="4436174"/>
                </a:lnTo>
                <a:lnTo>
                  <a:pt x="681985" y="4424801"/>
                </a:lnTo>
                <a:lnTo>
                  <a:pt x="750561" y="4410505"/>
                </a:lnTo>
                <a:lnTo>
                  <a:pt x="815668" y="4391042"/>
                </a:lnTo>
                <a:lnTo>
                  <a:pt x="877387" y="4366564"/>
                </a:lnTo>
                <a:lnTo>
                  <a:pt x="935799" y="4337222"/>
                </a:lnTo>
                <a:lnTo>
                  <a:pt x="990986" y="4303170"/>
                </a:lnTo>
                <a:lnTo>
                  <a:pt x="1043028" y="4264558"/>
                </a:lnTo>
                <a:lnTo>
                  <a:pt x="1092008" y="4221539"/>
                </a:lnTo>
                <a:lnTo>
                  <a:pt x="1138005" y="4174266"/>
                </a:lnTo>
                <a:lnTo>
                  <a:pt x="1181102" y="4122889"/>
                </a:lnTo>
                <a:lnTo>
                  <a:pt x="1221379" y="4067563"/>
                </a:lnTo>
                <a:lnTo>
                  <a:pt x="1258722" y="4008428"/>
                </a:lnTo>
                <a:lnTo>
                  <a:pt x="1291520" y="3946791"/>
                </a:lnTo>
                <a:lnTo>
                  <a:pt x="1319900" y="3883273"/>
                </a:lnTo>
                <a:lnTo>
                  <a:pt x="1344441" y="3818115"/>
                </a:lnTo>
                <a:lnTo>
                  <a:pt x="1365722" y="3751558"/>
                </a:lnTo>
                <a:lnTo>
                  <a:pt x="1384321" y="3683843"/>
                </a:lnTo>
                <a:lnTo>
                  <a:pt x="1400605" y="3615245"/>
                </a:lnTo>
                <a:lnTo>
                  <a:pt x="1414287" y="3546269"/>
                </a:lnTo>
                <a:lnTo>
                  <a:pt x="1425494" y="3477039"/>
                </a:lnTo>
                <a:lnTo>
                  <a:pt x="1434359" y="3407585"/>
                </a:lnTo>
                <a:lnTo>
                  <a:pt x="1441010" y="3337938"/>
                </a:lnTo>
                <a:lnTo>
                  <a:pt x="1445578" y="3268127"/>
                </a:lnTo>
                <a:lnTo>
                  <a:pt x="1448193" y="3198183"/>
                </a:lnTo>
                <a:lnTo>
                  <a:pt x="1448986" y="3128136"/>
                </a:lnTo>
                <a:lnTo>
                  <a:pt x="1448741" y="3093084"/>
                </a:lnTo>
                <a:lnTo>
                  <a:pt x="1447043" y="3022939"/>
                </a:lnTo>
                <a:lnTo>
                  <a:pt x="1443849" y="2952766"/>
                </a:lnTo>
                <a:lnTo>
                  <a:pt x="1439301" y="2883599"/>
                </a:lnTo>
                <a:lnTo>
                  <a:pt x="1433508" y="2815546"/>
                </a:lnTo>
                <a:lnTo>
                  <a:pt x="1422958" y="2713659"/>
                </a:lnTo>
                <a:lnTo>
                  <a:pt x="1415049" y="2645808"/>
                </a:lnTo>
                <a:lnTo>
                  <a:pt x="1385785" y="2408191"/>
                </a:lnTo>
                <a:lnTo>
                  <a:pt x="1378579" y="2341377"/>
                </a:lnTo>
                <a:lnTo>
                  <a:pt x="1372431" y="2274632"/>
                </a:lnTo>
                <a:lnTo>
                  <a:pt x="1367852" y="2207948"/>
                </a:lnTo>
                <a:lnTo>
                  <a:pt x="1365354" y="2141312"/>
                </a:lnTo>
                <a:lnTo>
                  <a:pt x="1365045" y="2108010"/>
                </a:lnTo>
                <a:lnTo>
                  <a:pt x="1365448" y="2074716"/>
                </a:lnTo>
                <a:lnTo>
                  <a:pt x="1368645" y="2008150"/>
                </a:lnTo>
                <a:lnTo>
                  <a:pt x="1375456" y="1941602"/>
                </a:lnTo>
                <a:lnTo>
                  <a:pt x="1385318" y="1873158"/>
                </a:lnTo>
                <a:lnTo>
                  <a:pt x="1397615" y="1805232"/>
                </a:lnTo>
                <a:lnTo>
                  <a:pt x="1412327" y="1737878"/>
                </a:lnTo>
                <a:lnTo>
                  <a:pt x="1429434" y="1671146"/>
                </a:lnTo>
                <a:lnTo>
                  <a:pt x="1448918" y="1605089"/>
                </a:lnTo>
                <a:lnTo>
                  <a:pt x="1470760" y="1539760"/>
                </a:lnTo>
                <a:lnTo>
                  <a:pt x="1494939" y="1475209"/>
                </a:lnTo>
                <a:lnTo>
                  <a:pt x="1521437" y="1411489"/>
                </a:lnTo>
                <a:lnTo>
                  <a:pt x="1565509" y="1316842"/>
                </a:lnTo>
                <a:lnTo>
                  <a:pt x="1580511" y="1284785"/>
                </a:lnTo>
                <a:lnTo>
                  <a:pt x="1608992" y="1219928"/>
                </a:lnTo>
                <a:lnTo>
                  <a:pt x="1634263" y="1154070"/>
                </a:lnTo>
                <a:lnTo>
                  <a:pt x="1654912" y="1087200"/>
                </a:lnTo>
                <a:lnTo>
                  <a:pt x="1670424" y="1020033"/>
                </a:lnTo>
                <a:lnTo>
                  <a:pt x="1679865" y="953623"/>
                </a:lnTo>
                <a:lnTo>
                  <a:pt x="1683447" y="887982"/>
                </a:lnTo>
                <a:lnTo>
                  <a:pt x="1683106" y="855452"/>
                </a:lnTo>
                <a:lnTo>
                  <a:pt x="1678297" y="790976"/>
                </a:lnTo>
                <a:lnTo>
                  <a:pt x="1668157" y="727287"/>
                </a:lnTo>
                <a:lnTo>
                  <a:pt x="1652899" y="664391"/>
                </a:lnTo>
                <a:lnTo>
                  <a:pt x="1632734" y="602297"/>
                </a:lnTo>
                <a:lnTo>
                  <a:pt x="1607877" y="541012"/>
                </a:lnTo>
                <a:lnTo>
                  <a:pt x="1578536" y="480545"/>
                </a:lnTo>
                <a:lnTo>
                  <a:pt x="1544923" y="420902"/>
                </a:lnTo>
                <a:lnTo>
                  <a:pt x="1507357" y="365345"/>
                </a:lnTo>
                <a:lnTo>
                  <a:pt x="1464975" y="314443"/>
                </a:lnTo>
                <a:lnTo>
                  <a:pt x="1418658" y="267288"/>
                </a:lnTo>
                <a:lnTo>
                  <a:pt x="1369287" y="222972"/>
                </a:lnTo>
                <a:lnTo>
                  <a:pt x="1317744" y="180588"/>
                </a:lnTo>
                <a:lnTo>
                  <a:pt x="1264072" y="139312"/>
                </a:lnTo>
                <a:lnTo>
                  <a:pt x="1206634" y="102589"/>
                </a:lnTo>
                <a:lnTo>
                  <a:pt x="1145999" y="71687"/>
                </a:lnTo>
                <a:lnTo>
                  <a:pt x="1082685" y="46664"/>
                </a:lnTo>
                <a:lnTo>
                  <a:pt x="1017202" y="27580"/>
                </a:lnTo>
                <a:lnTo>
                  <a:pt x="950615" y="14475"/>
                </a:lnTo>
                <a:lnTo>
                  <a:pt x="883874" y="5805"/>
                </a:lnTo>
                <a:lnTo>
                  <a:pt x="816804" y="1002"/>
                </a:lnTo>
                <a:lnTo>
                  <a:pt x="783198" y="29"/>
                </a:lnTo>
                <a:close/>
              </a:path>
            </a:pathLst>
          </a:custGeom>
          <a:solidFill>
            <a:srgbClr val="FBB9A8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08810" y="2023958"/>
            <a:ext cx="42545" cy="5715"/>
          </a:xfrm>
          <a:custGeom>
            <a:avLst/>
            <a:gdLst/>
            <a:ahLst/>
            <a:cxnLst/>
            <a:rect l="l" t="t" r="r" b="b"/>
            <a:pathLst>
              <a:path w="42544" h="5714">
                <a:moveTo>
                  <a:pt x="13591" y="0"/>
                </a:moveTo>
                <a:lnTo>
                  <a:pt x="0" y="0"/>
                </a:lnTo>
                <a:lnTo>
                  <a:pt x="3774" y="5193"/>
                </a:lnTo>
                <a:lnTo>
                  <a:pt x="42283" y="5193"/>
                </a:lnTo>
                <a:lnTo>
                  <a:pt x="40017" y="4328"/>
                </a:lnTo>
                <a:lnTo>
                  <a:pt x="34733" y="4328"/>
                </a:lnTo>
                <a:lnTo>
                  <a:pt x="33221" y="3462"/>
                </a:lnTo>
                <a:lnTo>
                  <a:pt x="29447" y="2597"/>
                </a:lnTo>
                <a:lnTo>
                  <a:pt x="25671" y="2597"/>
                </a:lnTo>
                <a:lnTo>
                  <a:pt x="21896" y="1731"/>
                </a:lnTo>
                <a:lnTo>
                  <a:pt x="20386" y="1731"/>
                </a:lnTo>
                <a:lnTo>
                  <a:pt x="18877" y="866"/>
                </a:lnTo>
                <a:lnTo>
                  <a:pt x="15101" y="866"/>
                </a:lnTo>
                <a:lnTo>
                  <a:pt x="13591" y="0"/>
                </a:lnTo>
                <a:close/>
              </a:path>
            </a:pathLst>
          </a:custGeom>
          <a:solidFill>
            <a:srgbClr val="C7D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04821" y="2024824"/>
            <a:ext cx="1075690" cy="559435"/>
          </a:xfrm>
          <a:custGeom>
            <a:avLst/>
            <a:gdLst/>
            <a:ahLst/>
            <a:cxnLst/>
            <a:rect l="l" t="t" r="r" b="b"/>
            <a:pathLst>
              <a:path w="1075689" h="559435">
                <a:moveTo>
                  <a:pt x="1075474" y="235419"/>
                </a:moveTo>
                <a:lnTo>
                  <a:pt x="1074712" y="230225"/>
                </a:lnTo>
                <a:lnTo>
                  <a:pt x="1074712" y="225031"/>
                </a:lnTo>
                <a:lnTo>
                  <a:pt x="1073962" y="219837"/>
                </a:lnTo>
                <a:lnTo>
                  <a:pt x="1073962" y="215506"/>
                </a:lnTo>
                <a:lnTo>
                  <a:pt x="1073200" y="209448"/>
                </a:lnTo>
                <a:lnTo>
                  <a:pt x="1073200" y="204254"/>
                </a:lnTo>
                <a:lnTo>
                  <a:pt x="1068679" y="180886"/>
                </a:lnTo>
                <a:lnTo>
                  <a:pt x="1065657" y="172237"/>
                </a:lnTo>
                <a:lnTo>
                  <a:pt x="1065657" y="171373"/>
                </a:lnTo>
                <a:lnTo>
                  <a:pt x="1064145" y="167906"/>
                </a:lnTo>
                <a:lnTo>
                  <a:pt x="1064145" y="167043"/>
                </a:lnTo>
                <a:lnTo>
                  <a:pt x="1063396" y="165315"/>
                </a:lnTo>
                <a:lnTo>
                  <a:pt x="1061885" y="160121"/>
                </a:lnTo>
                <a:lnTo>
                  <a:pt x="1060373" y="157518"/>
                </a:lnTo>
                <a:lnTo>
                  <a:pt x="1059611" y="156654"/>
                </a:lnTo>
                <a:lnTo>
                  <a:pt x="1059611" y="154927"/>
                </a:lnTo>
                <a:lnTo>
                  <a:pt x="1035456" y="136753"/>
                </a:lnTo>
                <a:lnTo>
                  <a:pt x="1023378" y="129832"/>
                </a:lnTo>
                <a:lnTo>
                  <a:pt x="1021105" y="128092"/>
                </a:lnTo>
                <a:lnTo>
                  <a:pt x="1019594" y="127228"/>
                </a:lnTo>
                <a:lnTo>
                  <a:pt x="1017333" y="125501"/>
                </a:lnTo>
                <a:lnTo>
                  <a:pt x="997699" y="113385"/>
                </a:lnTo>
                <a:lnTo>
                  <a:pt x="983348" y="103860"/>
                </a:lnTo>
                <a:lnTo>
                  <a:pt x="972527" y="96075"/>
                </a:lnTo>
                <a:lnTo>
                  <a:pt x="969010" y="94348"/>
                </a:lnTo>
                <a:lnTo>
                  <a:pt x="964476" y="90881"/>
                </a:lnTo>
                <a:lnTo>
                  <a:pt x="959192" y="89154"/>
                </a:lnTo>
                <a:lnTo>
                  <a:pt x="958443" y="88290"/>
                </a:lnTo>
                <a:lnTo>
                  <a:pt x="953147" y="83959"/>
                </a:lnTo>
                <a:lnTo>
                  <a:pt x="950887" y="83096"/>
                </a:lnTo>
                <a:lnTo>
                  <a:pt x="946353" y="78765"/>
                </a:lnTo>
                <a:lnTo>
                  <a:pt x="943330" y="77038"/>
                </a:lnTo>
                <a:lnTo>
                  <a:pt x="940320" y="73571"/>
                </a:lnTo>
                <a:lnTo>
                  <a:pt x="930503" y="66649"/>
                </a:lnTo>
                <a:lnTo>
                  <a:pt x="926719" y="64922"/>
                </a:lnTo>
                <a:lnTo>
                  <a:pt x="923709" y="62318"/>
                </a:lnTo>
                <a:lnTo>
                  <a:pt x="920686" y="60591"/>
                </a:lnTo>
                <a:lnTo>
                  <a:pt x="914641" y="56261"/>
                </a:lnTo>
                <a:lnTo>
                  <a:pt x="910869" y="54533"/>
                </a:lnTo>
                <a:lnTo>
                  <a:pt x="907846" y="52793"/>
                </a:lnTo>
                <a:lnTo>
                  <a:pt x="904074" y="51930"/>
                </a:lnTo>
                <a:lnTo>
                  <a:pt x="901052" y="50203"/>
                </a:lnTo>
                <a:lnTo>
                  <a:pt x="897280" y="48475"/>
                </a:lnTo>
                <a:lnTo>
                  <a:pt x="890485" y="46736"/>
                </a:lnTo>
                <a:lnTo>
                  <a:pt x="887463" y="45008"/>
                </a:lnTo>
                <a:lnTo>
                  <a:pt x="882929" y="43281"/>
                </a:lnTo>
                <a:lnTo>
                  <a:pt x="879906" y="41554"/>
                </a:lnTo>
                <a:lnTo>
                  <a:pt x="875385" y="40678"/>
                </a:lnTo>
                <a:lnTo>
                  <a:pt x="870851" y="38087"/>
                </a:lnTo>
                <a:lnTo>
                  <a:pt x="866317" y="36360"/>
                </a:lnTo>
                <a:lnTo>
                  <a:pt x="865568" y="36360"/>
                </a:lnTo>
                <a:lnTo>
                  <a:pt x="864806" y="35483"/>
                </a:lnTo>
                <a:lnTo>
                  <a:pt x="864057" y="35483"/>
                </a:lnTo>
                <a:lnTo>
                  <a:pt x="858012" y="32893"/>
                </a:lnTo>
                <a:lnTo>
                  <a:pt x="856500" y="32893"/>
                </a:lnTo>
                <a:lnTo>
                  <a:pt x="855751" y="32029"/>
                </a:lnTo>
                <a:lnTo>
                  <a:pt x="854989" y="32029"/>
                </a:lnTo>
                <a:lnTo>
                  <a:pt x="853490" y="31165"/>
                </a:lnTo>
                <a:lnTo>
                  <a:pt x="852728" y="30302"/>
                </a:lnTo>
                <a:lnTo>
                  <a:pt x="846670" y="27698"/>
                </a:lnTo>
                <a:lnTo>
                  <a:pt x="837399" y="24244"/>
                </a:lnTo>
                <a:lnTo>
                  <a:pt x="830072" y="22504"/>
                </a:lnTo>
                <a:lnTo>
                  <a:pt x="828573" y="21640"/>
                </a:lnTo>
                <a:lnTo>
                  <a:pt x="826300" y="21640"/>
                </a:lnTo>
                <a:lnTo>
                  <a:pt x="822528" y="19913"/>
                </a:lnTo>
                <a:lnTo>
                  <a:pt x="813460" y="17310"/>
                </a:lnTo>
                <a:lnTo>
                  <a:pt x="809688" y="16446"/>
                </a:lnTo>
                <a:lnTo>
                  <a:pt x="806665" y="16446"/>
                </a:lnTo>
                <a:lnTo>
                  <a:pt x="802894" y="14719"/>
                </a:lnTo>
                <a:lnTo>
                  <a:pt x="799122" y="13855"/>
                </a:lnTo>
                <a:lnTo>
                  <a:pt x="795350" y="12115"/>
                </a:lnTo>
                <a:lnTo>
                  <a:pt x="787793" y="10388"/>
                </a:lnTo>
                <a:lnTo>
                  <a:pt x="784618" y="10388"/>
                </a:lnTo>
                <a:lnTo>
                  <a:pt x="784618" y="9715"/>
                </a:lnTo>
                <a:lnTo>
                  <a:pt x="779081" y="9715"/>
                </a:lnTo>
                <a:lnTo>
                  <a:pt x="779081" y="8445"/>
                </a:lnTo>
                <a:lnTo>
                  <a:pt x="774649" y="8445"/>
                </a:lnTo>
                <a:lnTo>
                  <a:pt x="774649" y="7175"/>
                </a:lnTo>
                <a:lnTo>
                  <a:pt x="767994" y="7175"/>
                </a:lnTo>
                <a:lnTo>
                  <a:pt x="767994" y="5905"/>
                </a:lnTo>
                <a:lnTo>
                  <a:pt x="762457" y="5905"/>
                </a:lnTo>
                <a:lnTo>
                  <a:pt x="762457" y="4635"/>
                </a:lnTo>
                <a:lnTo>
                  <a:pt x="751497" y="4635"/>
                </a:lnTo>
                <a:lnTo>
                  <a:pt x="747776" y="4330"/>
                </a:lnTo>
                <a:lnTo>
                  <a:pt x="707758" y="4330"/>
                </a:lnTo>
                <a:lnTo>
                  <a:pt x="703224" y="3467"/>
                </a:lnTo>
                <a:lnTo>
                  <a:pt x="696429" y="3467"/>
                </a:lnTo>
                <a:lnTo>
                  <a:pt x="692658" y="2603"/>
                </a:lnTo>
                <a:lnTo>
                  <a:pt x="689635" y="2603"/>
                </a:lnTo>
                <a:lnTo>
                  <a:pt x="684352" y="1739"/>
                </a:lnTo>
                <a:lnTo>
                  <a:pt x="642073" y="1739"/>
                </a:lnTo>
                <a:lnTo>
                  <a:pt x="637540" y="876"/>
                </a:lnTo>
                <a:lnTo>
                  <a:pt x="622439" y="876"/>
                </a:lnTo>
                <a:lnTo>
                  <a:pt x="618655" y="0"/>
                </a:lnTo>
                <a:lnTo>
                  <a:pt x="587705" y="0"/>
                </a:lnTo>
                <a:lnTo>
                  <a:pt x="582612" y="876"/>
                </a:lnTo>
                <a:lnTo>
                  <a:pt x="559015" y="876"/>
                </a:lnTo>
                <a:lnTo>
                  <a:pt x="555231" y="1739"/>
                </a:lnTo>
                <a:lnTo>
                  <a:pt x="552221" y="1739"/>
                </a:lnTo>
                <a:lnTo>
                  <a:pt x="550710" y="2603"/>
                </a:lnTo>
                <a:lnTo>
                  <a:pt x="546925" y="2603"/>
                </a:lnTo>
                <a:lnTo>
                  <a:pt x="544664" y="3467"/>
                </a:lnTo>
                <a:lnTo>
                  <a:pt x="538619" y="3467"/>
                </a:lnTo>
                <a:lnTo>
                  <a:pt x="537108" y="4330"/>
                </a:lnTo>
                <a:lnTo>
                  <a:pt x="477469" y="4330"/>
                </a:lnTo>
                <a:lnTo>
                  <a:pt x="476402" y="4635"/>
                </a:lnTo>
                <a:lnTo>
                  <a:pt x="468680" y="4635"/>
                </a:lnTo>
                <a:lnTo>
                  <a:pt x="468680" y="5905"/>
                </a:lnTo>
                <a:lnTo>
                  <a:pt x="433743" y="5905"/>
                </a:lnTo>
                <a:lnTo>
                  <a:pt x="433743" y="7175"/>
                </a:lnTo>
                <a:lnTo>
                  <a:pt x="404088" y="7175"/>
                </a:lnTo>
                <a:lnTo>
                  <a:pt x="404088" y="8445"/>
                </a:lnTo>
                <a:lnTo>
                  <a:pt x="363855" y="8445"/>
                </a:lnTo>
                <a:lnTo>
                  <a:pt x="363855" y="9715"/>
                </a:lnTo>
                <a:lnTo>
                  <a:pt x="356870" y="9715"/>
                </a:lnTo>
                <a:lnTo>
                  <a:pt x="356870" y="10388"/>
                </a:lnTo>
                <a:lnTo>
                  <a:pt x="318897" y="10388"/>
                </a:lnTo>
                <a:lnTo>
                  <a:pt x="315887" y="11252"/>
                </a:lnTo>
                <a:lnTo>
                  <a:pt x="309841" y="11252"/>
                </a:lnTo>
                <a:lnTo>
                  <a:pt x="307581" y="12115"/>
                </a:lnTo>
                <a:lnTo>
                  <a:pt x="302285" y="12115"/>
                </a:lnTo>
                <a:lnTo>
                  <a:pt x="297002" y="13855"/>
                </a:lnTo>
                <a:lnTo>
                  <a:pt x="295490" y="13855"/>
                </a:lnTo>
                <a:lnTo>
                  <a:pt x="290207" y="15582"/>
                </a:lnTo>
                <a:lnTo>
                  <a:pt x="287185" y="15582"/>
                </a:lnTo>
                <a:lnTo>
                  <a:pt x="284175" y="16446"/>
                </a:lnTo>
                <a:lnTo>
                  <a:pt x="278879" y="16446"/>
                </a:lnTo>
                <a:lnTo>
                  <a:pt x="273596" y="18186"/>
                </a:lnTo>
                <a:lnTo>
                  <a:pt x="258495" y="20777"/>
                </a:lnTo>
                <a:lnTo>
                  <a:pt x="253212" y="22504"/>
                </a:lnTo>
                <a:lnTo>
                  <a:pt x="248678" y="22504"/>
                </a:lnTo>
                <a:lnTo>
                  <a:pt x="241465" y="25107"/>
                </a:lnTo>
                <a:lnTo>
                  <a:pt x="221500" y="32893"/>
                </a:lnTo>
                <a:lnTo>
                  <a:pt x="219989" y="33756"/>
                </a:lnTo>
                <a:lnTo>
                  <a:pt x="217728" y="34620"/>
                </a:lnTo>
                <a:lnTo>
                  <a:pt x="216217" y="34620"/>
                </a:lnTo>
                <a:lnTo>
                  <a:pt x="211683" y="36360"/>
                </a:lnTo>
                <a:lnTo>
                  <a:pt x="207149" y="38950"/>
                </a:lnTo>
                <a:lnTo>
                  <a:pt x="197332" y="41554"/>
                </a:lnTo>
                <a:lnTo>
                  <a:pt x="193560" y="43281"/>
                </a:lnTo>
                <a:lnTo>
                  <a:pt x="189788" y="44145"/>
                </a:lnTo>
                <a:lnTo>
                  <a:pt x="186766" y="45872"/>
                </a:lnTo>
                <a:lnTo>
                  <a:pt x="181483" y="47612"/>
                </a:lnTo>
                <a:lnTo>
                  <a:pt x="169405" y="54533"/>
                </a:lnTo>
                <a:lnTo>
                  <a:pt x="167132" y="56261"/>
                </a:lnTo>
                <a:lnTo>
                  <a:pt x="156565" y="62318"/>
                </a:lnTo>
                <a:lnTo>
                  <a:pt x="153543" y="64922"/>
                </a:lnTo>
                <a:lnTo>
                  <a:pt x="150520" y="65786"/>
                </a:lnTo>
                <a:lnTo>
                  <a:pt x="145237" y="69240"/>
                </a:lnTo>
                <a:lnTo>
                  <a:pt x="140703" y="70980"/>
                </a:lnTo>
                <a:lnTo>
                  <a:pt x="127876" y="79629"/>
                </a:lnTo>
                <a:lnTo>
                  <a:pt x="123342" y="83096"/>
                </a:lnTo>
                <a:lnTo>
                  <a:pt x="117297" y="85686"/>
                </a:lnTo>
                <a:lnTo>
                  <a:pt x="112014" y="89154"/>
                </a:lnTo>
                <a:lnTo>
                  <a:pt x="107492" y="91744"/>
                </a:lnTo>
                <a:lnTo>
                  <a:pt x="103708" y="95211"/>
                </a:lnTo>
                <a:lnTo>
                  <a:pt x="99174" y="97802"/>
                </a:lnTo>
                <a:lnTo>
                  <a:pt x="90881" y="105600"/>
                </a:lnTo>
                <a:lnTo>
                  <a:pt x="84455" y="110782"/>
                </a:lnTo>
                <a:lnTo>
                  <a:pt x="81318" y="114249"/>
                </a:lnTo>
                <a:lnTo>
                  <a:pt x="47078" y="148869"/>
                </a:lnTo>
                <a:lnTo>
                  <a:pt x="43307" y="153200"/>
                </a:lnTo>
                <a:lnTo>
                  <a:pt x="41046" y="154927"/>
                </a:lnTo>
                <a:lnTo>
                  <a:pt x="38023" y="159258"/>
                </a:lnTo>
                <a:lnTo>
                  <a:pt x="35001" y="161848"/>
                </a:lnTo>
                <a:lnTo>
                  <a:pt x="30467" y="169633"/>
                </a:lnTo>
                <a:lnTo>
                  <a:pt x="27444" y="173101"/>
                </a:lnTo>
                <a:lnTo>
                  <a:pt x="14617" y="209448"/>
                </a:lnTo>
                <a:lnTo>
                  <a:pt x="7823" y="239737"/>
                </a:lnTo>
                <a:lnTo>
                  <a:pt x="8572" y="239737"/>
                </a:lnTo>
                <a:lnTo>
                  <a:pt x="6311" y="250990"/>
                </a:lnTo>
                <a:lnTo>
                  <a:pt x="4800" y="259651"/>
                </a:lnTo>
                <a:lnTo>
                  <a:pt x="4800" y="262242"/>
                </a:lnTo>
                <a:lnTo>
                  <a:pt x="2527" y="277825"/>
                </a:lnTo>
                <a:lnTo>
                  <a:pt x="1651" y="286473"/>
                </a:lnTo>
                <a:lnTo>
                  <a:pt x="0" y="317639"/>
                </a:lnTo>
                <a:lnTo>
                  <a:pt x="76" y="326288"/>
                </a:lnTo>
                <a:lnTo>
                  <a:pt x="1028" y="340144"/>
                </a:lnTo>
                <a:lnTo>
                  <a:pt x="1028" y="349656"/>
                </a:lnTo>
                <a:lnTo>
                  <a:pt x="1778" y="355714"/>
                </a:lnTo>
                <a:lnTo>
                  <a:pt x="1778" y="360908"/>
                </a:lnTo>
                <a:lnTo>
                  <a:pt x="2527" y="366102"/>
                </a:lnTo>
                <a:lnTo>
                  <a:pt x="2527" y="372160"/>
                </a:lnTo>
                <a:lnTo>
                  <a:pt x="4800" y="387743"/>
                </a:lnTo>
                <a:lnTo>
                  <a:pt x="6311" y="393801"/>
                </a:lnTo>
                <a:lnTo>
                  <a:pt x="7061" y="398132"/>
                </a:lnTo>
                <a:lnTo>
                  <a:pt x="8572" y="403313"/>
                </a:lnTo>
                <a:lnTo>
                  <a:pt x="12534" y="412838"/>
                </a:lnTo>
                <a:lnTo>
                  <a:pt x="14236" y="416306"/>
                </a:lnTo>
                <a:lnTo>
                  <a:pt x="19900" y="430149"/>
                </a:lnTo>
                <a:lnTo>
                  <a:pt x="22923" y="434479"/>
                </a:lnTo>
                <a:lnTo>
                  <a:pt x="25184" y="438810"/>
                </a:lnTo>
                <a:lnTo>
                  <a:pt x="26695" y="440537"/>
                </a:lnTo>
                <a:lnTo>
                  <a:pt x="28206" y="443128"/>
                </a:lnTo>
                <a:lnTo>
                  <a:pt x="28956" y="443992"/>
                </a:lnTo>
                <a:lnTo>
                  <a:pt x="31978" y="449186"/>
                </a:lnTo>
                <a:lnTo>
                  <a:pt x="34251" y="450926"/>
                </a:lnTo>
                <a:lnTo>
                  <a:pt x="35750" y="454380"/>
                </a:lnTo>
                <a:lnTo>
                  <a:pt x="39535" y="458711"/>
                </a:lnTo>
                <a:lnTo>
                  <a:pt x="45567" y="466496"/>
                </a:lnTo>
                <a:lnTo>
                  <a:pt x="49352" y="470827"/>
                </a:lnTo>
                <a:lnTo>
                  <a:pt x="57658" y="478612"/>
                </a:lnTo>
                <a:lnTo>
                  <a:pt x="59156" y="480352"/>
                </a:lnTo>
                <a:lnTo>
                  <a:pt x="61429" y="480352"/>
                </a:lnTo>
                <a:lnTo>
                  <a:pt x="62179" y="481215"/>
                </a:lnTo>
                <a:lnTo>
                  <a:pt x="63690" y="482079"/>
                </a:lnTo>
                <a:lnTo>
                  <a:pt x="64452" y="482942"/>
                </a:lnTo>
                <a:lnTo>
                  <a:pt x="71247" y="488137"/>
                </a:lnTo>
                <a:lnTo>
                  <a:pt x="81813" y="495058"/>
                </a:lnTo>
                <a:lnTo>
                  <a:pt x="84074" y="495922"/>
                </a:lnTo>
                <a:lnTo>
                  <a:pt x="99936" y="503720"/>
                </a:lnTo>
                <a:lnTo>
                  <a:pt x="130898" y="514096"/>
                </a:lnTo>
                <a:lnTo>
                  <a:pt x="138950" y="515835"/>
                </a:lnTo>
                <a:lnTo>
                  <a:pt x="147218" y="518426"/>
                </a:lnTo>
                <a:lnTo>
                  <a:pt x="164122" y="521893"/>
                </a:lnTo>
                <a:lnTo>
                  <a:pt x="187528" y="525348"/>
                </a:lnTo>
                <a:lnTo>
                  <a:pt x="189788" y="526224"/>
                </a:lnTo>
                <a:lnTo>
                  <a:pt x="195834" y="527088"/>
                </a:lnTo>
                <a:lnTo>
                  <a:pt x="198843" y="527088"/>
                </a:lnTo>
                <a:lnTo>
                  <a:pt x="201866" y="527951"/>
                </a:lnTo>
                <a:lnTo>
                  <a:pt x="204889" y="527951"/>
                </a:lnTo>
                <a:lnTo>
                  <a:pt x="207911" y="528815"/>
                </a:lnTo>
                <a:lnTo>
                  <a:pt x="213944" y="528815"/>
                </a:lnTo>
                <a:lnTo>
                  <a:pt x="221500" y="530542"/>
                </a:lnTo>
                <a:lnTo>
                  <a:pt x="232067" y="532282"/>
                </a:lnTo>
                <a:lnTo>
                  <a:pt x="246888" y="534873"/>
                </a:lnTo>
                <a:lnTo>
                  <a:pt x="262267" y="536600"/>
                </a:lnTo>
                <a:lnTo>
                  <a:pt x="265290" y="537464"/>
                </a:lnTo>
                <a:lnTo>
                  <a:pt x="275869" y="539203"/>
                </a:lnTo>
                <a:lnTo>
                  <a:pt x="281152" y="539203"/>
                </a:lnTo>
                <a:lnTo>
                  <a:pt x="286435" y="540067"/>
                </a:lnTo>
                <a:lnTo>
                  <a:pt x="291719" y="540067"/>
                </a:lnTo>
                <a:lnTo>
                  <a:pt x="297002" y="540931"/>
                </a:lnTo>
                <a:lnTo>
                  <a:pt x="306070" y="540931"/>
                </a:lnTo>
                <a:lnTo>
                  <a:pt x="315125" y="541794"/>
                </a:lnTo>
                <a:lnTo>
                  <a:pt x="351370" y="541794"/>
                </a:lnTo>
                <a:lnTo>
                  <a:pt x="355904" y="542658"/>
                </a:lnTo>
                <a:lnTo>
                  <a:pt x="358165" y="542658"/>
                </a:lnTo>
                <a:lnTo>
                  <a:pt x="359676" y="543534"/>
                </a:lnTo>
                <a:lnTo>
                  <a:pt x="380060" y="546125"/>
                </a:lnTo>
                <a:lnTo>
                  <a:pt x="390956" y="547852"/>
                </a:lnTo>
                <a:lnTo>
                  <a:pt x="417182" y="553046"/>
                </a:lnTo>
                <a:lnTo>
                  <a:pt x="421589" y="553046"/>
                </a:lnTo>
                <a:lnTo>
                  <a:pt x="425361" y="553910"/>
                </a:lnTo>
                <a:lnTo>
                  <a:pt x="429145" y="553910"/>
                </a:lnTo>
                <a:lnTo>
                  <a:pt x="432917" y="554774"/>
                </a:lnTo>
                <a:lnTo>
                  <a:pt x="438200" y="555650"/>
                </a:lnTo>
                <a:lnTo>
                  <a:pt x="440461" y="555650"/>
                </a:lnTo>
                <a:lnTo>
                  <a:pt x="444246" y="556514"/>
                </a:lnTo>
                <a:lnTo>
                  <a:pt x="454812" y="556514"/>
                </a:lnTo>
                <a:lnTo>
                  <a:pt x="462572" y="557377"/>
                </a:lnTo>
                <a:lnTo>
                  <a:pt x="471043" y="557377"/>
                </a:lnTo>
                <a:lnTo>
                  <a:pt x="489546" y="559104"/>
                </a:lnTo>
                <a:lnTo>
                  <a:pt x="546925" y="559104"/>
                </a:lnTo>
                <a:lnTo>
                  <a:pt x="551459" y="558241"/>
                </a:lnTo>
                <a:lnTo>
                  <a:pt x="578637" y="554774"/>
                </a:lnTo>
                <a:lnTo>
                  <a:pt x="608850" y="551319"/>
                </a:lnTo>
                <a:lnTo>
                  <a:pt x="617156" y="549592"/>
                </a:lnTo>
                <a:lnTo>
                  <a:pt x="632256" y="546989"/>
                </a:lnTo>
                <a:lnTo>
                  <a:pt x="645160" y="546989"/>
                </a:lnTo>
                <a:lnTo>
                  <a:pt x="661631" y="545261"/>
                </a:lnTo>
                <a:lnTo>
                  <a:pt x="676046" y="545261"/>
                </a:lnTo>
                <a:lnTo>
                  <a:pt x="679069" y="544398"/>
                </a:lnTo>
                <a:lnTo>
                  <a:pt x="701713" y="541794"/>
                </a:lnTo>
                <a:lnTo>
                  <a:pt x="713041" y="540931"/>
                </a:lnTo>
                <a:lnTo>
                  <a:pt x="723328" y="540931"/>
                </a:lnTo>
                <a:lnTo>
                  <a:pt x="728649" y="540067"/>
                </a:lnTo>
                <a:lnTo>
                  <a:pt x="734187" y="540067"/>
                </a:lnTo>
                <a:lnTo>
                  <a:pt x="739470" y="539203"/>
                </a:lnTo>
                <a:lnTo>
                  <a:pt x="745515" y="539203"/>
                </a:lnTo>
                <a:lnTo>
                  <a:pt x="750798" y="538340"/>
                </a:lnTo>
                <a:lnTo>
                  <a:pt x="753821" y="538340"/>
                </a:lnTo>
                <a:lnTo>
                  <a:pt x="755332" y="537464"/>
                </a:lnTo>
                <a:lnTo>
                  <a:pt x="758342" y="537464"/>
                </a:lnTo>
                <a:lnTo>
                  <a:pt x="774954" y="534873"/>
                </a:lnTo>
                <a:lnTo>
                  <a:pt x="782510" y="534873"/>
                </a:lnTo>
                <a:lnTo>
                  <a:pt x="786282" y="534009"/>
                </a:lnTo>
                <a:lnTo>
                  <a:pt x="796099" y="532282"/>
                </a:lnTo>
                <a:lnTo>
                  <a:pt x="801382" y="532282"/>
                </a:lnTo>
                <a:lnTo>
                  <a:pt x="812711" y="530542"/>
                </a:lnTo>
                <a:lnTo>
                  <a:pt x="830834" y="530542"/>
                </a:lnTo>
                <a:lnTo>
                  <a:pt x="834605" y="529678"/>
                </a:lnTo>
                <a:lnTo>
                  <a:pt x="845185" y="529678"/>
                </a:lnTo>
                <a:lnTo>
                  <a:pt x="851217" y="528815"/>
                </a:lnTo>
                <a:lnTo>
                  <a:pt x="863930" y="528815"/>
                </a:lnTo>
                <a:lnTo>
                  <a:pt x="880186" y="527088"/>
                </a:lnTo>
                <a:lnTo>
                  <a:pt x="900303" y="523621"/>
                </a:lnTo>
                <a:lnTo>
                  <a:pt x="916152" y="519290"/>
                </a:lnTo>
                <a:lnTo>
                  <a:pt x="920686" y="517563"/>
                </a:lnTo>
                <a:lnTo>
                  <a:pt x="925969" y="516699"/>
                </a:lnTo>
                <a:lnTo>
                  <a:pt x="930503" y="514972"/>
                </a:lnTo>
                <a:lnTo>
                  <a:pt x="935786" y="512368"/>
                </a:lnTo>
                <a:lnTo>
                  <a:pt x="966177" y="501116"/>
                </a:lnTo>
                <a:lnTo>
                  <a:pt x="981087" y="492467"/>
                </a:lnTo>
                <a:lnTo>
                  <a:pt x="982599" y="492467"/>
                </a:lnTo>
                <a:lnTo>
                  <a:pt x="983348" y="491604"/>
                </a:lnTo>
                <a:lnTo>
                  <a:pt x="987132" y="489000"/>
                </a:lnTo>
                <a:lnTo>
                  <a:pt x="991654" y="486410"/>
                </a:lnTo>
                <a:lnTo>
                  <a:pt x="997699" y="482079"/>
                </a:lnTo>
                <a:lnTo>
                  <a:pt x="1027150" y="450049"/>
                </a:lnTo>
                <a:lnTo>
                  <a:pt x="1030173" y="446595"/>
                </a:lnTo>
                <a:lnTo>
                  <a:pt x="1033183" y="442264"/>
                </a:lnTo>
                <a:lnTo>
                  <a:pt x="1033945" y="439674"/>
                </a:lnTo>
                <a:lnTo>
                  <a:pt x="1036205" y="435343"/>
                </a:lnTo>
                <a:lnTo>
                  <a:pt x="1036967" y="434479"/>
                </a:lnTo>
                <a:lnTo>
                  <a:pt x="1037717" y="432752"/>
                </a:lnTo>
                <a:lnTo>
                  <a:pt x="1039228" y="431012"/>
                </a:lnTo>
                <a:lnTo>
                  <a:pt x="1039990" y="428421"/>
                </a:lnTo>
                <a:lnTo>
                  <a:pt x="1041488" y="425818"/>
                </a:lnTo>
                <a:lnTo>
                  <a:pt x="1042250" y="423227"/>
                </a:lnTo>
                <a:lnTo>
                  <a:pt x="1043762" y="420624"/>
                </a:lnTo>
                <a:lnTo>
                  <a:pt x="1045273" y="417169"/>
                </a:lnTo>
                <a:lnTo>
                  <a:pt x="1046784" y="412838"/>
                </a:lnTo>
                <a:lnTo>
                  <a:pt x="1049045" y="407644"/>
                </a:lnTo>
                <a:lnTo>
                  <a:pt x="1049794" y="402450"/>
                </a:lnTo>
                <a:lnTo>
                  <a:pt x="1052817" y="392074"/>
                </a:lnTo>
                <a:lnTo>
                  <a:pt x="1054328" y="387743"/>
                </a:lnTo>
                <a:lnTo>
                  <a:pt x="1061885" y="360908"/>
                </a:lnTo>
                <a:lnTo>
                  <a:pt x="1062634" y="355714"/>
                </a:lnTo>
                <a:lnTo>
                  <a:pt x="1069428" y="323697"/>
                </a:lnTo>
                <a:lnTo>
                  <a:pt x="1070940" y="317639"/>
                </a:lnTo>
                <a:lnTo>
                  <a:pt x="1071549" y="314172"/>
                </a:lnTo>
                <a:lnTo>
                  <a:pt x="1071702" y="313309"/>
                </a:lnTo>
                <a:lnTo>
                  <a:pt x="1070940" y="314172"/>
                </a:lnTo>
                <a:lnTo>
                  <a:pt x="1073200" y="304660"/>
                </a:lnTo>
                <a:lnTo>
                  <a:pt x="1073200" y="297726"/>
                </a:lnTo>
                <a:lnTo>
                  <a:pt x="1074712" y="280416"/>
                </a:lnTo>
                <a:lnTo>
                  <a:pt x="1074712" y="275234"/>
                </a:lnTo>
                <a:lnTo>
                  <a:pt x="1075474" y="270040"/>
                </a:lnTo>
                <a:lnTo>
                  <a:pt x="1075474" y="235419"/>
                </a:lnTo>
                <a:close/>
              </a:path>
            </a:pathLst>
          </a:custGeom>
          <a:solidFill>
            <a:srgbClr val="C7D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23773" y="2732641"/>
            <a:ext cx="280670" cy="78105"/>
          </a:xfrm>
          <a:custGeom>
            <a:avLst/>
            <a:gdLst/>
            <a:ahLst/>
            <a:cxnLst/>
            <a:rect l="l" t="t" r="r" b="b"/>
            <a:pathLst>
              <a:path w="280669" h="78105">
                <a:moveTo>
                  <a:pt x="155806" y="0"/>
                </a:moveTo>
                <a:lnTo>
                  <a:pt x="94259" y="0"/>
                </a:lnTo>
                <a:lnTo>
                  <a:pt x="59367" y="25963"/>
                </a:lnTo>
                <a:lnTo>
                  <a:pt x="34861" y="34618"/>
                </a:lnTo>
                <a:lnTo>
                  <a:pt x="18661" y="51927"/>
                </a:lnTo>
                <a:lnTo>
                  <a:pt x="8917" y="60582"/>
                </a:lnTo>
                <a:lnTo>
                  <a:pt x="3790" y="69237"/>
                </a:lnTo>
                <a:lnTo>
                  <a:pt x="1432" y="69237"/>
                </a:lnTo>
                <a:lnTo>
                  <a:pt x="0" y="77892"/>
                </a:lnTo>
                <a:lnTo>
                  <a:pt x="280269" y="77892"/>
                </a:lnTo>
                <a:lnTo>
                  <a:pt x="262628" y="51927"/>
                </a:lnTo>
                <a:lnTo>
                  <a:pt x="246552" y="43273"/>
                </a:lnTo>
                <a:lnTo>
                  <a:pt x="227855" y="34618"/>
                </a:lnTo>
                <a:lnTo>
                  <a:pt x="206512" y="17308"/>
                </a:lnTo>
                <a:lnTo>
                  <a:pt x="182504" y="8653"/>
                </a:lnTo>
                <a:lnTo>
                  <a:pt x="1558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56947" y="2732641"/>
            <a:ext cx="417195" cy="60960"/>
          </a:xfrm>
          <a:custGeom>
            <a:avLst/>
            <a:gdLst/>
            <a:ahLst/>
            <a:cxnLst/>
            <a:rect l="l" t="t" r="r" b="b"/>
            <a:pathLst>
              <a:path w="417195" h="60960">
                <a:moveTo>
                  <a:pt x="149677" y="0"/>
                </a:moveTo>
                <a:lnTo>
                  <a:pt x="92289" y="0"/>
                </a:lnTo>
                <a:lnTo>
                  <a:pt x="66746" y="8653"/>
                </a:lnTo>
                <a:lnTo>
                  <a:pt x="43785" y="25963"/>
                </a:lnTo>
                <a:lnTo>
                  <a:pt x="23774" y="34618"/>
                </a:lnTo>
                <a:lnTo>
                  <a:pt x="7075" y="51927"/>
                </a:lnTo>
                <a:lnTo>
                  <a:pt x="0" y="60582"/>
                </a:lnTo>
                <a:lnTo>
                  <a:pt x="416934" y="60582"/>
                </a:lnTo>
                <a:lnTo>
                  <a:pt x="378686" y="51927"/>
                </a:lnTo>
                <a:lnTo>
                  <a:pt x="246057" y="51927"/>
                </a:lnTo>
                <a:lnTo>
                  <a:pt x="213042" y="25963"/>
                </a:lnTo>
                <a:lnTo>
                  <a:pt x="180794" y="8653"/>
                </a:lnTo>
                <a:lnTo>
                  <a:pt x="1496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87190" y="2732645"/>
            <a:ext cx="977900" cy="60960"/>
          </a:xfrm>
          <a:custGeom>
            <a:avLst/>
            <a:gdLst/>
            <a:ahLst/>
            <a:cxnLst/>
            <a:rect l="l" t="t" r="r" b="b"/>
            <a:pathLst>
              <a:path w="977900" h="60960">
                <a:moveTo>
                  <a:pt x="977557" y="59067"/>
                </a:moveTo>
                <a:lnTo>
                  <a:pt x="968717" y="51930"/>
                </a:lnTo>
                <a:lnTo>
                  <a:pt x="954405" y="43268"/>
                </a:lnTo>
                <a:lnTo>
                  <a:pt x="936472" y="25958"/>
                </a:lnTo>
                <a:lnTo>
                  <a:pt x="889596" y="25958"/>
                </a:lnTo>
                <a:lnTo>
                  <a:pt x="860590" y="34620"/>
                </a:lnTo>
                <a:lnTo>
                  <a:pt x="827836" y="51930"/>
                </a:lnTo>
                <a:lnTo>
                  <a:pt x="814806" y="34620"/>
                </a:lnTo>
                <a:lnTo>
                  <a:pt x="797458" y="25958"/>
                </a:lnTo>
                <a:lnTo>
                  <a:pt x="776732" y="25958"/>
                </a:lnTo>
                <a:lnTo>
                  <a:pt x="753554" y="34620"/>
                </a:lnTo>
                <a:lnTo>
                  <a:pt x="728865" y="43268"/>
                </a:lnTo>
                <a:lnTo>
                  <a:pt x="703592" y="43268"/>
                </a:lnTo>
                <a:lnTo>
                  <a:pt x="678662" y="51930"/>
                </a:lnTo>
                <a:lnTo>
                  <a:pt x="596506" y="51930"/>
                </a:lnTo>
                <a:lnTo>
                  <a:pt x="579983" y="43268"/>
                </a:lnTo>
                <a:lnTo>
                  <a:pt x="564299" y="34620"/>
                </a:lnTo>
                <a:lnTo>
                  <a:pt x="518668" y="8648"/>
                </a:lnTo>
                <a:lnTo>
                  <a:pt x="502666" y="0"/>
                </a:lnTo>
                <a:lnTo>
                  <a:pt x="467207" y="0"/>
                </a:lnTo>
                <a:lnTo>
                  <a:pt x="447014" y="8648"/>
                </a:lnTo>
                <a:lnTo>
                  <a:pt x="424662" y="25958"/>
                </a:lnTo>
                <a:lnTo>
                  <a:pt x="399783" y="51930"/>
                </a:lnTo>
                <a:lnTo>
                  <a:pt x="373507" y="34620"/>
                </a:lnTo>
                <a:lnTo>
                  <a:pt x="342633" y="25958"/>
                </a:lnTo>
                <a:lnTo>
                  <a:pt x="271030" y="25958"/>
                </a:lnTo>
                <a:lnTo>
                  <a:pt x="246532" y="34620"/>
                </a:lnTo>
                <a:lnTo>
                  <a:pt x="200494" y="34620"/>
                </a:lnTo>
                <a:lnTo>
                  <a:pt x="179819" y="25958"/>
                </a:lnTo>
                <a:lnTo>
                  <a:pt x="161277" y="8648"/>
                </a:lnTo>
                <a:lnTo>
                  <a:pt x="145313" y="0"/>
                </a:lnTo>
                <a:lnTo>
                  <a:pt x="122834" y="0"/>
                </a:lnTo>
                <a:lnTo>
                  <a:pt x="117182" y="8648"/>
                </a:lnTo>
                <a:lnTo>
                  <a:pt x="115836" y="25958"/>
                </a:lnTo>
                <a:lnTo>
                  <a:pt x="92608" y="25958"/>
                </a:lnTo>
                <a:lnTo>
                  <a:pt x="62496" y="43268"/>
                </a:lnTo>
                <a:lnTo>
                  <a:pt x="29311" y="51930"/>
                </a:lnTo>
                <a:lnTo>
                  <a:pt x="0" y="60579"/>
                </a:lnTo>
                <a:lnTo>
                  <a:pt x="974864" y="60579"/>
                </a:lnTo>
                <a:lnTo>
                  <a:pt x="977557" y="590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08746" y="2767266"/>
            <a:ext cx="328295" cy="34925"/>
          </a:xfrm>
          <a:custGeom>
            <a:avLst/>
            <a:gdLst/>
            <a:ahLst/>
            <a:cxnLst/>
            <a:rect l="l" t="t" r="r" b="b"/>
            <a:pathLst>
              <a:path w="328294" h="34925">
                <a:moveTo>
                  <a:pt x="328104" y="34620"/>
                </a:moveTo>
                <a:lnTo>
                  <a:pt x="326390" y="25958"/>
                </a:lnTo>
                <a:lnTo>
                  <a:pt x="324675" y="17310"/>
                </a:lnTo>
                <a:lnTo>
                  <a:pt x="317030" y="8648"/>
                </a:lnTo>
                <a:lnTo>
                  <a:pt x="306857" y="0"/>
                </a:lnTo>
                <a:lnTo>
                  <a:pt x="294106" y="8648"/>
                </a:lnTo>
                <a:lnTo>
                  <a:pt x="278752" y="8648"/>
                </a:lnTo>
                <a:lnTo>
                  <a:pt x="260756" y="17310"/>
                </a:lnTo>
                <a:lnTo>
                  <a:pt x="240093" y="25958"/>
                </a:lnTo>
                <a:lnTo>
                  <a:pt x="216700" y="25958"/>
                </a:lnTo>
                <a:lnTo>
                  <a:pt x="190563" y="17310"/>
                </a:lnTo>
                <a:lnTo>
                  <a:pt x="166662" y="0"/>
                </a:lnTo>
                <a:lnTo>
                  <a:pt x="110502" y="0"/>
                </a:lnTo>
                <a:lnTo>
                  <a:pt x="82651" y="8648"/>
                </a:lnTo>
                <a:lnTo>
                  <a:pt x="57899" y="17310"/>
                </a:lnTo>
                <a:lnTo>
                  <a:pt x="26517" y="17310"/>
                </a:lnTo>
                <a:lnTo>
                  <a:pt x="0" y="34620"/>
                </a:lnTo>
                <a:lnTo>
                  <a:pt x="328104" y="346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3121" y="2767260"/>
            <a:ext cx="1279525" cy="60960"/>
          </a:xfrm>
          <a:custGeom>
            <a:avLst/>
            <a:gdLst/>
            <a:ahLst/>
            <a:cxnLst/>
            <a:rect l="l" t="t" r="r" b="b"/>
            <a:pathLst>
              <a:path w="1279525" h="60960">
                <a:moveTo>
                  <a:pt x="156836" y="0"/>
                </a:moveTo>
                <a:lnTo>
                  <a:pt x="127415" y="0"/>
                </a:lnTo>
                <a:lnTo>
                  <a:pt x="98686" y="17308"/>
                </a:lnTo>
                <a:lnTo>
                  <a:pt x="68990" y="25963"/>
                </a:lnTo>
                <a:lnTo>
                  <a:pt x="43489" y="34618"/>
                </a:lnTo>
                <a:lnTo>
                  <a:pt x="20915" y="43273"/>
                </a:lnTo>
                <a:lnTo>
                  <a:pt x="0" y="60584"/>
                </a:lnTo>
                <a:lnTo>
                  <a:pt x="1279378" y="60584"/>
                </a:lnTo>
                <a:lnTo>
                  <a:pt x="1276692" y="51929"/>
                </a:lnTo>
                <a:lnTo>
                  <a:pt x="1271877" y="43273"/>
                </a:lnTo>
                <a:lnTo>
                  <a:pt x="1272044" y="34618"/>
                </a:lnTo>
                <a:lnTo>
                  <a:pt x="1278938" y="25963"/>
                </a:lnTo>
                <a:lnTo>
                  <a:pt x="241043" y="25963"/>
                </a:lnTo>
                <a:lnTo>
                  <a:pt x="214469" y="17308"/>
                </a:lnTo>
                <a:lnTo>
                  <a:pt x="1568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25084" y="2775915"/>
            <a:ext cx="231140" cy="43815"/>
          </a:xfrm>
          <a:custGeom>
            <a:avLst/>
            <a:gdLst/>
            <a:ahLst/>
            <a:cxnLst/>
            <a:rect l="l" t="t" r="r" b="b"/>
            <a:pathLst>
              <a:path w="231139" h="43814">
                <a:moveTo>
                  <a:pt x="214510" y="0"/>
                </a:moveTo>
                <a:lnTo>
                  <a:pt x="136316" y="0"/>
                </a:lnTo>
                <a:lnTo>
                  <a:pt x="74141" y="17308"/>
                </a:lnTo>
                <a:lnTo>
                  <a:pt x="46611" y="25963"/>
                </a:lnTo>
                <a:lnTo>
                  <a:pt x="25024" y="34618"/>
                </a:lnTo>
                <a:lnTo>
                  <a:pt x="0" y="43273"/>
                </a:lnTo>
                <a:lnTo>
                  <a:pt x="222055" y="43273"/>
                </a:lnTo>
                <a:lnTo>
                  <a:pt x="231040" y="25963"/>
                </a:lnTo>
                <a:lnTo>
                  <a:pt x="227796" y="8653"/>
                </a:lnTo>
                <a:lnTo>
                  <a:pt x="2145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29166" y="2775915"/>
            <a:ext cx="842010" cy="43815"/>
          </a:xfrm>
          <a:custGeom>
            <a:avLst/>
            <a:gdLst/>
            <a:ahLst/>
            <a:cxnLst/>
            <a:rect l="l" t="t" r="r" b="b"/>
            <a:pathLst>
              <a:path w="842010" h="43814">
                <a:moveTo>
                  <a:pt x="567944" y="8661"/>
                </a:moveTo>
                <a:lnTo>
                  <a:pt x="531469" y="0"/>
                </a:lnTo>
                <a:lnTo>
                  <a:pt x="499325" y="0"/>
                </a:lnTo>
                <a:lnTo>
                  <a:pt x="473837" y="8661"/>
                </a:lnTo>
                <a:lnTo>
                  <a:pt x="567944" y="8661"/>
                </a:lnTo>
                <a:close/>
              </a:path>
              <a:path w="842010" h="43814">
                <a:moveTo>
                  <a:pt x="841908" y="43281"/>
                </a:moveTo>
                <a:lnTo>
                  <a:pt x="821905" y="25971"/>
                </a:lnTo>
                <a:lnTo>
                  <a:pt x="800519" y="17310"/>
                </a:lnTo>
                <a:lnTo>
                  <a:pt x="755599" y="0"/>
                </a:lnTo>
                <a:lnTo>
                  <a:pt x="733082" y="0"/>
                </a:lnTo>
                <a:lnTo>
                  <a:pt x="711200" y="8661"/>
                </a:lnTo>
                <a:lnTo>
                  <a:pt x="680389" y="17310"/>
                </a:lnTo>
                <a:lnTo>
                  <a:pt x="213728" y="17310"/>
                </a:lnTo>
                <a:lnTo>
                  <a:pt x="193763" y="8661"/>
                </a:lnTo>
                <a:lnTo>
                  <a:pt x="168973" y="0"/>
                </a:lnTo>
                <a:lnTo>
                  <a:pt x="109181" y="0"/>
                </a:lnTo>
                <a:lnTo>
                  <a:pt x="76327" y="8661"/>
                </a:lnTo>
                <a:lnTo>
                  <a:pt x="58254" y="17310"/>
                </a:lnTo>
                <a:lnTo>
                  <a:pt x="39522" y="25971"/>
                </a:lnTo>
                <a:lnTo>
                  <a:pt x="20104" y="34620"/>
                </a:lnTo>
                <a:lnTo>
                  <a:pt x="0" y="43281"/>
                </a:lnTo>
                <a:lnTo>
                  <a:pt x="841908" y="432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20849" y="2775915"/>
            <a:ext cx="45085" cy="8890"/>
          </a:xfrm>
          <a:custGeom>
            <a:avLst/>
            <a:gdLst/>
            <a:ahLst/>
            <a:cxnLst/>
            <a:rect l="l" t="t" r="r" b="b"/>
            <a:pathLst>
              <a:path w="45085" h="8889">
                <a:moveTo>
                  <a:pt x="21362" y="0"/>
                </a:moveTo>
                <a:lnTo>
                  <a:pt x="0" y="8653"/>
                </a:lnTo>
                <a:lnTo>
                  <a:pt x="45015" y="8653"/>
                </a:lnTo>
                <a:lnTo>
                  <a:pt x="213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8951" y="2784576"/>
            <a:ext cx="3840479" cy="3843020"/>
          </a:xfrm>
          <a:custGeom>
            <a:avLst/>
            <a:gdLst/>
            <a:ahLst/>
            <a:cxnLst/>
            <a:rect l="l" t="t" r="r" b="b"/>
            <a:pathLst>
              <a:path w="3840479" h="3843020">
                <a:moveTo>
                  <a:pt x="56807" y="43268"/>
                </a:moveTo>
                <a:lnTo>
                  <a:pt x="48323" y="34620"/>
                </a:lnTo>
                <a:lnTo>
                  <a:pt x="38760" y="34620"/>
                </a:lnTo>
                <a:lnTo>
                  <a:pt x="31711" y="25958"/>
                </a:lnTo>
                <a:lnTo>
                  <a:pt x="30797" y="17310"/>
                </a:lnTo>
                <a:lnTo>
                  <a:pt x="39624" y="0"/>
                </a:lnTo>
                <a:lnTo>
                  <a:pt x="21526" y="0"/>
                </a:lnTo>
                <a:lnTo>
                  <a:pt x="9918" y="8648"/>
                </a:lnTo>
                <a:lnTo>
                  <a:pt x="4635" y="17310"/>
                </a:lnTo>
                <a:lnTo>
                  <a:pt x="5549" y="25958"/>
                </a:lnTo>
                <a:lnTo>
                  <a:pt x="12471" y="34620"/>
                </a:lnTo>
                <a:lnTo>
                  <a:pt x="25298" y="34620"/>
                </a:lnTo>
                <a:lnTo>
                  <a:pt x="43840" y="43268"/>
                </a:lnTo>
                <a:lnTo>
                  <a:pt x="56807" y="43268"/>
                </a:lnTo>
                <a:close/>
              </a:path>
              <a:path w="3840479" h="3843020">
                <a:moveTo>
                  <a:pt x="61328" y="3782149"/>
                </a:moveTo>
                <a:lnTo>
                  <a:pt x="61302" y="3781171"/>
                </a:lnTo>
                <a:lnTo>
                  <a:pt x="59842" y="3782149"/>
                </a:lnTo>
                <a:lnTo>
                  <a:pt x="39458" y="3782149"/>
                </a:lnTo>
                <a:lnTo>
                  <a:pt x="47777" y="3799459"/>
                </a:lnTo>
                <a:lnTo>
                  <a:pt x="53962" y="3816769"/>
                </a:lnTo>
                <a:lnTo>
                  <a:pt x="58191" y="3808120"/>
                </a:lnTo>
                <a:lnTo>
                  <a:pt x="60591" y="3799459"/>
                </a:lnTo>
                <a:lnTo>
                  <a:pt x="61328" y="3782149"/>
                </a:lnTo>
                <a:close/>
              </a:path>
              <a:path w="3840479" h="3843020">
                <a:moveTo>
                  <a:pt x="3815677" y="233680"/>
                </a:moveTo>
                <a:lnTo>
                  <a:pt x="3805618" y="238277"/>
                </a:lnTo>
                <a:lnTo>
                  <a:pt x="3810228" y="242328"/>
                </a:lnTo>
                <a:lnTo>
                  <a:pt x="3815677" y="233680"/>
                </a:lnTo>
                <a:close/>
              </a:path>
              <a:path w="3840479" h="3843020">
                <a:moveTo>
                  <a:pt x="3818369" y="3782149"/>
                </a:moveTo>
                <a:lnTo>
                  <a:pt x="3814749" y="3764838"/>
                </a:lnTo>
                <a:lnTo>
                  <a:pt x="3812311" y="3764838"/>
                </a:lnTo>
                <a:lnTo>
                  <a:pt x="3809923" y="3773500"/>
                </a:lnTo>
                <a:lnTo>
                  <a:pt x="3806431" y="3773500"/>
                </a:lnTo>
                <a:lnTo>
                  <a:pt x="3803573" y="3782149"/>
                </a:lnTo>
                <a:lnTo>
                  <a:pt x="3818369" y="3782149"/>
                </a:lnTo>
                <a:close/>
              </a:path>
              <a:path w="3840479" h="3843020">
                <a:moveTo>
                  <a:pt x="3818471" y="0"/>
                </a:moveTo>
                <a:lnTo>
                  <a:pt x="3805796" y="7137"/>
                </a:lnTo>
                <a:lnTo>
                  <a:pt x="3807676" y="8648"/>
                </a:lnTo>
                <a:lnTo>
                  <a:pt x="3814838" y="8648"/>
                </a:lnTo>
                <a:lnTo>
                  <a:pt x="3818471" y="0"/>
                </a:lnTo>
                <a:close/>
              </a:path>
              <a:path w="3840479" h="3843020">
                <a:moveTo>
                  <a:pt x="3839883" y="1376108"/>
                </a:moveTo>
                <a:lnTo>
                  <a:pt x="3838143" y="1358798"/>
                </a:lnTo>
                <a:lnTo>
                  <a:pt x="3831425" y="1341501"/>
                </a:lnTo>
                <a:lnTo>
                  <a:pt x="3818471" y="1332839"/>
                </a:lnTo>
                <a:lnTo>
                  <a:pt x="3825087" y="1280909"/>
                </a:lnTo>
                <a:lnTo>
                  <a:pt x="3823106" y="1211668"/>
                </a:lnTo>
                <a:lnTo>
                  <a:pt x="3809949" y="1151089"/>
                </a:lnTo>
                <a:lnTo>
                  <a:pt x="3802634" y="1133779"/>
                </a:lnTo>
                <a:lnTo>
                  <a:pt x="3796639" y="1107821"/>
                </a:lnTo>
                <a:lnTo>
                  <a:pt x="3793363" y="1090510"/>
                </a:lnTo>
                <a:lnTo>
                  <a:pt x="3794150" y="1073200"/>
                </a:lnTo>
                <a:lnTo>
                  <a:pt x="3800411" y="1047229"/>
                </a:lnTo>
                <a:lnTo>
                  <a:pt x="3799128" y="995299"/>
                </a:lnTo>
                <a:lnTo>
                  <a:pt x="3795293" y="960678"/>
                </a:lnTo>
                <a:lnTo>
                  <a:pt x="3790327" y="926058"/>
                </a:lnTo>
                <a:lnTo>
                  <a:pt x="3785717" y="900099"/>
                </a:lnTo>
                <a:lnTo>
                  <a:pt x="3782885" y="882789"/>
                </a:lnTo>
                <a:lnTo>
                  <a:pt x="3783292" y="865479"/>
                </a:lnTo>
                <a:lnTo>
                  <a:pt x="3788384" y="848169"/>
                </a:lnTo>
                <a:lnTo>
                  <a:pt x="3799636" y="839520"/>
                </a:lnTo>
                <a:lnTo>
                  <a:pt x="3818471" y="813549"/>
                </a:lnTo>
                <a:lnTo>
                  <a:pt x="3813340" y="752970"/>
                </a:lnTo>
                <a:lnTo>
                  <a:pt x="3810774" y="692378"/>
                </a:lnTo>
                <a:lnTo>
                  <a:pt x="3810457" y="657758"/>
                </a:lnTo>
                <a:lnTo>
                  <a:pt x="3810774" y="623150"/>
                </a:lnTo>
                <a:lnTo>
                  <a:pt x="3811740" y="597179"/>
                </a:lnTo>
                <a:lnTo>
                  <a:pt x="3818839" y="536600"/>
                </a:lnTo>
                <a:lnTo>
                  <a:pt x="3819715" y="493318"/>
                </a:lnTo>
                <a:lnTo>
                  <a:pt x="3817264" y="458698"/>
                </a:lnTo>
                <a:lnTo>
                  <a:pt x="3814330" y="432739"/>
                </a:lnTo>
                <a:lnTo>
                  <a:pt x="3813772" y="415429"/>
                </a:lnTo>
                <a:lnTo>
                  <a:pt x="3818471" y="398119"/>
                </a:lnTo>
                <a:lnTo>
                  <a:pt x="3797198" y="346189"/>
                </a:lnTo>
                <a:lnTo>
                  <a:pt x="3784828" y="311569"/>
                </a:lnTo>
                <a:lnTo>
                  <a:pt x="3780904" y="276948"/>
                </a:lnTo>
                <a:lnTo>
                  <a:pt x="3785031" y="250990"/>
                </a:lnTo>
                <a:lnTo>
                  <a:pt x="3796754" y="242328"/>
                </a:lnTo>
                <a:lnTo>
                  <a:pt x="3805618" y="238277"/>
                </a:lnTo>
                <a:lnTo>
                  <a:pt x="3800398" y="233680"/>
                </a:lnTo>
                <a:lnTo>
                  <a:pt x="3791254" y="216369"/>
                </a:lnTo>
                <a:lnTo>
                  <a:pt x="3787851" y="190398"/>
                </a:lnTo>
                <a:lnTo>
                  <a:pt x="3795230" y="155790"/>
                </a:lnTo>
                <a:lnTo>
                  <a:pt x="3818471" y="103860"/>
                </a:lnTo>
                <a:lnTo>
                  <a:pt x="3808920" y="60579"/>
                </a:lnTo>
                <a:lnTo>
                  <a:pt x="3806228" y="51930"/>
                </a:lnTo>
                <a:lnTo>
                  <a:pt x="3803548" y="43268"/>
                </a:lnTo>
                <a:lnTo>
                  <a:pt x="2482227" y="43268"/>
                </a:lnTo>
                <a:lnTo>
                  <a:pt x="2474379" y="34620"/>
                </a:lnTo>
                <a:lnTo>
                  <a:pt x="2458682" y="17310"/>
                </a:lnTo>
                <a:lnTo>
                  <a:pt x="2445905" y="34620"/>
                </a:lnTo>
                <a:lnTo>
                  <a:pt x="1231125" y="34620"/>
                </a:lnTo>
                <a:lnTo>
                  <a:pt x="1179601" y="25958"/>
                </a:lnTo>
                <a:lnTo>
                  <a:pt x="1177899" y="17310"/>
                </a:lnTo>
                <a:lnTo>
                  <a:pt x="824395" y="17310"/>
                </a:lnTo>
                <a:lnTo>
                  <a:pt x="800976" y="8648"/>
                </a:lnTo>
                <a:lnTo>
                  <a:pt x="780402" y="0"/>
                </a:lnTo>
                <a:lnTo>
                  <a:pt x="763536" y="8648"/>
                </a:lnTo>
                <a:lnTo>
                  <a:pt x="749388" y="17310"/>
                </a:lnTo>
                <a:lnTo>
                  <a:pt x="740803" y="17310"/>
                </a:lnTo>
                <a:lnTo>
                  <a:pt x="734326" y="8648"/>
                </a:lnTo>
                <a:lnTo>
                  <a:pt x="726516" y="8648"/>
                </a:lnTo>
                <a:lnTo>
                  <a:pt x="713917" y="17310"/>
                </a:lnTo>
                <a:lnTo>
                  <a:pt x="693089" y="25958"/>
                </a:lnTo>
                <a:lnTo>
                  <a:pt x="660603" y="43268"/>
                </a:lnTo>
                <a:lnTo>
                  <a:pt x="638429" y="51930"/>
                </a:lnTo>
                <a:lnTo>
                  <a:pt x="610235" y="51930"/>
                </a:lnTo>
                <a:lnTo>
                  <a:pt x="579818" y="43268"/>
                </a:lnTo>
                <a:lnTo>
                  <a:pt x="550964" y="34620"/>
                </a:lnTo>
                <a:lnTo>
                  <a:pt x="545084" y="25958"/>
                </a:lnTo>
                <a:lnTo>
                  <a:pt x="247624" y="25958"/>
                </a:lnTo>
                <a:lnTo>
                  <a:pt x="231444" y="17310"/>
                </a:lnTo>
                <a:lnTo>
                  <a:pt x="206971" y="8648"/>
                </a:lnTo>
                <a:lnTo>
                  <a:pt x="172351" y="0"/>
                </a:lnTo>
                <a:lnTo>
                  <a:pt x="132372" y="25958"/>
                </a:lnTo>
                <a:lnTo>
                  <a:pt x="97536" y="34620"/>
                </a:lnTo>
                <a:lnTo>
                  <a:pt x="67970" y="43268"/>
                </a:lnTo>
                <a:lnTo>
                  <a:pt x="56807" y="43268"/>
                </a:lnTo>
                <a:lnTo>
                  <a:pt x="60591" y="60579"/>
                </a:lnTo>
                <a:lnTo>
                  <a:pt x="56057" y="77889"/>
                </a:lnTo>
                <a:lnTo>
                  <a:pt x="39624" y="103860"/>
                </a:lnTo>
                <a:lnTo>
                  <a:pt x="36449" y="129819"/>
                </a:lnTo>
                <a:lnTo>
                  <a:pt x="27051" y="155790"/>
                </a:lnTo>
                <a:lnTo>
                  <a:pt x="24714" y="190398"/>
                </a:lnTo>
                <a:lnTo>
                  <a:pt x="42748" y="225018"/>
                </a:lnTo>
                <a:lnTo>
                  <a:pt x="44577" y="242328"/>
                </a:lnTo>
                <a:lnTo>
                  <a:pt x="51333" y="268300"/>
                </a:lnTo>
                <a:lnTo>
                  <a:pt x="60655" y="294259"/>
                </a:lnTo>
                <a:lnTo>
                  <a:pt x="70231" y="328879"/>
                </a:lnTo>
                <a:lnTo>
                  <a:pt x="77685" y="354850"/>
                </a:lnTo>
                <a:lnTo>
                  <a:pt x="80708" y="372160"/>
                </a:lnTo>
                <a:lnTo>
                  <a:pt x="76936" y="389470"/>
                </a:lnTo>
                <a:lnTo>
                  <a:pt x="64033" y="398119"/>
                </a:lnTo>
                <a:lnTo>
                  <a:pt x="39662" y="398119"/>
                </a:lnTo>
                <a:lnTo>
                  <a:pt x="40932" y="415429"/>
                </a:lnTo>
                <a:lnTo>
                  <a:pt x="24511" y="458698"/>
                </a:lnTo>
                <a:lnTo>
                  <a:pt x="15595" y="484670"/>
                </a:lnTo>
                <a:lnTo>
                  <a:pt x="12065" y="519290"/>
                </a:lnTo>
                <a:lnTo>
                  <a:pt x="18351" y="545249"/>
                </a:lnTo>
                <a:lnTo>
                  <a:pt x="38811" y="579869"/>
                </a:lnTo>
                <a:lnTo>
                  <a:pt x="40030" y="605840"/>
                </a:lnTo>
                <a:lnTo>
                  <a:pt x="37350" y="640461"/>
                </a:lnTo>
                <a:lnTo>
                  <a:pt x="32550" y="683729"/>
                </a:lnTo>
                <a:lnTo>
                  <a:pt x="27432" y="718350"/>
                </a:lnTo>
                <a:lnTo>
                  <a:pt x="23787" y="761619"/>
                </a:lnTo>
                <a:lnTo>
                  <a:pt x="23418" y="787590"/>
                </a:lnTo>
                <a:lnTo>
                  <a:pt x="28105" y="804900"/>
                </a:lnTo>
                <a:lnTo>
                  <a:pt x="39662" y="813549"/>
                </a:lnTo>
                <a:lnTo>
                  <a:pt x="28790" y="839520"/>
                </a:lnTo>
                <a:lnTo>
                  <a:pt x="26606" y="848169"/>
                </a:lnTo>
                <a:lnTo>
                  <a:pt x="30810" y="856830"/>
                </a:lnTo>
                <a:lnTo>
                  <a:pt x="39103" y="865479"/>
                </a:lnTo>
                <a:lnTo>
                  <a:pt x="49225" y="865479"/>
                </a:lnTo>
                <a:lnTo>
                  <a:pt x="58877" y="874141"/>
                </a:lnTo>
                <a:lnTo>
                  <a:pt x="65760" y="882789"/>
                </a:lnTo>
                <a:lnTo>
                  <a:pt x="67602" y="891438"/>
                </a:lnTo>
                <a:lnTo>
                  <a:pt x="62103" y="908748"/>
                </a:lnTo>
                <a:lnTo>
                  <a:pt x="46990" y="934720"/>
                </a:lnTo>
                <a:lnTo>
                  <a:pt x="74218" y="952030"/>
                </a:lnTo>
                <a:lnTo>
                  <a:pt x="89077" y="960678"/>
                </a:lnTo>
                <a:lnTo>
                  <a:pt x="92202" y="977988"/>
                </a:lnTo>
                <a:lnTo>
                  <a:pt x="84239" y="995299"/>
                </a:lnTo>
                <a:lnTo>
                  <a:pt x="65836" y="1029919"/>
                </a:lnTo>
                <a:lnTo>
                  <a:pt x="37642" y="1073200"/>
                </a:lnTo>
                <a:lnTo>
                  <a:pt x="32435" y="1081849"/>
                </a:lnTo>
                <a:lnTo>
                  <a:pt x="20066" y="1107821"/>
                </a:lnTo>
                <a:lnTo>
                  <a:pt x="7073" y="1133779"/>
                </a:lnTo>
                <a:lnTo>
                  <a:pt x="0" y="1159738"/>
                </a:lnTo>
                <a:lnTo>
                  <a:pt x="5410" y="1185710"/>
                </a:lnTo>
                <a:lnTo>
                  <a:pt x="29832" y="1203020"/>
                </a:lnTo>
                <a:lnTo>
                  <a:pt x="13271" y="1228979"/>
                </a:lnTo>
                <a:lnTo>
                  <a:pt x="13525" y="1254950"/>
                </a:lnTo>
                <a:lnTo>
                  <a:pt x="23444" y="1272260"/>
                </a:lnTo>
                <a:lnTo>
                  <a:pt x="35877" y="1298219"/>
                </a:lnTo>
                <a:lnTo>
                  <a:pt x="43637" y="1315529"/>
                </a:lnTo>
                <a:lnTo>
                  <a:pt x="39585" y="1332839"/>
                </a:lnTo>
                <a:lnTo>
                  <a:pt x="36715" y="1341501"/>
                </a:lnTo>
                <a:lnTo>
                  <a:pt x="37719" y="1367459"/>
                </a:lnTo>
                <a:lnTo>
                  <a:pt x="45427" y="1445348"/>
                </a:lnTo>
                <a:lnTo>
                  <a:pt x="49149" y="1488630"/>
                </a:lnTo>
                <a:lnTo>
                  <a:pt x="50800" y="1531899"/>
                </a:lnTo>
                <a:lnTo>
                  <a:pt x="48895" y="1557870"/>
                </a:lnTo>
                <a:lnTo>
                  <a:pt x="41948" y="1583829"/>
                </a:lnTo>
                <a:lnTo>
                  <a:pt x="47586" y="1601139"/>
                </a:lnTo>
                <a:lnTo>
                  <a:pt x="49822" y="1609788"/>
                </a:lnTo>
                <a:lnTo>
                  <a:pt x="49403" y="1618449"/>
                </a:lnTo>
                <a:lnTo>
                  <a:pt x="47104" y="1627098"/>
                </a:lnTo>
                <a:lnTo>
                  <a:pt x="43675" y="1627098"/>
                </a:lnTo>
                <a:lnTo>
                  <a:pt x="39878" y="1635760"/>
                </a:lnTo>
                <a:lnTo>
                  <a:pt x="36474" y="1635760"/>
                </a:lnTo>
                <a:lnTo>
                  <a:pt x="34226" y="1653070"/>
                </a:lnTo>
                <a:lnTo>
                  <a:pt x="33870" y="1670380"/>
                </a:lnTo>
                <a:lnTo>
                  <a:pt x="36195" y="1696339"/>
                </a:lnTo>
                <a:lnTo>
                  <a:pt x="41948" y="1739620"/>
                </a:lnTo>
                <a:lnTo>
                  <a:pt x="32448" y="1774240"/>
                </a:lnTo>
                <a:lnTo>
                  <a:pt x="31711" y="1791550"/>
                </a:lnTo>
                <a:lnTo>
                  <a:pt x="35877" y="1808861"/>
                </a:lnTo>
                <a:lnTo>
                  <a:pt x="41122" y="1826158"/>
                </a:lnTo>
                <a:lnTo>
                  <a:pt x="43599" y="1852129"/>
                </a:lnTo>
                <a:lnTo>
                  <a:pt x="39458" y="1886750"/>
                </a:lnTo>
                <a:lnTo>
                  <a:pt x="53124" y="1938680"/>
                </a:lnTo>
                <a:lnTo>
                  <a:pt x="58356" y="1981949"/>
                </a:lnTo>
                <a:lnTo>
                  <a:pt x="57442" y="1999259"/>
                </a:lnTo>
                <a:lnTo>
                  <a:pt x="52641" y="2025230"/>
                </a:lnTo>
                <a:lnTo>
                  <a:pt x="46240" y="2042541"/>
                </a:lnTo>
                <a:lnTo>
                  <a:pt x="40538" y="2059838"/>
                </a:lnTo>
                <a:lnTo>
                  <a:pt x="50965" y="2111768"/>
                </a:lnTo>
                <a:lnTo>
                  <a:pt x="53340" y="2163699"/>
                </a:lnTo>
                <a:lnTo>
                  <a:pt x="50673" y="2198319"/>
                </a:lnTo>
                <a:lnTo>
                  <a:pt x="45986" y="2224290"/>
                </a:lnTo>
                <a:lnTo>
                  <a:pt x="42316" y="2224290"/>
                </a:lnTo>
                <a:lnTo>
                  <a:pt x="48475" y="2241600"/>
                </a:lnTo>
                <a:lnTo>
                  <a:pt x="46888" y="2276221"/>
                </a:lnTo>
                <a:lnTo>
                  <a:pt x="40741" y="2319490"/>
                </a:lnTo>
                <a:lnTo>
                  <a:pt x="33274" y="2354110"/>
                </a:lnTo>
                <a:lnTo>
                  <a:pt x="27686" y="2397379"/>
                </a:lnTo>
                <a:lnTo>
                  <a:pt x="27330" y="2397379"/>
                </a:lnTo>
                <a:lnTo>
                  <a:pt x="31470" y="2440660"/>
                </a:lnTo>
                <a:lnTo>
                  <a:pt x="34594" y="2483929"/>
                </a:lnTo>
                <a:lnTo>
                  <a:pt x="37490" y="2535859"/>
                </a:lnTo>
                <a:lnTo>
                  <a:pt x="39458" y="2587790"/>
                </a:lnTo>
                <a:lnTo>
                  <a:pt x="23164" y="2613749"/>
                </a:lnTo>
                <a:lnTo>
                  <a:pt x="12369" y="2639720"/>
                </a:lnTo>
                <a:lnTo>
                  <a:pt x="6400" y="2657030"/>
                </a:lnTo>
                <a:lnTo>
                  <a:pt x="4572" y="2674340"/>
                </a:lnTo>
                <a:lnTo>
                  <a:pt x="6184" y="2682989"/>
                </a:lnTo>
                <a:lnTo>
                  <a:pt x="10566" y="2700299"/>
                </a:lnTo>
                <a:lnTo>
                  <a:pt x="17030" y="2708960"/>
                </a:lnTo>
                <a:lnTo>
                  <a:pt x="24892" y="2734919"/>
                </a:lnTo>
                <a:lnTo>
                  <a:pt x="33451" y="2752229"/>
                </a:lnTo>
                <a:lnTo>
                  <a:pt x="42049" y="2786850"/>
                </a:lnTo>
                <a:lnTo>
                  <a:pt x="52235" y="2830118"/>
                </a:lnTo>
                <a:lnTo>
                  <a:pt x="48983" y="2864739"/>
                </a:lnTo>
                <a:lnTo>
                  <a:pt x="42837" y="2890710"/>
                </a:lnTo>
                <a:lnTo>
                  <a:pt x="44297" y="2908020"/>
                </a:lnTo>
                <a:lnTo>
                  <a:pt x="36868" y="2925330"/>
                </a:lnTo>
                <a:lnTo>
                  <a:pt x="38849" y="2951289"/>
                </a:lnTo>
                <a:lnTo>
                  <a:pt x="43078" y="2977261"/>
                </a:lnTo>
                <a:lnTo>
                  <a:pt x="42379" y="3003219"/>
                </a:lnTo>
                <a:lnTo>
                  <a:pt x="29565" y="3037840"/>
                </a:lnTo>
                <a:lnTo>
                  <a:pt x="13512" y="3063798"/>
                </a:lnTo>
                <a:lnTo>
                  <a:pt x="7239" y="3081109"/>
                </a:lnTo>
                <a:lnTo>
                  <a:pt x="8331" y="3098419"/>
                </a:lnTo>
                <a:lnTo>
                  <a:pt x="14363" y="3107080"/>
                </a:lnTo>
                <a:lnTo>
                  <a:pt x="22923" y="3124390"/>
                </a:lnTo>
                <a:lnTo>
                  <a:pt x="31572" y="3133039"/>
                </a:lnTo>
                <a:lnTo>
                  <a:pt x="37884" y="3159010"/>
                </a:lnTo>
                <a:lnTo>
                  <a:pt x="39458" y="3184969"/>
                </a:lnTo>
                <a:lnTo>
                  <a:pt x="38354" y="3228238"/>
                </a:lnTo>
                <a:lnTo>
                  <a:pt x="36487" y="3262858"/>
                </a:lnTo>
                <a:lnTo>
                  <a:pt x="33845" y="3297478"/>
                </a:lnTo>
                <a:lnTo>
                  <a:pt x="30441" y="3332099"/>
                </a:lnTo>
                <a:lnTo>
                  <a:pt x="26276" y="3366719"/>
                </a:lnTo>
                <a:lnTo>
                  <a:pt x="41338" y="3427311"/>
                </a:lnTo>
                <a:lnTo>
                  <a:pt x="50126" y="3453269"/>
                </a:lnTo>
                <a:lnTo>
                  <a:pt x="57010" y="3470579"/>
                </a:lnTo>
                <a:lnTo>
                  <a:pt x="60007" y="3479228"/>
                </a:lnTo>
                <a:lnTo>
                  <a:pt x="57010" y="3470579"/>
                </a:lnTo>
                <a:lnTo>
                  <a:pt x="46012" y="3453269"/>
                </a:lnTo>
                <a:lnTo>
                  <a:pt x="50495" y="3496538"/>
                </a:lnTo>
                <a:lnTo>
                  <a:pt x="46443" y="3539820"/>
                </a:lnTo>
                <a:lnTo>
                  <a:pt x="38582" y="3565779"/>
                </a:lnTo>
                <a:lnTo>
                  <a:pt x="31648" y="3591750"/>
                </a:lnTo>
                <a:lnTo>
                  <a:pt x="30365" y="3609060"/>
                </a:lnTo>
                <a:lnTo>
                  <a:pt x="39458" y="3617709"/>
                </a:lnTo>
                <a:lnTo>
                  <a:pt x="45466" y="3643680"/>
                </a:lnTo>
                <a:lnTo>
                  <a:pt x="50736" y="3669639"/>
                </a:lnTo>
                <a:lnTo>
                  <a:pt x="58432" y="3730218"/>
                </a:lnTo>
                <a:lnTo>
                  <a:pt x="60566" y="3756190"/>
                </a:lnTo>
                <a:lnTo>
                  <a:pt x="61302" y="3781171"/>
                </a:lnTo>
                <a:lnTo>
                  <a:pt x="72732" y="3773500"/>
                </a:lnTo>
                <a:lnTo>
                  <a:pt x="87731" y="3756190"/>
                </a:lnTo>
                <a:lnTo>
                  <a:pt x="105029" y="3747528"/>
                </a:lnTo>
                <a:lnTo>
                  <a:pt x="124879" y="3738880"/>
                </a:lnTo>
                <a:lnTo>
                  <a:pt x="147472" y="3738880"/>
                </a:lnTo>
                <a:lnTo>
                  <a:pt x="173050" y="3756190"/>
                </a:lnTo>
                <a:lnTo>
                  <a:pt x="201815" y="3782149"/>
                </a:lnTo>
                <a:lnTo>
                  <a:pt x="214477" y="3808120"/>
                </a:lnTo>
                <a:lnTo>
                  <a:pt x="232892" y="3825430"/>
                </a:lnTo>
                <a:lnTo>
                  <a:pt x="255435" y="3834079"/>
                </a:lnTo>
                <a:lnTo>
                  <a:pt x="280454" y="3825430"/>
                </a:lnTo>
                <a:lnTo>
                  <a:pt x="306311" y="3825430"/>
                </a:lnTo>
                <a:lnTo>
                  <a:pt x="331368" y="3816769"/>
                </a:lnTo>
                <a:lnTo>
                  <a:pt x="353961" y="3808120"/>
                </a:lnTo>
                <a:lnTo>
                  <a:pt x="372478" y="3799459"/>
                </a:lnTo>
                <a:lnTo>
                  <a:pt x="385267" y="3790810"/>
                </a:lnTo>
                <a:lnTo>
                  <a:pt x="390677" y="3799459"/>
                </a:lnTo>
                <a:lnTo>
                  <a:pt x="410997" y="3808120"/>
                </a:lnTo>
                <a:lnTo>
                  <a:pt x="430174" y="3825430"/>
                </a:lnTo>
                <a:lnTo>
                  <a:pt x="455714" y="3834079"/>
                </a:lnTo>
                <a:lnTo>
                  <a:pt x="495122" y="3834079"/>
                </a:lnTo>
                <a:lnTo>
                  <a:pt x="522884" y="3842740"/>
                </a:lnTo>
                <a:lnTo>
                  <a:pt x="544004" y="3834079"/>
                </a:lnTo>
                <a:lnTo>
                  <a:pt x="564718" y="3816769"/>
                </a:lnTo>
                <a:lnTo>
                  <a:pt x="591261" y="3799459"/>
                </a:lnTo>
                <a:lnTo>
                  <a:pt x="610577" y="3790810"/>
                </a:lnTo>
                <a:lnTo>
                  <a:pt x="629894" y="3782149"/>
                </a:lnTo>
                <a:lnTo>
                  <a:pt x="650354" y="3747528"/>
                </a:lnTo>
                <a:lnTo>
                  <a:pt x="658507" y="3738880"/>
                </a:lnTo>
                <a:lnTo>
                  <a:pt x="666673" y="3730218"/>
                </a:lnTo>
                <a:lnTo>
                  <a:pt x="704519" y="3730218"/>
                </a:lnTo>
                <a:lnTo>
                  <a:pt x="717981" y="3738880"/>
                </a:lnTo>
                <a:lnTo>
                  <a:pt x="826084" y="3738880"/>
                </a:lnTo>
                <a:lnTo>
                  <a:pt x="854494" y="3747528"/>
                </a:lnTo>
                <a:lnTo>
                  <a:pt x="880960" y="3756190"/>
                </a:lnTo>
                <a:lnTo>
                  <a:pt x="907732" y="3773500"/>
                </a:lnTo>
                <a:lnTo>
                  <a:pt x="924674" y="3782149"/>
                </a:lnTo>
                <a:lnTo>
                  <a:pt x="951090" y="3782149"/>
                </a:lnTo>
                <a:lnTo>
                  <a:pt x="1012875" y="3799459"/>
                </a:lnTo>
                <a:lnTo>
                  <a:pt x="1038504" y="3808120"/>
                </a:lnTo>
                <a:lnTo>
                  <a:pt x="1054150" y="3834079"/>
                </a:lnTo>
                <a:lnTo>
                  <a:pt x="1087348" y="3816769"/>
                </a:lnTo>
                <a:lnTo>
                  <a:pt x="1118196" y="3808120"/>
                </a:lnTo>
                <a:lnTo>
                  <a:pt x="1211376" y="3808120"/>
                </a:lnTo>
                <a:lnTo>
                  <a:pt x="1225461" y="3799459"/>
                </a:lnTo>
                <a:lnTo>
                  <a:pt x="1253858" y="3756190"/>
                </a:lnTo>
                <a:lnTo>
                  <a:pt x="1286891" y="3730218"/>
                </a:lnTo>
                <a:lnTo>
                  <a:pt x="1331569" y="3704259"/>
                </a:lnTo>
                <a:lnTo>
                  <a:pt x="1373555" y="3678301"/>
                </a:lnTo>
                <a:lnTo>
                  <a:pt x="1407807" y="3686949"/>
                </a:lnTo>
                <a:lnTo>
                  <a:pt x="1441132" y="3704259"/>
                </a:lnTo>
                <a:lnTo>
                  <a:pt x="1473542" y="3712908"/>
                </a:lnTo>
                <a:lnTo>
                  <a:pt x="1505038" y="3730218"/>
                </a:lnTo>
                <a:lnTo>
                  <a:pt x="1535620" y="3747528"/>
                </a:lnTo>
                <a:lnTo>
                  <a:pt x="1565275" y="3764838"/>
                </a:lnTo>
                <a:lnTo>
                  <a:pt x="1607781" y="3764838"/>
                </a:lnTo>
                <a:lnTo>
                  <a:pt x="1644650" y="3756190"/>
                </a:lnTo>
                <a:lnTo>
                  <a:pt x="1788274" y="3756190"/>
                </a:lnTo>
                <a:lnTo>
                  <a:pt x="1817573" y="3764838"/>
                </a:lnTo>
                <a:lnTo>
                  <a:pt x="1849970" y="3764838"/>
                </a:lnTo>
                <a:lnTo>
                  <a:pt x="1886712" y="3773500"/>
                </a:lnTo>
                <a:lnTo>
                  <a:pt x="1929041" y="3782149"/>
                </a:lnTo>
                <a:lnTo>
                  <a:pt x="1959825" y="3764838"/>
                </a:lnTo>
                <a:lnTo>
                  <a:pt x="1991969" y="3756190"/>
                </a:lnTo>
                <a:lnTo>
                  <a:pt x="2124481" y="3721570"/>
                </a:lnTo>
                <a:lnTo>
                  <a:pt x="2186292" y="3721570"/>
                </a:lnTo>
                <a:lnTo>
                  <a:pt x="2214372" y="3730218"/>
                </a:lnTo>
                <a:lnTo>
                  <a:pt x="2239924" y="3738880"/>
                </a:lnTo>
                <a:lnTo>
                  <a:pt x="2262454" y="3756190"/>
                </a:lnTo>
                <a:lnTo>
                  <a:pt x="2281478" y="3782149"/>
                </a:lnTo>
                <a:lnTo>
                  <a:pt x="2311844" y="3773500"/>
                </a:lnTo>
                <a:lnTo>
                  <a:pt x="2343378" y="3764838"/>
                </a:lnTo>
                <a:lnTo>
                  <a:pt x="2443696" y="3764838"/>
                </a:lnTo>
                <a:lnTo>
                  <a:pt x="2478659" y="3773500"/>
                </a:lnTo>
                <a:lnTo>
                  <a:pt x="2586367" y="3773500"/>
                </a:lnTo>
                <a:lnTo>
                  <a:pt x="2622816" y="3782149"/>
                </a:lnTo>
                <a:lnTo>
                  <a:pt x="2660421" y="3782149"/>
                </a:lnTo>
                <a:lnTo>
                  <a:pt x="2695740" y="3790810"/>
                </a:lnTo>
                <a:lnTo>
                  <a:pt x="2729153" y="3790810"/>
                </a:lnTo>
                <a:lnTo>
                  <a:pt x="2761056" y="3782149"/>
                </a:lnTo>
                <a:lnTo>
                  <a:pt x="2791828" y="3782149"/>
                </a:lnTo>
                <a:lnTo>
                  <a:pt x="2851493" y="3764838"/>
                </a:lnTo>
                <a:lnTo>
                  <a:pt x="2881147" y="3764838"/>
                </a:lnTo>
                <a:lnTo>
                  <a:pt x="2942018" y="3782149"/>
                </a:lnTo>
                <a:lnTo>
                  <a:pt x="2953118" y="3764838"/>
                </a:lnTo>
                <a:lnTo>
                  <a:pt x="2958668" y="3756190"/>
                </a:lnTo>
                <a:lnTo>
                  <a:pt x="2979966" y="3747528"/>
                </a:lnTo>
                <a:lnTo>
                  <a:pt x="3005163" y="3730218"/>
                </a:lnTo>
                <a:lnTo>
                  <a:pt x="3033509" y="3730218"/>
                </a:lnTo>
                <a:lnTo>
                  <a:pt x="3064256" y="3721570"/>
                </a:lnTo>
                <a:lnTo>
                  <a:pt x="3096666" y="3721570"/>
                </a:lnTo>
                <a:lnTo>
                  <a:pt x="3163468" y="3738880"/>
                </a:lnTo>
                <a:lnTo>
                  <a:pt x="3196361" y="3756190"/>
                </a:lnTo>
                <a:lnTo>
                  <a:pt x="3227921" y="3782149"/>
                </a:lnTo>
                <a:lnTo>
                  <a:pt x="3266935" y="3799459"/>
                </a:lnTo>
                <a:lnTo>
                  <a:pt x="3297326" y="3816769"/>
                </a:lnTo>
                <a:lnTo>
                  <a:pt x="3321100" y="3825430"/>
                </a:lnTo>
                <a:lnTo>
                  <a:pt x="3340252" y="3834079"/>
                </a:lnTo>
                <a:lnTo>
                  <a:pt x="3356762" y="3842740"/>
                </a:lnTo>
                <a:lnTo>
                  <a:pt x="3372637" y="3834079"/>
                </a:lnTo>
                <a:lnTo>
                  <a:pt x="3389871" y="3834079"/>
                </a:lnTo>
                <a:lnTo>
                  <a:pt x="3410458" y="3816769"/>
                </a:lnTo>
                <a:lnTo>
                  <a:pt x="3436378" y="3799459"/>
                </a:lnTo>
                <a:lnTo>
                  <a:pt x="3469627" y="3782149"/>
                </a:lnTo>
                <a:lnTo>
                  <a:pt x="3655974" y="3782149"/>
                </a:lnTo>
                <a:lnTo>
                  <a:pt x="3698925" y="3799459"/>
                </a:lnTo>
                <a:lnTo>
                  <a:pt x="3732834" y="3808120"/>
                </a:lnTo>
                <a:lnTo>
                  <a:pt x="3758831" y="3808120"/>
                </a:lnTo>
                <a:lnTo>
                  <a:pt x="3778059" y="3799459"/>
                </a:lnTo>
                <a:lnTo>
                  <a:pt x="3791635" y="3799459"/>
                </a:lnTo>
                <a:lnTo>
                  <a:pt x="3800716" y="3790810"/>
                </a:lnTo>
                <a:lnTo>
                  <a:pt x="3803573" y="3782149"/>
                </a:lnTo>
                <a:lnTo>
                  <a:pt x="3772141" y="3782149"/>
                </a:lnTo>
                <a:lnTo>
                  <a:pt x="3763467" y="3790810"/>
                </a:lnTo>
                <a:lnTo>
                  <a:pt x="3757803" y="3799459"/>
                </a:lnTo>
                <a:lnTo>
                  <a:pt x="3756647" y="3799459"/>
                </a:lnTo>
                <a:lnTo>
                  <a:pt x="3760825" y="3790810"/>
                </a:lnTo>
                <a:lnTo>
                  <a:pt x="3766909" y="3782149"/>
                </a:lnTo>
                <a:lnTo>
                  <a:pt x="3774694" y="3764838"/>
                </a:lnTo>
                <a:lnTo>
                  <a:pt x="3783965" y="3738880"/>
                </a:lnTo>
                <a:lnTo>
                  <a:pt x="3789235" y="3721570"/>
                </a:lnTo>
                <a:lnTo>
                  <a:pt x="3794493" y="3704259"/>
                </a:lnTo>
                <a:lnTo>
                  <a:pt x="3803180" y="3678301"/>
                </a:lnTo>
                <a:lnTo>
                  <a:pt x="3806063" y="3669639"/>
                </a:lnTo>
                <a:lnTo>
                  <a:pt x="3818471" y="3617709"/>
                </a:lnTo>
                <a:lnTo>
                  <a:pt x="3803142" y="3600399"/>
                </a:lnTo>
                <a:lnTo>
                  <a:pt x="3797541" y="3583089"/>
                </a:lnTo>
                <a:lnTo>
                  <a:pt x="3798659" y="3565779"/>
                </a:lnTo>
                <a:lnTo>
                  <a:pt x="3803485" y="3539820"/>
                </a:lnTo>
                <a:lnTo>
                  <a:pt x="3809009" y="3513848"/>
                </a:lnTo>
                <a:lnTo>
                  <a:pt x="3812222" y="3487890"/>
                </a:lnTo>
                <a:lnTo>
                  <a:pt x="3811524" y="3479228"/>
                </a:lnTo>
                <a:lnTo>
                  <a:pt x="3810127" y="3461918"/>
                </a:lnTo>
                <a:lnTo>
                  <a:pt x="3799700" y="3435959"/>
                </a:lnTo>
                <a:lnTo>
                  <a:pt x="3778859" y="3375380"/>
                </a:lnTo>
                <a:lnTo>
                  <a:pt x="3763137" y="3332099"/>
                </a:lnTo>
                <a:lnTo>
                  <a:pt x="3752786" y="3297478"/>
                </a:lnTo>
                <a:lnTo>
                  <a:pt x="3748074" y="3271520"/>
                </a:lnTo>
                <a:lnTo>
                  <a:pt x="3749281" y="3254210"/>
                </a:lnTo>
                <a:lnTo>
                  <a:pt x="3756647" y="3236899"/>
                </a:lnTo>
                <a:lnTo>
                  <a:pt x="3770465" y="3219589"/>
                </a:lnTo>
                <a:lnTo>
                  <a:pt x="3790988" y="3202279"/>
                </a:lnTo>
                <a:lnTo>
                  <a:pt x="3818471" y="3184969"/>
                </a:lnTo>
                <a:lnTo>
                  <a:pt x="3804107" y="3150349"/>
                </a:lnTo>
                <a:lnTo>
                  <a:pt x="3793718" y="3115729"/>
                </a:lnTo>
                <a:lnTo>
                  <a:pt x="3786936" y="3089770"/>
                </a:lnTo>
                <a:lnTo>
                  <a:pt x="3782834" y="3046488"/>
                </a:lnTo>
                <a:lnTo>
                  <a:pt x="3784803" y="3029178"/>
                </a:lnTo>
                <a:lnTo>
                  <a:pt x="3789007" y="3020530"/>
                </a:lnTo>
                <a:lnTo>
                  <a:pt x="3795077" y="2994558"/>
                </a:lnTo>
                <a:lnTo>
                  <a:pt x="3802672" y="2977261"/>
                </a:lnTo>
                <a:lnTo>
                  <a:pt x="3811435" y="2942640"/>
                </a:lnTo>
                <a:lnTo>
                  <a:pt x="3821023" y="2908020"/>
                </a:lnTo>
                <a:lnTo>
                  <a:pt x="3814013" y="2882049"/>
                </a:lnTo>
                <a:lnTo>
                  <a:pt x="3798620" y="2830118"/>
                </a:lnTo>
                <a:lnTo>
                  <a:pt x="3791902" y="2786850"/>
                </a:lnTo>
                <a:lnTo>
                  <a:pt x="3786975" y="2752229"/>
                </a:lnTo>
                <a:lnTo>
                  <a:pt x="3784663" y="2708960"/>
                </a:lnTo>
                <a:lnTo>
                  <a:pt x="3785819" y="2674340"/>
                </a:lnTo>
                <a:lnTo>
                  <a:pt x="3791280" y="2639720"/>
                </a:lnTo>
                <a:lnTo>
                  <a:pt x="3801884" y="2605100"/>
                </a:lnTo>
                <a:lnTo>
                  <a:pt x="3818471" y="2587790"/>
                </a:lnTo>
                <a:lnTo>
                  <a:pt x="3815080" y="2553170"/>
                </a:lnTo>
                <a:lnTo>
                  <a:pt x="3812832" y="2518549"/>
                </a:lnTo>
                <a:lnTo>
                  <a:pt x="3811752" y="2483929"/>
                </a:lnTo>
                <a:lnTo>
                  <a:pt x="3811803" y="2449309"/>
                </a:lnTo>
                <a:lnTo>
                  <a:pt x="3813022" y="2414689"/>
                </a:lnTo>
                <a:lnTo>
                  <a:pt x="3817264" y="2310828"/>
                </a:lnTo>
                <a:lnTo>
                  <a:pt x="3818204" y="2276221"/>
                </a:lnTo>
                <a:lnTo>
                  <a:pt x="3818471" y="2241600"/>
                </a:lnTo>
                <a:lnTo>
                  <a:pt x="3817201" y="2198319"/>
                </a:lnTo>
                <a:lnTo>
                  <a:pt x="3821646" y="2172360"/>
                </a:lnTo>
                <a:lnTo>
                  <a:pt x="3828618" y="2146389"/>
                </a:lnTo>
                <a:lnTo>
                  <a:pt x="3834955" y="2129078"/>
                </a:lnTo>
                <a:lnTo>
                  <a:pt x="3837495" y="2103120"/>
                </a:lnTo>
                <a:lnTo>
                  <a:pt x="3833050" y="2085809"/>
                </a:lnTo>
                <a:lnTo>
                  <a:pt x="3818471" y="2068499"/>
                </a:lnTo>
                <a:lnTo>
                  <a:pt x="3808171" y="2033879"/>
                </a:lnTo>
                <a:lnTo>
                  <a:pt x="3806698" y="2007920"/>
                </a:lnTo>
                <a:lnTo>
                  <a:pt x="3810520" y="1973300"/>
                </a:lnTo>
                <a:lnTo>
                  <a:pt x="3816108" y="1947329"/>
                </a:lnTo>
                <a:lnTo>
                  <a:pt x="3819931" y="1921370"/>
                </a:lnTo>
                <a:lnTo>
                  <a:pt x="3818471" y="1886750"/>
                </a:lnTo>
                <a:lnTo>
                  <a:pt x="3810558" y="1860778"/>
                </a:lnTo>
                <a:lnTo>
                  <a:pt x="3808831" y="1834819"/>
                </a:lnTo>
                <a:lnTo>
                  <a:pt x="3811524" y="1808861"/>
                </a:lnTo>
                <a:lnTo>
                  <a:pt x="3816832" y="1774240"/>
                </a:lnTo>
                <a:lnTo>
                  <a:pt x="3822979" y="1739620"/>
                </a:lnTo>
                <a:lnTo>
                  <a:pt x="3828173" y="1705000"/>
                </a:lnTo>
                <a:lnTo>
                  <a:pt x="3830637" y="1670380"/>
                </a:lnTo>
                <a:lnTo>
                  <a:pt x="3828580" y="1644408"/>
                </a:lnTo>
                <a:lnTo>
                  <a:pt x="3820223" y="1609788"/>
                </a:lnTo>
                <a:lnTo>
                  <a:pt x="3817505" y="1566519"/>
                </a:lnTo>
                <a:lnTo>
                  <a:pt x="3818763" y="1531899"/>
                </a:lnTo>
                <a:lnTo>
                  <a:pt x="3822700" y="1488630"/>
                </a:lnTo>
                <a:lnTo>
                  <a:pt x="3828072" y="1454010"/>
                </a:lnTo>
                <a:lnTo>
                  <a:pt x="3833571" y="1428038"/>
                </a:lnTo>
                <a:lnTo>
                  <a:pt x="3837940" y="1402080"/>
                </a:lnTo>
                <a:lnTo>
                  <a:pt x="3839883" y="13761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690943" y="2251243"/>
            <a:ext cx="3709670" cy="130175"/>
            <a:chOff x="3690943" y="2251243"/>
            <a:chExt cx="3709670" cy="130175"/>
          </a:xfrm>
        </p:grpSpPr>
        <p:sp>
          <p:nvSpPr>
            <p:cNvPr id="16" name="object 16"/>
            <p:cNvSpPr/>
            <p:nvPr/>
          </p:nvSpPr>
          <p:spPr>
            <a:xfrm>
              <a:off x="3707453" y="2316154"/>
              <a:ext cx="3479165" cy="0"/>
            </a:xfrm>
            <a:custGeom>
              <a:avLst/>
              <a:gdLst/>
              <a:ahLst/>
              <a:cxnLst/>
              <a:rect l="l" t="t" r="r" b="b"/>
              <a:pathLst>
                <a:path w="3479165">
                  <a:moveTo>
                    <a:pt x="0" y="0"/>
                  </a:moveTo>
                  <a:lnTo>
                    <a:pt x="3478557" y="0"/>
                  </a:lnTo>
                </a:path>
              </a:pathLst>
            </a:custGeom>
            <a:ln w="32454">
              <a:solidFill>
                <a:srgbClr val="DDBDF5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8476" y="2251243"/>
              <a:ext cx="181800" cy="129821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597885" y="1956940"/>
            <a:ext cx="5067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145" dirty="0">
                <a:solidFill>
                  <a:srgbClr val="494949"/>
                </a:solidFill>
                <a:latin typeface="Calibri"/>
                <a:cs typeface="Calibri"/>
              </a:rPr>
              <a:t>Do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14090" y="1213186"/>
            <a:ext cx="923290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400" b="1" dirty="0">
                <a:solidFill>
                  <a:srgbClr val="494949"/>
                </a:solidFill>
                <a:latin typeface="Cambria"/>
                <a:cs typeface="Cambria"/>
              </a:rPr>
              <a:t>DO</a:t>
            </a:r>
            <a:r>
              <a:rPr sz="2400" b="1" spc="-20" dirty="0">
                <a:solidFill>
                  <a:srgbClr val="494949"/>
                </a:solidFill>
                <a:latin typeface="Cambria"/>
                <a:cs typeface="Cambria"/>
              </a:rPr>
              <a:t> </a:t>
            </a:r>
            <a:r>
              <a:rPr sz="2400" b="1" spc="-50" dirty="0">
                <a:solidFill>
                  <a:srgbClr val="494949"/>
                </a:solidFill>
                <a:latin typeface="Cambria"/>
                <a:cs typeface="Cambria"/>
              </a:rPr>
              <a:t>&amp; </a:t>
            </a:r>
            <a:r>
              <a:rPr sz="2400" b="1" spc="-20" dirty="0">
                <a:solidFill>
                  <a:srgbClr val="494949"/>
                </a:solidFill>
                <a:latin typeface="Cambria"/>
                <a:cs typeface="Cambria"/>
              </a:rPr>
              <a:t>DON’T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7436" y="3037982"/>
            <a:ext cx="58435" cy="5841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7436" y="3940222"/>
            <a:ext cx="58435" cy="5841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7436" y="4611338"/>
            <a:ext cx="58435" cy="5841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8286" y="5112947"/>
            <a:ext cx="58435" cy="58418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564421" y="2873238"/>
            <a:ext cx="2840990" cy="3579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600"/>
              </a:lnSpc>
              <a:spcBef>
                <a:spcPts val="100"/>
              </a:spcBef>
            </a:pPr>
            <a:r>
              <a:rPr sz="1400" spc="75" dirty="0">
                <a:solidFill>
                  <a:srgbClr val="494949"/>
                </a:solidFill>
                <a:latin typeface="Trebuchet MS"/>
                <a:cs typeface="Trebuchet MS"/>
              </a:rPr>
              <a:t>Respect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when</a:t>
            </a:r>
            <a:r>
              <a:rPr sz="1400" spc="20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they</a:t>
            </a:r>
            <a:r>
              <a:rPr sz="1400" spc="20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protest politely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or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deflect</a:t>
            </a:r>
            <a:r>
              <a:rPr sz="1400" spc="229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compliments 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in</a:t>
            </a:r>
            <a:r>
              <a:rPr sz="1400" spc="24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an</a:t>
            </a:r>
            <a:r>
              <a:rPr sz="1400" spc="24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effort</a:t>
            </a:r>
            <a:r>
              <a:rPr sz="1400" spc="23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to</a:t>
            </a:r>
            <a:r>
              <a:rPr sz="1400" spc="24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remain</a:t>
            </a:r>
            <a:r>
              <a:rPr sz="1400" spc="24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humble.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Keep</a:t>
            </a:r>
            <a:r>
              <a:rPr sz="1400" spc="18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discussion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1176020" algn="l"/>
              </a:tabLst>
            </a:pP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harmonious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	</a:t>
            </a:r>
            <a:r>
              <a:rPr sz="1400" spc="60" dirty="0">
                <a:solidFill>
                  <a:srgbClr val="494949"/>
                </a:solidFill>
                <a:latin typeface="Trebuchet MS"/>
                <a:cs typeface="Trebuchet MS"/>
              </a:rPr>
              <a:t>and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80" dirty="0">
                <a:solidFill>
                  <a:srgbClr val="494949"/>
                </a:solidFill>
                <a:latin typeface="Trebuchet MS"/>
                <a:cs typeface="Trebuchet MS"/>
              </a:rPr>
              <a:t>balanced.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400">
              <a:latin typeface="Trebuchet MS"/>
              <a:cs typeface="Trebuchet MS"/>
            </a:endParaRPr>
          </a:p>
          <a:p>
            <a:pPr marL="12700" marR="537845">
              <a:lnSpc>
                <a:spcPct val="101400"/>
              </a:lnSpc>
            </a:pP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Be</a:t>
            </a:r>
            <a:r>
              <a:rPr sz="1400" spc="23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sensitive</a:t>
            </a:r>
            <a:r>
              <a:rPr sz="1400" spc="23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to</a:t>
            </a:r>
            <a:r>
              <a:rPr sz="1400" spc="23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Vietnam’s history.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400">
              <a:latin typeface="Trebuchet MS"/>
              <a:cs typeface="Trebuchet MS"/>
            </a:endParaRPr>
          </a:p>
          <a:p>
            <a:pPr marL="33020" marR="139065">
              <a:lnSpc>
                <a:spcPct val="112900"/>
              </a:lnSpc>
              <a:tabLst>
                <a:tab pos="1273810" algn="l"/>
              </a:tabLst>
            </a:pPr>
            <a:r>
              <a:rPr sz="1400" spc="75" dirty="0">
                <a:solidFill>
                  <a:srgbClr val="494949"/>
                </a:solidFill>
                <a:latin typeface="Trebuchet MS"/>
                <a:cs typeface="Trebuchet MS"/>
              </a:rPr>
              <a:t>Try</a:t>
            </a:r>
            <a:r>
              <a:rPr sz="1400" spc="24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80" dirty="0">
                <a:solidFill>
                  <a:srgbClr val="494949"/>
                </a:solidFill>
                <a:latin typeface="Trebuchet MS"/>
                <a:cs typeface="Trebuchet MS"/>
              </a:rPr>
              <a:t>not</a:t>
            </a:r>
            <a:r>
              <a:rPr sz="1400" spc="24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0" dirty="0">
                <a:solidFill>
                  <a:srgbClr val="494949"/>
                </a:solidFill>
                <a:latin typeface="Trebuchet MS"/>
                <a:cs typeface="Trebuchet MS"/>
              </a:rPr>
              <a:t>to</a:t>
            </a:r>
            <a:r>
              <a:rPr sz="1400" spc="24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0" dirty="0">
                <a:solidFill>
                  <a:srgbClr val="494949"/>
                </a:solidFill>
                <a:latin typeface="Trebuchet MS"/>
                <a:cs typeface="Trebuchet MS"/>
              </a:rPr>
              <a:t>be</a:t>
            </a:r>
            <a:r>
              <a:rPr sz="1400" spc="24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105" dirty="0">
                <a:solidFill>
                  <a:srgbClr val="494949"/>
                </a:solidFill>
                <a:latin typeface="Trebuchet MS"/>
                <a:cs typeface="Trebuchet MS"/>
              </a:rPr>
              <a:t>offended</a:t>
            </a:r>
            <a:r>
              <a:rPr sz="1400" spc="25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if</a:t>
            </a:r>
            <a:r>
              <a:rPr sz="1400" spc="24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95" dirty="0">
                <a:solidFill>
                  <a:srgbClr val="494949"/>
                </a:solidFill>
                <a:latin typeface="Trebuchet MS"/>
                <a:cs typeface="Trebuchet MS"/>
              </a:rPr>
              <a:t>an 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older</a:t>
            </a:r>
            <a:r>
              <a:rPr sz="1400" spc="31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494949"/>
                </a:solidFill>
                <a:latin typeface="Trebuchet MS"/>
                <a:cs typeface="Trebuchet MS"/>
              </a:rPr>
              <a:t>person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	</a:t>
            </a:r>
            <a:r>
              <a:rPr sz="1400" spc="75" dirty="0">
                <a:solidFill>
                  <a:srgbClr val="494949"/>
                </a:solidFill>
                <a:latin typeface="Trebuchet MS"/>
                <a:cs typeface="Trebuchet MS"/>
              </a:rPr>
              <a:t>makes</a:t>
            </a:r>
            <a:r>
              <a:rPr sz="1400" spc="21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frank</a:t>
            </a:r>
            <a:endParaRPr sz="1400">
              <a:latin typeface="Trebuchet MS"/>
              <a:cs typeface="Trebuchet MS"/>
            </a:endParaRPr>
          </a:p>
          <a:p>
            <a:pPr marL="33020">
              <a:lnSpc>
                <a:spcPct val="100000"/>
              </a:lnSpc>
              <a:spcBef>
                <a:spcPts val="310"/>
              </a:spcBef>
            </a:pPr>
            <a:r>
              <a:rPr sz="1400" spc="90" dirty="0">
                <a:solidFill>
                  <a:srgbClr val="494949"/>
                </a:solidFill>
                <a:latin typeface="Trebuchet MS"/>
                <a:cs typeface="Trebuchet MS"/>
              </a:rPr>
              <a:t>comments</a:t>
            </a:r>
            <a:r>
              <a:rPr sz="1400" spc="24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or</a:t>
            </a:r>
            <a:r>
              <a:rPr sz="1400" spc="24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5" dirty="0">
                <a:solidFill>
                  <a:srgbClr val="494949"/>
                </a:solidFill>
                <a:latin typeface="Trebuchet MS"/>
                <a:cs typeface="Trebuchet MS"/>
              </a:rPr>
              <a:t>asks</a:t>
            </a:r>
            <a:r>
              <a:rPr sz="1400" spc="24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5" dirty="0">
                <a:solidFill>
                  <a:srgbClr val="494949"/>
                </a:solidFill>
                <a:latin typeface="Trebuchet MS"/>
                <a:cs typeface="Trebuchet MS"/>
              </a:rPr>
              <a:t>invasive</a:t>
            </a:r>
            <a:endParaRPr sz="1400">
              <a:latin typeface="Trebuchet MS"/>
              <a:cs typeface="Trebuchet MS"/>
            </a:endParaRPr>
          </a:p>
          <a:p>
            <a:pPr marL="33020" marR="74295">
              <a:lnSpc>
                <a:spcPts val="2020"/>
              </a:lnSpc>
              <a:spcBef>
                <a:spcPts val="70"/>
              </a:spcBef>
            </a:pPr>
            <a:r>
              <a:rPr sz="1400" spc="80" dirty="0">
                <a:solidFill>
                  <a:srgbClr val="494949"/>
                </a:solidFill>
                <a:latin typeface="Trebuchet MS"/>
                <a:cs typeface="Trebuchet MS"/>
              </a:rPr>
              <a:t>questions</a:t>
            </a:r>
            <a:r>
              <a:rPr sz="1400" spc="18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about</a:t>
            </a:r>
            <a:r>
              <a:rPr sz="1400" spc="19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your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personal </a:t>
            </a:r>
            <a:r>
              <a:rPr sz="1400" spc="-10" dirty="0">
                <a:solidFill>
                  <a:srgbClr val="494949"/>
                </a:solidFill>
                <a:latin typeface="Trebuchet MS"/>
                <a:cs typeface="Trebuchet MS"/>
              </a:rPr>
              <a:t>life.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55194" y="852931"/>
            <a:ext cx="1980564" cy="2182495"/>
          </a:xfrm>
          <a:custGeom>
            <a:avLst/>
            <a:gdLst/>
            <a:ahLst/>
            <a:cxnLst/>
            <a:rect l="l" t="t" r="r" b="b"/>
            <a:pathLst>
              <a:path w="1980564" h="2182495">
                <a:moveTo>
                  <a:pt x="1980361" y="624878"/>
                </a:moveTo>
                <a:lnTo>
                  <a:pt x="1975954" y="599313"/>
                </a:lnTo>
                <a:lnTo>
                  <a:pt x="1971052" y="558253"/>
                </a:lnTo>
                <a:lnTo>
                  <a:pt x="1963420" y="521576"/>
                </a:lnTo>
                <a:lnTo>
                  <a:pt x="1961007" y="492823"/>
                </a:lnTo>
                <a:lnTo>
                  <a:pt x="1957171" y="466369"/>
                </a:lnTo>
                <a:lnTo>
                  <a:pt x="1933067" y="407047"/>
                </a:lnTo>
                <a:lnTo>
                  <a:pt x="1917547" y="366636"/>
                </a:lnTo>
                <a:lnTo>
                  <a:pt x="1913267" y="357149"/>
                </a:lnTo>
                <a:lnTo>
                  <a:pt x="1908632" y="348259"/>
                </a:lnTo>
                <a:lnTo>
                  <a:pt x="1896275" y="335368"/>
                </a:lnTo>
                <a:lnTo>
                  <a:pt x="1890864" y="327698"/>
                </a:lnTo>
                <a:lnTo>
                  <a:pt x="1885048" y="320700"/>
                </a:lnTo>
                <a:lnTo>
                  <a:pt x="1871484" y="309740"/>
                </a:lnTo>
                <a:lnTo>
                  <a:pt x="1864829" y="304050"/>
                </a:lnTo>
                <a:lnTo>
                  <a:pt x="1857768" y="299021"/>
                </a:lnTo>
                <a:lnTo>
                  <a:pt x="1842947" y="290055"/>
                </a:lnTo>
                <a:lnTo>
                  <a:pt x="1835048" y="286372"/>
                </a:lnTo>
                <a:lnTo>
                  <a:pt x="1826717" y="283362"/>
                </a:lnTo>
                <a:lnTo>
                  <a:pt x="1810651" y="276390"/>
                </a:lnTo>
                <a:lnTo>
                  <a:pt x="1801507" y="274662"/>
                </a:lnTo>
                <a:lnTo>
                  <a:pt x="1791982" y="273583"/>
                </a:lnTo>
                <a:lnTo>
                  <a:pt x="1782051" y="273126"/>
                </a:lnTo>
                <a:lnTo>
                  <a:pt x="1736102" y="264909"/>
                </a:lnTo>
                <a:lnTo>
                  <a:pt x="1697316" y="261581"/>
                </a:lnTo>
                <a:lnTo>
                  <a:pt x="1651050" y="253898"/>
                </a:lnTo>
                <a:lnTo>
                  <a:pt x="1533677" y="245516"/>
                </a:lnTo>
                <a:lnTo>
                  <a:pt x="1501813" y="247446"/>
                </a:lnTo>
                <a:lnTo>
                  <a:pt x="1384465" y="239039"/>
                </a:lnTo>
                <a:lnTo>
                  <a:pt x="1352867" y="240525"/>
                </a:lnTo>
                <a:lnTo>
                  <a:pt x="1282852" y="238125"/>
                </a:lnTo>
                <a:lnTo>
                  <a:pt x="1251813" y="238721"/>
                </a:lnTo>
                <a:lnTo>
                  <a:pt x="1221041" y="238925"/>
                </a:lnTo>
                <a:lnTo>
                  <a:pt x="1183208" y="234061"/>
                </a:lnTo>
                <a:lnTo>
                  <a:pt x="1153033" y="233286"/>
                </a:lnTo>
                <a:lnTo>
                  <a:pt x="1123213" y="231952"/>
                </a:lnTo>
                <a:lnTo>
                  <a:pt x="1064780" y="227380"/>
                </a:lnTo>
                <a:lnTo>
                  <a:pt x="1008151" y="219900"/>
                </a:lnTo>
                <a:lnTo>
                  <a:pt x="953617" y="209105"/>
                </a:lnTo>
                <a:lnTo>
                  <a:pt x="901433" y="194551"/>
                </a:lnTo>
                <a:lnTo>
                  <a:pt x="851865" y="175831"/>
                </a:lnTo>
                <a:lnTo>
                  <a:pt x="805192" y="152488"/>
                </a:lnTo>
                <a:lnTo>
                  <a:pt x="761682" y="124117"/>
                </a:lnTo>
                <a:lnTo>
                  <a:pt x="721588" y="90284"/>
                </a:lnTo>
                <a:lnTo>
                  <a:pt x="685203" y="50558"/>
                </a:lnTo>
                <a:lnTo>
                  <a:pt x="662533" y="21526"/>
                </a:lnTo>
                <a:lnTo>
                  <a:pt x="645375" y="0"/>
                </a:lnTo>
                <a:lnTo>
                  <a:pt x="1270" y="533"/>
                </a:lnTo>
                <a:lnTo>
                  <a:pt x="614095" y="1003"/>
                </a:lnTo>
                <a:lnTo>
                  <a:pt x="619569" y="8572"/>
                </a:lnTo>
                <a:lnTo>
                  <a:pt x="635673" y="31775"/>
                </a:lnTo>
                <a:lnTo>
                  <a:pt x="659739" y="58572"/>
                </a:lnTo>
                <a:lnTo>
                  <a:pt x="677176" y="79629"/>
                </a:lnTo>
                <a:lnTo>
                  <a:pt x="721931" y="122326"/>
                </a:lnTo>
                <a:lnTo>
                  <a:pt x="770674" y="158648"/>
                </a:lnTo>
                <a:lnTo>
                  <a:pt x="823950" y="187744"/>
                </a:lnTo>
                <a:lnTo>
                  <a:pt x="880833" y="211086"/>
                </a:lnTo>
                <a:lnTo>
                  <a:pt x="914120" y="223189"/>
                </a:lnTo>
                <a:lnTo>
                  <a:pt x="940790" y="229552"/>
                </a:lnTo>
                <a:lnTo>
                  <a:pt x="968121" y="234848"/>
                </a:lnTo>
                <a:lnTo>
                  <a:pt x="1003427" y="243738"/>
                </a:lnTo>
                <a:lnTo>
                  <a:pt x="1031951" y="247116"/>
                </a:lnTo>
                <a:lnTo>
                  <a:pt x="1061021" y="249656"/>
                </a:lnTo>
                <a:lnTo>
                  <a:pt x="1090561" y="251434"/>
                </a:lnTo>
                <a:lnTo>
                  <a:pt x="1127874" y="257111"/>
                </a:lnTo>
                <a:lnTo>
                  <a:pt x="1158240" y="257581"/>
                </a:lnTo>
                <a:lnTo>
                  <a:pt x="1188935" y="257517"/>
                </a:lnTo>
                <a:lnTo>
                  <a:pt x="1219923" y="256984"/>
                </a:lnTo>
                <a:lnTo>
                  <a:pt x="1258481" y="260680"/>
                </a:lnTo>
                <a:lnTo>
                  <a:pt x="1289913" y="259448"/>
                </a:lnTo>
                <a:lnTo>
                  <a:pt x="1328813" y="262585"/>
                </a:lnTo>
                <a:lnTo>
                  <a:pt x="1360487" y="260972"/>
                </a:lnTo>
                <a:lnTo>
                  <a:pt x="1399540" y="263880"/>
                </a:lnTo>
                <a:lnTo>
                  <a:pt x="1431264" y="262166"/>
                </a:lnTo>
                <a:lnTo>
                  <a:pt x="1470279" y="265137"/>
                </a:lnTo>
                <a:lnTo>
                  <a:pt x="1501863" y="263652"/>
                </a:lnTo>
                <a:lnTo>
                  <a:pt x="1540649" y="266979"/>
                </a:lnTo>
                <a:lnTo>
                  <a:pt x="1579257" y="270598"/>
                </a:lnTo>
                <a:lnTo>
                  <a:pt x="1616760" y="275983"/>
                </a:lnTo>
                <a:lnTo>
                  <a:pt x="1646758" y="277025"/>
                </a:lnTo>
                <a:lnTo>
                  <a:pt x="1721065" y="288874"/>
                </a:lnTo>
                <a:lnTo>
                  <a:pt x="1750771" y="290385"/>
                </a:lnTo>
                <a:lnTo>
                  <a:pt x="1787779" y="296557"/>
                </a:lnTo>
                <a:lnTo>
                  <a:pt x="1837829" y="314515"/>
                </a:lnTo>
                <a:lnTo>
                  <a:pt x="1882660" y="357073"/>
                </a:lnTo>
                <a:lnTo>
                  <a:pt x="1910473" y="410489"/>
                </a:lnTo>
                <a:lnTo>
                  <a:pt x="1931428" y="474827"/>
                </a:lnTo>
                <a:lnTo>
                  <a:pt x="1941042" y="540943"/>
                </a:lnTo>
                <a:lnTo>
                  <a:pt x="1948903" y="577291"/>
                </a:lnTo>
                <a:lnTo>
                  <a:pt x="1949500" y="608926"/>
                </a:lnTo>
                <a:lnTo>
                  <a:pt x="1950504" y="639889"/>
                </a:lnTo>
                <a:lnTo>
                  <a:pt x="1948827" y="658850"/>
                </a:lnTo>
                <a:lnTo>
                  <a:pt x="1946389" y="679018"/>
                </a:lnTo>
                <a:lnTo>
                  <a:pt x="1943227" y="700354"/>
                </a:lnTo>
                <a:lnTo>
                  <a:pt x="1932038" y="718210"/>
                </a:lnTo>
                <a:lnTo>
                  <a:pt x="1927491" y="741743"/>
                </a:lnTo>
                <a:lnTo>
                  <a:pt x="1901812" y="782675"/>
                </a:lnTo>
                <a:lnTo>
                  <a:pt x="1880730" y="799998"/>
                </a:lnTo>
                <a:lnTo>
                  <a:pt x="1851533" y="846531"/>
                </a:lnTo>
                <a:lnTo>
                  <a:pt x="1805597" y="887183"/>
                </a:lnTo>
                <a:lnTo>
                  <a:pt x="1781924" y="908646"/>
                </a:lnTo>
                <a:lnTo>
                  <a:pt x="1765122" y="935405"/>
                </a:lnTo>
                <a:lnTo>
                  <a:pt x="1740585" y="958240"/>
                </a:lnTo>
                <a:lnTo>
                  <a:pt x="1708327" y="977099"/>
                </a:lnTo>
                <a:lnTo>
                  <a:pt x="1631454" y="1050759"/>
                </a:lnTo>
                <a:lnTo>
                  <a:pt x="1571409" y="1097610"/>
                </a:lnTo>
                <a:lnTo>
                  <a:pt x="1490662" y="1177467"/>
                </a:lnTo>
                <a:lnTo>
                  <a:pt x="1456067" y="1200035"/>
                </a:lnTo>
                <a:lnTo>
                  <a:pt x="1290739" y="1365859"/>
                </a:lnTo>
                <a:lnTo>
                  <a:pt x="1270457" y="1398193"/>
                </a:lnTo>
                <a:lnTo>
                  <a:pt x="1242898" y="1425829"/>
                </a:lnTo>
                <a:lnTo>
                  <a:pt x="1222730" y="1457972"/>
                </a:lnTo>
                <a:lnTo>
                  <a:pt x="1196594" y="1483360"/>
                </a:lnTo>
                <a:lnTo>
                  <a:pt x="1158836" y="1543545"/>
                </a:lnTo>
                <a:lnTo>
                  <a:pt x="1132598" y="1569097"/>
                </a:lnTo>
                <a:lnTo>
                  <a:pt x="953363" y="1854809"/>
                </a:lnTo>
                <a:lnTo>
                  <a:pt x="927887" y="1879130"/>
                </a:lnTo>
                <a:lnTo>
                  <a:pt x="909840" y="1907908"/>
                </a:lnTo>
                <a:lnTo>
                  <a:pt x="810145" y="2001672"/>
                </a:lnTo>
                <a:lnTo>
                  <a:pt x="778586" y="2019414"/>
                </a:lnTo>
                <a:lnTo>
                  <a:pt x="755700" y="2039594"/>
                </a:lnTo>
                <a:lnTo>
                  <a:pt x="725932" y="2054479"/>
                </a:lnTo>
                <a:lnTo>
                  <a:pt x="696595" y="2068652"/>
                </a:lnTo>
                <a:lnTo>
                  <a:pt x="638848" y="2095563"/>
                </a:lnTo>
                <a:lnTo>
                  <a:pt x="603046" y="2103767"/>
                </a:lnTo>
                <a:lnTo>
                  <a:pt x="574992" y="2115909"/>
                </a:lnTo>
                <a:lnTo>
                  <a:pt x="505434" y="2129053"/>
                </a:lnTo>
                <a:lnTo>
                  <a:pt x="437502" y="2139594"/>
                </a:lnTo>
                <a:lnTo>
                  <a:pt x="371208" y="2147532"/>
                </a:lnTo>
                <a:lnTo>
                  <a:pt x="306374" y="2153158"/>
                </a:lnTo>
                <a:lnTo>
                  <a:pt x="242557" y="2157158"/>
                </a:lnTo>
                <a:lnTo>
                  <a:pt x="203708" y="2153920"/>
                </a:lnTo>
                <a:lnTo>
                  <a:pt x="172453" y="2154872"/>
                </a:lnTo>
                <a:lnTo>
                  <a:pt x="141465" y="2155393"/>
                </a:lnTo>
                <a:lnTo>
                  <a:pt x="110744" y="2155507"/>
                </a:lnTo>
                <a:lnTo>
                  <a:pt x="72948" y="2150592"/>
                </a:lnTo>
                <a:lnTo>
                  <a:pt x="42760" y="2149856"/>
                </a:lnTo>
                <a:lnTo>
                  <a:pt x="5499" y="2144103"/>
                </a:lnTo>
                <a:lnTo>
                  <a:pt x="3581" y="2147163"/>
                </a:lnTo>
                <a:lnTo>
                  <a:pt x="1270" y="533"/>
                </a:lnTo>
                <a:lnTo>
                  <a:pt x="0" y="2169147"/>
                </a:lnTo>
                <a:lnTo>
                  <a:pt x="762" y="2167940"/>
                </a:lnTo>
                <a:lnTo>
                  <a:pt x="37515" y="2174519"/>
                </a:lnTo>
                <a:lnTo>
                  <a:pt x="48590" y="2173147"/>
                </a:lnTo>
                <a:lnTo>
                  <a:pt x="67246" y="2175980"/>
                </a:lnTo>
                <a:lnTo>
                  <a:pt x="86321" y="2178151"/>
                </a:lnTo>
                <a:lnTo>
                  <a:pt x="105981" y="2179396"/>
                </a:lnTo>
                <a:lnTo>
                  <a:pt x="126377" y="2179447"/>
                </a:lnTo>
                <a:lnTo>
                  <a:pt x="147701" y="2178037"/>
                </a:lnTo>
                <a:lnTo>
                  <a:pt x="177444" y="2179497"/>
                </a:lnTo>
                <a:lnTo>
                  <a:pt x="208445" y="2178951"/>
                </a:lnTo>
                <a:lnTo>
                  <a:pt x="238379" y="2180107"/>
                </a:lnTo>
                <a:lnTo>
                  <a:pt x="269354" y="2179586"/>
                </a:lnTo>
                <a:lnTo>
                  <a:pt x="308635" y="2182126"/>
                </a:lnTo>
                <a:lnTo>
                  <a:pt x="341452" y="2178685"/>
                </a:lnTo>
                <a:lnTo>
                  <a:pt x="375043" y="2174011"/>
                </a:lnTo>
                <a:lnTo>
                  <a:pt x="409308" y="2168258"/>
                </a:lnTo>
                <a:lnTo>
                  <a:pt x="451497" y="2166175"/>
                </a:lnTo>
                <a:lnTo>
                  <a:pt x="522566" y="2150618"/>
                </a:lnTo>
                <a:lnTo>
                  <a:pt x="631177" y="2124075"/>
                </a:lnTo>
                <a:lnTo>
                  <a:pt x="717931" y="2083523"/>
                </a:lnTo>
                <a:lnTo>
                  <a:pt x="746442" y="2070658"/>
                </a:lnTo>
                <a:lnTo>
                  <a:pt x="778891" y="2051494"/>
                </a:lnTo>
                <a:lnTo>
                  <a:pt x="802652" y="2029904"/>
                </a:lnTo>
                <a:lnTo>
                  <a:pt x="832713" y="2014575"/>
                </a:lnTo>
                <a:lnTo>
                  <a:pt x="876261" y="1977732"/>
                </a:lnTo>
                <a:lnTo>
                  <a:pt x="890384" y="1955203"/>
                </a:lnTo>
                <a:lnTo>
                  <a:pt x="912063" y="1936940"/>
                </a:lnTo>
                <a:lnTo>
                  <a:pt x="926934" y="1913242"/>
                </a:lnTo>
                <a:lnTo>
                  <a:pt x="949972" y="1892808"/>
                </a:lnTo>
                <a:lnTo>
                  <a:pt x="1005268" y="1804644"/>
                </a:lnTo>
                <a:lnTo>
                  <a:pt x="1034808" y="1773847"/>
                </a:lnTo>
                <a:lnTo>
                  <a:pt x="1170393" y="1557718"/>
                </a:lnTo>
                <a:lnTo>
                  <a:pt x="1194587" y="1535430"/>
                </a:lnTo>
                <a:lnTo>
                  <a:pt x="1240180" y="1462735"/>
                </a:lnTo>
                <a:lnTo>
                  <a:pt x="1262037" y="1444205"/>
                </a:lnTo>
                <a:lnTo>
                  <a:pt x="1276692" y="1420825"/>
                </a:lnTo>
                <a:lnTo>
                  <a:pt x="1299133" y="1401343"/>
                </a:lnTo>
                <a:lnTo>
                  <a:pt x="1314970" y="1376095"/>
                </a:lnTo>
                <a:lnTo>
                  <a:pt x="1339176" y="1353807"/>
                </a:lnTo>
                <a:lnTo>
                  <a:pt x="1364691" y="1329410"/>
                </a:lnTo>
                <a:lnTo>
                  <a:pt x="1391831" y="1302435"/>
                </a:lnTo>
                <a:lnTo>
                  <a:pt x="1479118" y="1212151"/>
                </a:lnTo>
                <a:lnTo>
                  <a:pt x="1515021" y="1187513"/>
                </a:lnTo>
                <a:lnTo>
                  <a:pt x="1571015" y="1130820"/>
                </a:lnTo>
                <a:lnTo>
                  <a:pt x="1605762" y="1108011"/>
                </a:lnTo>
                <a:lnTo>
                  <a:pt x="1685645" y="1029525"/>
                </a:lnTo>
                <a:lnTo>
                  <a:pt x="1718805" y="1009256"/>
                </a:lnTo>
                <a:lnTo>
                  <a:pt x="1793760" y="938631"/>
                </a:lnTo>
                <a:lnTo>
                  <a:pt x="1841614" y="894943"/>
                </a:lnTo>
                <a:lnTo>
                  <a:pt x="1857540" y="869543"/>
                </a:lnTo>
                <a:lnTo>
                  <a:pt x="1880362" y="849452"/>
                </a:lnTo>
                <a:lnTo>
                  <a:pt x="1963686" y="716622"/>
                </a:lnTo>
                <a:lnTo>
                  <a:pt x="1968588" y="692518"/>
                </a:lnTo>
                <a:lnTo>
                  <a:pt x="1972995" y="669188"/>
                </a:lnTo>
                <a:lnTo>
                  <a:pt x="1976932" y="646633"/>
                </a:lnTo>
                <a:lnTo>
                  <a:pt x="1980361" y="624878"/>
                </a:lnTo>
                <a:close/>
              </a:path>
            </a:pathLst>
          </a:custGeom>
          <a:solidFill>
            <a:srgbClr val="AFCA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3650532" y="1911804"/>
            <a:ext cx="5220335" cy="956944"/>
            <a:chOff x="3650532" y="1911804"/>
            <a:chExt cx="5220335" cy="956944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7979" y="1929406"/>
              <a:ext cx="1652351" cy="93876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0532" y="1911804"/>
              <a:ext cx="3839885" cy="746478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7728976" y="1965579"/>
            <a:ext cx="79438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spc="-375" dirty="0">
                <a:solidFill>
                  <a:srgbClr val="494949"/>
                </a:solidFill>
                <a:latin typeface="Calibri"/>
                <a:cs typeface="Calibri"/>
              </a:rPr>
              <a:t>Hints</a:t>
            </a:r>
            <a:endParaRPr sz="37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077115" y="850900"/>
            <a:ext cx="4464050" cy="5842000"/>
            <a:chOff x="6077115" y="850900"/>
            <a:chExt cx="4464050" cy="5842000"/>
          </a:xfrm>
        </p:grpSpPr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15148" y="850900"/>
              <a:ext cx="2425851" cy="473079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43275" y="850900"/>
              <a:ext cx="4292574" cy="182081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77115" y="2563576"/>
              <a:ext cx="4072435" cy="412932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460998" y="3824046"/>
              <a:ext cx="546735" cy="2733040"/>
            </a:xfrm>
            <a:custGeom>
              <a:avLst/>
              <a:gdLst/>
              <a:ahLst/>
              <a:cxnLst/>
              <a:rect l="l" t="t" r="r" b="b"/>
              <a:pathLst>
                <a:path w="546734" h="2733040">
                  <a:moveTo>
                    <a:pt x="465289" y="248043"/>
                  </a:moveTo>
                  <a:lnTo>
                    <a:pt x="403440" y="239179"/>
                  </a:lnTo>
                  <a:lnTo>
                    <a:pt x="347878" y="214172"/>
                  </a:lnTo>
                  <a:lnTo>
                    <a:pt x="300786" y="175387"/>
                  </a:lnTo>
                  <a:lnTo>
                    <a:pt x="264414" y="125196"/>
                  </a:lnTo>
                  <a:lnTo>
                    <a:pt x="240957" y="65938"/>
                  </a:lnTo>
                  <a:lnTo>
                    <a:pt x="232651" y="0"/>
                  </a:lnTo>
                  <a:lnTo>
                    <a:pt x="230530" y="33655"/>
                  </a:lnTo>
                  <a:lnTo>
                    <a:pt x="214363" y="96545"/>
                  </a:lnTo>
                  <a:lnTo>
                    <a:pt x="184175" y="151574"/>
                  </a:lnTo>
                  <a:lnTo>
                    <a:pt x="142163" y="196354"/>
                  </a:lnTo>
                  <a:lnTo>
                    <a:pt x="90551" y="228549"/>
                  </a:lnTo>
                  <a:lnTo>
                    <a:pt x="31572" y="245783"/>
                  </a:lnTo>
                  <a:lnTo>
                    <a:pt x="0" y="248043"/>
                  </a:lnTo>
                  <a:lnTo>
                    <a:pt x="31572" y="250304"/>
                  </a:lnTo>
                  <a:lnTo>
                    <a:pt x="90563" y="267538"/>
                  </a:lnTo>
                  <a:lnTo>
                    <a:pt x="142163" y="299732"/>
                  </a:lnTo>
                  <a:lnTo>
                    <a:pt x="184175" y="344525"/>
                  </a:lnTo>
                  <a:lnTo>
                    <a:pt x="214363" y="399554"/>
                  </a:lnTo>
                  <a:lnTo>
                    <a:pt x="230530" y="462445"/>
                  </a:lnTo>
                  <a:lnTo>
                    <a:pt x="232651" y="496100"/>
                  </a:lnTo>
                  <a:lnTo>
                    <a:pt x="234772" y="462445"/>
                  </a:lnTo>
                  <a:lnTo>
                    <a:pt x="250926" y="399542"/>
                  </a:lnTo>
                  <a:lnTo>
                    <a:pt x="281127" y="344525"/>
                  </a:lnTo>
                  <a:lnTo>
                    <a:pt x="323126" y="299732"/>
                  </a:lnTo>
                  <a:lnTo>
                    <a:pt x="374738" y="267538"/>
                  </a:lnTo>
                  <a:lnTo>
                    <a:pt x="433730" y="250304"/>
                  </a:lnTo>
                  <a:lnTo>
                    <a:pt x="465289" y="248043"/>
                  </a:lnTo>
                  <a:close/>
                </a:path>
                <a:path w="546734" h="2733040">
                  <a:moveTo>
                    <a:pt x="497751" y="1394307"/>
                  </a:moveTo>
                  <a:lnTo>
                    <a:pt x="435914" y="1385443"/>
                  </a:lnTo>
                  <a:lnTo>
                    <a:pt x="380339" y="1360436"/>
                  </a:lnTo>
                  <a:lnTo>
                    <a:pt x="333248" y="1321650"/>
                  </a:lnTo>
                  <a:lnTo>
                    <a:pt x="296875" y="1271447"/>
                  </a:lnTo>
                  <a:lnTo>
                    <a:pt x="273418" y="1212189"/>
                  </a:lnTo>
                  <a:lnTo>
                    <a:pt x="265112" y="1146251"/>
                  </a:lnTo>
                  <a:lnTo>
                    <a:pt x="262991" y="1179906"/>
                  </a:lnTo>
                  <a:lnTo>
                    <a:pt x="246824" y="1242809"/>
                  </a:lnTo>
                  <a:lnTo>
                    <a:pt x="216636" y="1297825"/>
                  </a:lnTo>
                  <a:lnTo>
                    <a:pt x="174625" y="1342618"/>
                  </a:lnTo>
                  <a:lnTo>
                    <a:pt x="123024" y="1374813"/>
                  </a:lnTo>
                  <a:lnTo>
                    <a:pt x="64033" y="1392034"/>
                  </a:lnTo>
                  <a:lnTo>
                    <a:pt x="32473" y="1394307"/>
                  </a:lnTo>
                  <a:lnTo>
                    <a:pt x="64033" y="1396568"/>
                  </a:lnTo>
                  <a:lnTo>
                    <a:pt x="123024" y="1413802"/>
                  </a:lnTo>
                  <a:lnTo>
                    <a:pt x="174625" y="1445996"/>
                  </a:lnTo>
                  <a:lnTo>
                    <a:pt x="216636" y="1490776"/>
                  </a:lnTo>
                  <a:lnTo>
                    <a:pt x="246824" y="1545805"/>
                  </a:lnTo>
                  <a:lnTo>
                    <a:pt x="262991" y="1608709"/>
                  </a:lnTo>
                  <a:lnTo>
                    <a:pt x="265112" y="1642364"/>
                  </a:lnTo>
                  <a:lnTo>
                    <a:pt x="267233" y="1608709"/>
                  </a:lnTo>
                  <a:lnTo>
                    <a:pt x="283400" y="1545805"/>
                  </a:lnTo>
                  <a:lnTo>
                    <a:pt x="313588" y="1490776"/>
                  </a:lnTo>
                  <a:lnTo>
                    <a:pt x="355600" y="1445996"/>
                  </a:lnTo>
                  <a:lnTo>
                    <a:pt x="407200" y="1413802"/>
                  </a:lnTo>
                  <a:lnTo>
                    <a:pt x="466191" y="1396568"/>
                  </a:lnTo>
                  <a:lnTo>
                    <a:pt x="497751" y="1394307"/>
                  </a:lnTo>
                  <a:close/>
                </a:path>
                <a:path w="546734" h="2733040">
                  <a:moveTo>
                    <a:pt x="546455" y="2484551"/>
                  </a:moveTo>
                  <a:lnTo>
                    <a:pt x="484606" y="2475687"/>
                  </a:lnTo>
                  <a:lnTo>
                    <a:pt x="429031" y="2450681"/>
                  </a:lnTo>
                  <a:lnTo>
                    <a:pt x="381952" y="2411895"/>
                  </a:lnTo>
                  <a:lnTo>
                    <a:pt x="345567" y="2361692"/>
                  </a:lnTo>
                  <a:lnTo>
                    <a:pt x="322122" y="2302446"/>
                  </a:lnTo>
                  <a:lnTo>
                    <a:pt x="313804" y="2236495"/>
                  </a:lnTo>
                  <a:lnTo>
                    <a:pt x="311683" y="2270163"/>
                  </a:lnTo>
                  <a:lnTo>
                    <a:pt x="295529" y="2333053"/>
                  </a:lnTo>
                  <a:lnTo>
                    <a:pt x="265328" y="2388070"/>
                  </a:lnTo>
                  <a:lnTo>
                    <a:pt x="223329" y="2432862"/>
                  </a:lnTo>
                  <a:lnTo>
                    <a:pt x="171716" y="2465057"/>
                  </a:lnTo>
                  <a:lnTo>
                    <a:pt x="112725" y="2482278"/>
                  </a:lnTo>
                  <a:lnTo>
                    <a:pt x="81165" y="2484551"/>
                  </a:lnTo>
                  <a:lnTo>
                    <a:pt x="112725" y="2486812"/>
                  </a:lnTo>
                  <a:lnTo>
                    <a:pt x="171716" y="2504046"/>
                  </a:lnTo>
                  <a:lnTo>
                    <a:pt x="223329" y="2536240"/>
                  </a:lnTo>
                  <a:lnTo>
                    <a:pt x="265328" y="2581033"/>
                  </a:lnTo>
                  <a:lnTo>
                    <a:pt x="295529" y="2636050"/>
                  </a:lnTo>
                  <a:lnTo>
                    <a:pt x="311683" y="2698953"/>
                  </a:lnTo>
                  <a:lnTo>
                    <a:pt x="313804" y="2732608"/>
                  </a:lnTo>
                  <a:lnTo>
                    <a:pt x="315937" y="2698953"/>
                  </a:lnTo>
                  <a:lnTo>
                    <a:pt x="332092" y="2636050"/>
                  </a:lnTo>
                  <a:lnTo>
                    <a:pt x="362280" y="2581021"/>
                  </a:lnTo>
                  <a:lnTo>
                    <a:pt x="404291" y="2536240"/>
                  </a:lnTo>
                  <a:lnTo>
                    <a:pt x="455891" y="2504046"/>
                  </a:lnTo>
                  <a:lnTo>
                    <a:pt x="514883" y="2486812"/>
                  </a:lnTo>
                  <a:lnTo>
                    <a:pt x="546455" y="2484551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470700" y="2769606"/>
            <a:ext cx="3453129" cy="355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25525">
              <a:lnSpc>
                <a:spcPct val="120000"/>
              </a:lnSpc>
              <a:spcBef>
                <a:spcPts val="100"/>
              </a:spcBef>
              <a:tabLst>
                <a:tab pos="445134" algn="l"/>
              </a:tabLst>
            </a:pPr>
            <a:r>
              <a:rPr sz="1400" b="1" spc="60" dirty="0">
                <a:solidFill>
                  <a:srgbClr val="494949"/>
                </a:solidFill>
                <a:latin typeface="Trebuchet MS"/>
                <a:cs typeface="Trebuchet MS"/>
              </a:rPr>
              <a:t>How</a:t>
            </a:r>
            <a:r>
              <a:rPr sz="1400" b="1" spc="22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b="1" spc="50" dirty="0">
                <a:solidFill>
                  <a:srgbClr val="494949"/>
                </a:solidFill>
                <a:latin typeface="Trebuchet MS"/>
                <a:cs typeface="Trebuchet MS"/>
              </a:rPr>
              <a:t>to</a:t>
            </a:r>
            <a:r>
              <a:rPr sz="1400" b="1" spc="22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b="1" spc="85" dirty="0">
                <a:solidFill>
                  <a:srgbClr val="494949"/>
                </a:solidFill>
                <a:latin typeface="Trebuchet MS"/>
                <a:cs typeface="Trebuchet MS"/>
              </a:rPr>
              <a:t>answer</a:t>
            </a:r>
            <a:r>
              <a:rPr sz="1400" b="1" spc="22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b="1" spc="80" dirty="0">
                <a:solidFill>
                  <a:srgbClr val="494949"/>
                </a:solidFill>
                <a:latin typeface="Trebuchet MS"/>
                <a:cs typeface="Trebuchet MS"/>
              </a:rPr>
              <a:t>indirectly </a:t>
            </a:r>
            <a:r>
              <a:rPr sz="1400" b="1" spc="25" dirty="0">
                <a:solidFill>
                  <a:srgbClr val="494949"/>
                </a:solidFill>
                <a:latin typeface="Trebuchet MS"/>
                <a:cs typeface="Trebuchet MS"/>
              </a:rPr>
              <a:t>the</a:t>
            </a:r>
            <a:r>
              <a:rPr sz="1400" b="1" dirty="0">
                <a:solidFill>
                  <a:srgbClr val="494949"/>
                </a:solidFill>
                <a:latin typeface="Trebuchet MS"/>
                <a:cs typeface="Trebuchet MS"/>
              </a:rPr>
              <a:t>	</a:t>
            </a:r>
            <a:r>
              <a:rPr sz="1400" b="1" spc="60" dirty="0">
                <a:solidFill>
                  <a:srgbClr val="494949"/>
                </a:solidFill>
                <a:latin typeface="Trebuchet MS"/>
                <a:cs typeface="Trebuchet MS"/>
              </a:rPr>
              <a:t>following</a:t>
            </a:r>
            <a:r>
              <a:rPr sz="1400" b="1" spc="16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b="1" spc="50" dirty="0">
                <a:solidFill>
                  <a:srgbClr val="494949"/>
                </a:solidFill>
                <a:latin typeface="Trebuchet MS"/>
                <a:cs typeface="Trebuchet MS"/>
              </a:rPr>
              <a:t>questions:</a:t>
            </a:r>
            <a:endParaRPr sz="1400">
              <a:latin typeface="Trebuchet MS"/>
              <a:cs typeface="Trebuchet MS"/>
            </a:endParaRPr>
          </a:p>
          <a:p>
            <a:pPr marL="142240">
              <a:lnSpc>
                <a:spcPct val="100000"/>
              </a:lnSpc>
              <a:spcBef>
                <a:spcPts val="1135"/>
              </a:spcBef>
            </a:pPr>
            <a:r>
              <a:rPr sz="1200" dirty="0">
                <a:latin typeface="Verdana"/>
                <a:cs typeface="Verdana"/>
              </a:rPr>
              <a:t>“Are</a:t>
            </a:r>
            <a:r>
              <a:rPr sz="1200" spc="140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you</a:t>
            </a:r>
            <a:r>
              <a:rPr sz="1200" spc="155" dirty="0">
                <a:latin typeface="Verdana"/>
                <a:cs typeface="Verdana"/>
              </a:rPr>
              <a:t> </a:t>
            </a:r>
            <a:r>
              <a:rPr sz="1200" spc="65" dirty="0">
                <a:latin typeface="Verdana"/>
                <a:cs typeface="Verdana"/>
              </a:rPr>
              <a:t>married?”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200">
              <a:latin typeface="Verdana"/>
              <a:cs typeface="Verdana"/>
            </a:endParaRPr>
          </a:p>
          <a:p>
            <a:pPr marL="1017905" marR="7620">
              <a:lnSpc>
                <a:spcPct val="116700"/>
              </a:lnSpc>
            </a:pPr>
            <a:r>
              <a:rPr sz="1200" b="1" i="1" spc="-80" dirty="0">
                <a:latin typeface="Verdana"/>
                <a:cs typeface="Verdana"/>
              </a:rPr>
              <a:t>Not</a:t>
            </a:r>
            <a:r>
              <a:rPr sz="1200" b="1" i="1" spc="-140" dirty="0">
                <a:latin typeface="Verdana"/>
                <a:cs typeface="Verdana"/>
              </a:rPr>
              <a:t> </a:t>
            </a:r>
            <a:r>
              <a:rPr sz="1200" b="1" i="1" spc="-100" dirty="0">
                <a:latin typeface="Verdana"/>
                <a:cs typeface="Verdana"/>
              </a:rPr>
              <a:t>yet,</a:t>
            </a:r>
            <a:r>
              <a:rPr sz="1200" b="1" i="1" spc="-200" dirty="0">
                <a:latin typeface="Verdana"/>
                <a:cs typeface="Verdana"/>
              </a:rPr>
              <a:t> </a:t>
            </a:r>
            <a:r>
              <a:rPr sz="1200" b="1" i="1" dirty="0">
                <a:latin typeface="Verdana"/>
                <a:cs typeface="Verdana"/>
              </a:rPr>
              <a:t>I</a:t>
            </a:r>
            <a:r>
              <a:rPr sz="1200" b="1" i="1" spc="-70" dirty="0">
                <a:latin typeface="Verdana"/>
                <a:cs typeface="Verdana"/>
              </a:rPr>
              <a:t> </a:t>
            </a:r>
            <a:r>
              <a:rPr sz="1200" b="1" i="1" spc="-35" dirty="0">
                <a:latin typeface="Verdana"/>
                <a:cs typeface="Verdana"/>
              </a:rPr>
              <a:t>am</a:t>
            </a:r>
            <a:r>
              <a:rPr sz="1200" b="1" i="1" spc="-260" dirty="0">
                <a:latin typeface="Verdana"/>
                <a:cs typeface="Verdana"/>
              </a:rPr>
              <a:t> </a:t>
            </a:r>
            <a:r>
              <a:rPr sz="1200" b="1" i="1" spc="-90" dirty="0">
                <a:latin typeface="Verdana"/>
                <a:cs typeface="Verdana"/>
              </a:rPr>
              <a:t>still</a:t>
            </a:r>
            <a:r>
              <a:rPr sz="1200" b="1" i="1" spc="-155" dirty="0">
                <a:latin typeface="Verdana"/>
                <a:cs typeface="Verdana"/>
              </a:rPr>
              <a:t> </a:t>
            </a:r>
            <a:r>
              <a:rPr sz="1200" b="1" i="1" spc="-105" dirty="0">
                <a:latin typeface="Verdana"/>
                <a:cs typeface="Verdana"/>
              </a:rPr>
              <a:t>young</a:t>
            </a:r>
            <a:r>
              <a:rPr sz="1200" b="1" i="1" spc="-145" dirty="0">
                <a:latin typeface="Verdana"/>
                <a:cs typeface="Verdana"/>
              </a:rPr>
              <a:t> </a:t>
            </a:r>
            <a:r>
              <a:rPr sz="1200" b="1" i="1" dirty="0">
                <a:latin typeface="Verdana"/>
                <a:cs typeface="Verdana"/>
              </a:rPr>
              <a:t>/</a:t>
            </a:r>
            <a:r>
              <a:rPr sz="1200" b="1" i="1" spc="-170" dirty="0">
                <a:latin typeface="Verdana"/>
                <a:cs typeface="Verdana"/>
              </a:rPr>
              <a:t> </a:t>
            </a:r>
            <a:r>
              <a:rPr sz="1200" b="1" i="1" dirty="0">
                <a:latin typeface="Verdana"/>
                <a:cs typeface="Verdana"/>
              </a:rPr>
              <a:t>I</a:t>
            </a:r>
            <a:r>
              <a:rPr sz="1200" b="1" i="1" spc="-65" dirty="0">
                <a:latin typeface="Verdana"/>
                <a:cs typeface="Verdana"/>
              </a:rPr>
              <a:t> </a:t>
            </a:r>
            <a:r>
              <a:rPr sz="1200" b="1" i="1" spc="-25" dirty="0">
                <a:latin typeface="Verdana"/>
                <a:cs typeface="Verdana"/>
              </a:rPr>
              <a:t>am </a:t>
            </a:r>
            <a:r>
              <a:rPr sz="1200" b="1" i="1" spc="-50" dirty="0">
                <a:latin typeface="Verdana"/>
                <a:cs typeface="Verdana"/>
              </a:rPr>
              <a:t>still</a:t>
            </a:r>
            <a:r>
              <a:rPr sz="1200" b="1" i="1" spc="10" dirty="0">
                <a:latin typeface="Verdana"/>
                <a:cs typeface="Verdana"/>
              </a:rPr>
              <a:t> </a:t>
            </a:r>
            <a:r>
              <a:rPr sz="1200" b="1" i="1" spc="-75" dirty="0">
                <a:latin typeface="Verdana"/>
                <a:cs typeface="Verdana"/>
              </a:rPr>
              <a:t>looking</a:t>
            </a:r>
            <a:r>
              <a:rPr sz="1200" b="1" i="1" spc="40" dirty="0">
                <a:latin typeface="Verdana"/>
                <a:cs typeface="Verdana"/>
              </a:rPr>
              <a:t> </a:t>
            </a:r>
            <a:r>
              <a:rPr sz="1200" b="1" i="1" dirty="0">
                <a:latin typeface="Verdana"/>
                <a:cs typeface="Verdana"/>
              </a:rPr>
              <a:t>for</a:t>
            </a:r>
            <a:r>
              <a:rPr sz="1200" b="1" i="1" spc="15" dirty="0">
                <a:latin typeface="Verdana"/>
                <a:cs typeface="Verdana"/>
              </a:rPr>
              <a:t> </a:t>
            </a:r>
            <a:r>
              <a:rPr sz="1200" b="1" i="1" dirty="0">
                <a:latin typeface="Verdana"/>
                <a:cs typeface="Verdana"/>
              </a:rPr>
              <a:t>a</a:t>
            </a:r>
            <a:r>
              <a:rPr sz="1200" b="1" i="1" spc="65" dirty="0">
                <a:latin typeface="Verdana"/>
                <a:cs typeface="Verdana"/>
              </a:rPr>
              <a:t> </a:t>
            </a:r>
            <a:r>
              <a:rPr sz="1200" b="1" i="1" spc="-50" dirty="0">
                <a:latin typeface="Verdana"/>
                <a:cs typeface="Verdana"/>
              </a:rPr>
              <a:t>right</a:t>
            </a:r>
            <a:r>
              <a:rPr sz="1200" b="1" i="1" spc="45" dirty="0">
                <a:latin typeface="Verdana"/>
                <a:cs typeface="Verdana"/>
              </a:rPr>
              <a:t> </a:t>
            </a:r>
            <a:r>
              <a:rPr sz="1200" b="1" i="1" spc="-110" dirty="0">
                <a:latin typeface="Verdana"/>
                <a:cs typeface="Verdana"/>
              </a:rPr>
              <a:t>person.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1200">
              <a:latin typeface="Verdana"/>
              <a:cs typeface="Verdana"/>
            </a:endParaRPr>
          </a:p>
          <a:p>
            <a:pPr marL="183515">
              <a:lnSpc>
                <a:spcPct val="100000"/>
              </a:lnSpc>
            </a:pPr>
            <a:r>
              <a:rPr sz="1200" spc="95" dirty="0">
                <a:latin typeface="Verdana"/>
                <a:cs typeface="Verdana"/>
              </a:rPr>
              <a:t>"W</a:t>
            </a:r>
            <a:r>
              <a:rPr sz="1200" spc="-18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h</a:t>
            </a:r>
            <a:r>
              <a:rPr sz="1200" spc="-204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y</a:t>
            </a:r>
            <a:r>
              <a:rPr sz="1200" spc="26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don’t</a:t>
            </a:r>
            <a:r>
              <a:rPr sz="1200" spc="9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you</a:t>
            </a:r>
            <a:r>
              <a:rPr sz="1200" spc="14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have</a:t>
            </a:r>
            <a:r>
              <a:rPr sz="1200" spc="120" dirty="0">
                <a:latin typeface="Verdana"/>
                <a:cs typeface="Verdana"/>
              </a:rPr>
              <a:t> </a:t>
            </a:r>
            <a:r>
              <a:rPr sz="1200" spc="70" dirty="0">
                <a:latin typeface="Verdana"/>
                <a:cs typeface="Verdana"/>
              </a:rPr>
              <a:t>kids</a:t>
            </a:r>
            <a:r>
              <a:rPr sz="1200" spc="135" dirty="0">
                <a:latin typeface="Verdana"/>
                <a:cs typeface="Verdana"/>
              </a:rPr>
              <a:t> </a:t>
            </a:r>
            <a:r>
              <a:rPr sz="1200" spc="70" dirty="0">
                <a:latin typeface="Verdana"/>
                <a:cs typeface="Verdana"/>
              </a:rPr>
              <a:t>yet?”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200">
              <a:latin typeface="Verdana"/>
              <a:cs typeface="Verdana"/>
            </a:endParaRPr>
          </a:p>
          <a:p>
            <a:pPr marL="1093470" marR="429259">
              <a:lnSpc>
                <a:spcPct val="118300"/>
              </a:lnSpc>
            </a:pPr>
            <a:r>
              <a:rPr sz="1200" b="1" i="1" dirty="0">
                <a:latin typeface="Verdana"/>
                <a:cs typeface="Verdana"/>
              </a:rPr>
              <a:t>I</a:t>
            </a:r>
            <a:r>
              <a:rPr sz="1200" b="1" i="1" spc="-10" dirty="0">
                <a:latin typeface="Verdana"/>
                <a:cs typeface="Verdana"/>
              </a:rPr>
              <a:t> </a:t>
            </a:r>
            <a:r>
              <a:rPr sz="1200" b="1" i="1" spc="-100" dirty="0">
                <a:latin typeface="Verdana"/>
                <a:cs typeface="Verdana"/>
              </a:rPr>
              <a:t>need</a:t>
            </a:r>
            <a:r>
              <a:rPr sz="1200" b="1" i="1" dirty="0">
                <a:latin typeface="Verdana"/>
                <a:cs typeface="Verdana"/>
              </a:rPr>
              <a:t> </a:t>
            </a:r>
            <a:r>
              <a:rPr sz="1200" b="1" i="1" spc="-100" dirty="0">
                <a:latin typeface="Verdana"/>
                <a:cs typeface="Verdana"/>
              </a:rPr>
              <a:t>more</a:t>
            </a:r>
            <a:r>
              <a:rPr sz="1200" b="1" i="1" spc="5" dirty="0">
                <a:latin typeface="Verdana"/>
                <a:cs typeface="Verdana"/>
              </a:rPr>
              <a:t> </a:t>
            </a:r>
            <a:r>
              <a:rPr sz="1200" b="1" i="1" spc="-110" dirty="0">
                <a:latin typeface="Verdana"/>
                <a:cs typeface="Verdana"/>
              </a:rPr>
              <a:t>time</a:t>
            </a:r>
            <a:r>
              <a:rPr sz="1200" b="1" i="1" spc="5" dirty="0">
                <a:latin typeface="Verdana"/>
                <a:cs typeface="Verdana"/>
              </a:rPr>
              <a:t> </a:t>
            </a:r>
            <a:r>
              <a:rPr sz="1200" b="1" i="1" spc="-30" dirty="0">
                <a:latin typeface="Verdana"/>
                <a:cs typeface="Verdana"/>
              </a:rPr>
              <a:t>to</a:t>
            </a:r>
            <a:r>
              <a:rPr sz="1200" b="1" i="1" dirty="0">
                <a:latin typeface="Verdana"/>
                <a:cs typeface="Verdana"/>
              </a:rPr>
              <a:t> </a:t>
            </a:r>
            <a:r>
              <a:rPr sz="1200" b="1" i="1" spc="-85" dirty="0">
                <a:latin typeface="Verdana"/>
                <a:cs typeface="Verdana"/>
              </a:rPr>
              <a:t>well </a:t>
            </a:r>
            <a:r>
              <a:rPr sz="1200" b="1" i="1" spc="-120" dirty="0">
                <a:latin typeface="Verdana"/>
                <a:cs typeface="Verdana"/>
              </a:rPr>
              <a:t>prepare</a:t>
            </a:r>
            <a:r>
              <a:rPr sz="1200" b="1" i="1" spc="25" dirty="0">
                <a:latin typeface="Verdana"/>
                <a:cs typeface="Verdana"/>
              </a:rPr>
              <a:t> </a:t>
            </a:r>
            <a:r>
              <a:rPr sz="1200" b="1" i="1" spc="-95" dirty="0">
                <a:latin typeface="Verdana"/>
                <a:cs typeface="Verdana"/>
              </a:rPr>
              <a:t>for</a:t>
            </a:r>
            <a:r>
              <a:rPr sz="1200" b="1" i="1" spc="25" dirty="0">
                <a:latin typeface="Verdana"/>
                <a:cs typeface="Verdana"/>
              </a:rPr>
              <a:t> </a:t>
            </a:r>
            <a:r>
              <a:rPr sz="1200" b="1" i="1" dirty="0">
                <a:latin typeface="Verdana"/>
                <a:cs typeface="Verdana"/>
              </a:rPr>
              <a:t>a</a:t>
            </a:r>
            <a:r>
              <a:rPr sz="1200" b="1" i="1" spc="20" dirty="0">
                <a:latin typeface="Verdana"/>
                <a:cs typeface="Verdana"/>
              </a:rPr>
              <a:t> </a:t>
            </a:r>
            <a:r>
              <a:rPr sz="1200" b="1" i="1" spc="-20" dirty="0">
                <a:latin typeface="Verdana"/>
                <a:cs typeface="Verdana"/>
              </a:rPr>
              <a:t>baby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375"/>
              </a:spcBef>
            </a:pPr>
            <a:endParaRPr sz="1200">
              <a:latin typeface="Verdana"/>
              <a:cs typeface="Verdana"/>
            </a:endParaRPr>
          </a:p>
          <a:p>
            <a:pPr marL="191135">
              <a:lnSpc>
                <a:spcPct val="100000"/>
              </a:lnSpc>
            </a:pPr>
            <a:r>
              <a:rPr sz="1200" spc="55" dirty="0">
                <a:latin typeface="Verdana"/>
                <a:cs typeface="Verdana"/>
              </a:rPr>
              <a:t>“How</a:t>
            </a:r>
            <a:r>
              <a:rPr sz="1200" spc="195" dirty="0">
                <a:latin typeface="Verdana"/>
                <a:cs typeface="Verdana"/>
              </a:rPr>
              <a:t> </a:t>
            </a:r>
            <a:r>
              <a:rPr sz="1200" spc="60" dirty="0">
                <a:latin typeface="Verdana"/>
                <a:cs typeface="Verdana"/>
              </a:rPr>
              <a:t>much</a:t>
            </a:r>
            <a:r>
              <a:rPr sz="1200" spc="19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do</a:t>
            </a:r>
            <a:r>
              <a:rPr sz="1200" spc="18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you</a:t>
            </a:r>
            <a:r>
              <a:rPr sz="1200" spc="190" dirty="0">
                <a:latin typeface="Verdana"/>
                <a:cs typeface="Verdana"/>
              </a:rPr>
              <a:t> </a:t>
            </a:r>
            <a:r>
              <a:rPr sz="1200" spc="50" dirty="0">
                <a:latin typeface="Verdana"/>
                <a:cs typeface="Verdana"/>
              </a:rPr>
              <a:t>earn?”</a:t>
            </a:r>
            <a:endParaRPr sz="1200">
              <a:latin typeface="Verdana"/>
              <a:cs typeface="Verdana"/>
            </a:endParaRPr>
          </a:p>
          <a:p>
            <a:pPr marL="1454150">
              <a:lnSpc>
                <a:spcPct val="100000"/>
              </a:lnSpc>
              <a:spcBef>
                <a:spcPts val="1440"/>
              </a:spcBef>
            </a:pPr>
            <a:r>
              <a:rPr sz="1200" b="1" i="1" spc="50" dirty="0">
                <a:latin typeface="Verdana"/>
                <a:cs typeface="Verdana"/>
              </a:rPr>
              <a:t>So</a:t>
            </a:r>
            <a:r>
              <a:rPr sz="1200" b="1" i="1" spc="225" dirty="0">
                <a:latin typeface="Verdana"/>
                <a:cs typeface="Verdana"/>
              </a:rPr>
              <a:t> </a:t>
            </a:r>
            <a:r>
              <a:rPr sz="1200" b="1" i="1" dirty="0">
                <a:latin typeface="Verdana"/>
                <a:cs typeface="Verdana"/>
              </a:rPr>
              <a:t>so</a:t>
            </a:r>
            <a:r>
              <a:rPr sz="1200" b="1" i="1" spc="229" dirty="0">
                <a:latin typeface="Verdana"/>
                <a:cs typeface="Verdana"/>
              </a:rPr>
              <a:t> </a:t>
            </a:r>
            <a:r>
              <a:rPr sz="1200" b="1" i="1" dirty="0">
                <a:latin typeface="Verdana"/>
                <a:cs typeface="Verdana"/>
              </a:rPr>
              <a:t>/</a:t>
            </a:r>
            <a:r>
              <a:rPr sz="1200" b="1" i="1" spc="225" dirty="0">
                <a:latin typeface="Verdana"/>
                <a:cs typeface="Verdana"/>
              </a:rPr>
              <a:t> </a:t>
            </a:r>
            <a:r>
              <a:rPr sz="1200" b="1" i="1" spc="75" dirty="0">
                <a:latin typeface="Verdana"/>
                <a:cs typeface="Verdana"/>
              </a:rPr>
              <a:t>Quite</a:t>
            </a:r>
            <a:r>
              <a:rPr sz="1200" b="1" i="1" spc="229" dirty="0">
                <a:latin typeface="Verdana"/>
                <a:cs typeface="Verdana"/>
              </a:rPr>
              <a:t> </a:t>
            </a:r>
            <a:r>
              <a:rPr sz="1200" b="1" i="1" spc="55" dirty="0">
                <a:latin typeface="Verdana"/>
                <a:cs typeface="Verdana"/>
              </a:rPr>
              <a:t>good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50900"/>
            <a:ext cx="10381615" cy="5842000"/>
          </a:xfrm>
          <a:custGeom>
            <a:avLst/>
            <a:gdLst/>
            <a:ahLst/>
            <a:cxnLst/>
            <a:rect l="l" t="t" r="r" b="b"/>
            <a:pathLst>
              <a:path w="10381615" h="5842000">
                <a:moveTo>
                  <a:pt x="0" y="5841999"/>
                </a:moveTo>
                <a:lnTo>
                  <a:pt x="10381555" y="5841999"/>
                </a:lnTo>
                <a:lnTo>
                  <a:pt x="10381555" y="0"/>
                </a:lnTo>
                <a:lnTo>
                  <a:pt x="0" y="0"/>
                </a:lnTo>
                <a:lnTo>
                  <a:pt x="0" y="5841999"/>
                </a:lnTo>
                <a:close/>
              </a:path>
            </a:pathLst>
          </a:custGeom>
          <a:solidFill>
            <a:srgbClr val="FF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2040764"/>
            <a:ext cx="4996803" cy="46281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82614" y="4486230"/>
            <a:ext cx="3415250" cy="198627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14090" y="1213186"/>
            <a:ext cx="923290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dirty="0">
                <a:solidFill>
                  <a:srgbClr val="494949"/>
                </a:solidFill>
              </a:rPr>
              <a:t>DO</a:t>
            </a:r>
            <a:r>
              <a:rPr spc="-20" dirty="0">
                <a:solidFill>
                  <a:srgbClr val="494949"/>
                </a:solidFill>
              </a:rPr>
              <a:t> </a:t>
            </a:r>
            <a:r>
              <a:rPr spc="-50" dirty="0">
                <a:solidFill>
                  <a:srgbClr val="494949"/>
                </a:solidFill>
              </a:rPr>
              <a:t>&amp; </a:t>
            </a:r>
            <a:r>
              <a:rPr spc="-20" dirty="0">
                <a:solidFill>
                  <a:srgbClr val="494949"/>
                </a:solidFill>
              </a:rPr>
              <a:t>DON’T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38388" y="1963541"/>
            <a:ext cx="79184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455" dirty="0">
                <a:solidFill>
                  <a:srgbClr val="494949"/>
                </a:solidFill>
                <a:latin typeface="Calibri"/>
                <a:cs typeface="Calibri"/>
              </a:rPr>
              <a:t>Don't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60486" y="850899"/>
            <a:ext cx="2343150" cy="810260"/>
          </a:xfrm>
          <a:custGeom>
            <a:avLst/>
            <a:gdLst/>
            <a:ahLst/>
            <a:cxnLst/>
            <a:rect l="l" t="t" r="r" b="b"/>
            <a:pathLst>
              <a:path w="2343150" h="810260">
                <a:moveTo>
                  <a:pt x="2342654" y="0"/>
                </a:moveTo>
                <a:lnTo>
                  <a:pt x="2316480" y="0"/>
                </a:lnTo>
                <a:lnTo>
                  <a:pt x="2297696" y="42811"/>
                </a:lnTo>
                <a:lnTo>
                  <a:pt x="2284590" y="71577"/>
                </a:lnTo>
                <a:lnTo>
                  <a:pt x="2276360" y="88404"/>
                </a:lnTo>
                <a:lnTo>
                  <a:pt x="2254554" y="127088"/>
                </a:lnTo>
                <a:lnTo>
                  <a:pt x="2237473" y="159994"/>
                </a:lnTo>
                <a:lnTo>
                  <a:pt x="2224278" y="187871"/>
                </a:lnTo>
                <a:lnTo>
                  <a:pt x="2214168" y="211505"/>
                </a:lnTo>
                <a:lnTo>
                  <a:pt x="2206294" y="231648"/>
                </a:lnTo>
                <a:lnTo>
                  <a:pt x="2194001" y="264617"/>
                </a:lnTo>
                <a:lnTo>
                  <a:pt x="2180844" y="292938"/>
                </a:lnTo>
                <a:lnTo>
                  <a:pt x="2125611" y="360400"/>
                </a:lnTo>
                <a:lnTo>
                  <a:pt x="2076348" y="406311"/>
                </a:lnTo>
                <a:lnTo>
                  <a:pt x="2021128" y="450761"/>
                </a:lnTo>
                <a:lnTo>
                  <a:pt x="1961603" y="491832"/>
                </a:lnTo>
                <a:lnTo>
                  <a:pt x="1933613" y="511505"/>
                </a:lnTo>
                <a:lnTo>
                  <a:pt x="1898980" y="536575"/>
                </a:lnTo>
                <a:lnTo>
                  <a:pt x="1856168" y="568477"/>
                </a:lnTo>
                <a:lnTo>
                  <a:pt x="1829955" y="589368"/>
                </a:lnTo>
                <a:lnTo>
                  <a:pt x="1803120" y="609320"/>
                </a:lnTo>
                <a:lnTo>
                  <a:pt x="1747545" y="646379"/>
                </a:lnTo>
                <a:lnTo>
                  <a:pt x="1689455" y="679665"/>
                </a:lnTo>
                <a:lnTo>
                  <a:pt x="1626044" y="708075"/>
                </a:lnTo>
                <a:lnTo>
                  <a:pt x="1561401" y="733780"/>
                </a:lnTo>
                <a:lnTo>
                  <a:pt x="1495780" y="755497"/>
                </a:lnTo>
                <a:lnTo>
                  <a:pt x="1429397" y="771956"/>
                </a:lnTo>
                <a:lnTo>
                  <a:pt x="1362519" y="781888"/>
                </a:lnTo>
                <a:lnTo>
                  <a:pt x="1328953" y="784009"/>
                </a:lnTo>
                <a:lnTo>
                  <a:pt x="1295361" y="784009"/>
                </a:lnTo>
                <a:lnTo>
                  <a:pt x="1228166" y="777074"/>
                </a:lnTo>
                <a:lnTo>
                  <a:pt x="1164437" y="761174"/>
                </a:lnTo>
                <a:lnTo>
                  <a:pt x="1108202" y="735037"/>
                </a:lnTo>
                <a:lnTo>
                  <a:pt x="1046124" y="688898"/>
                </a:lnTo>
                <a:lnTo>
                  <a:pt x="1012050" y="660958"/>
                </a:lnTo>
                <a:lnTo>
                  <a:pt x="979817" y="633666"/>
                </a:lnTo>
                <a:lnTo>
                  <a:pt x="949261" y="607047"/>
                </a:lnTo>
                <a:lnTo>
                  <a:pt x="920254" y="581063"/>
                </a:lnTo>
                <a:lnTo>
                  <a:pt x="866279" y="531037"/>
                </a:lnTo>
                <a:lnTo>
                  <a:pt x="816762" y="483539"/>
                </a:lnTo>
                <a:lnTo>
                  <a:pt x="748334" y="416915"/>
                </a:lnTo>
                <a:lnTo>
                  <a:pt x="704938" y="375500"/>
                </a:lnTo>
                <a:lnTo>
                  <a:pt x="662012" y="336435"/>
                </a:lnTo>
                <a:lnTo>
                  <a:pt x="618388" y="299669"/>
                </a:lnTo>
                <a:lnTo>
                  <a:pt x="572922" y="265137"/>
                </a:lnTo>
                <a:lnTo>
                  <a:pt x="524497" y="232803"/>
                </a:lnTo>
                <a:lnTo>
                  <a:pt x="471944" y="202615"/>
                </a:lnTo>
                <a:lnTo>
                  <a:pt x="414134" y="174498"/>
                </a:lnTo>
                <a:lnTo>
                  <a:pt x="349923" y="148437"/>
                </a:lnTo>
                <a:lnTo>
                  <a:pt x="293319" y="128955"/>
                </a:lnTo>
                <a:lnTo>
                  <a:pt x="265061" y="119202"/>
                </a:lnTo>
                <a:lnTo>
                  <a:pt x="203923" y="96113"/>
                </a:lnTo>
                <a:lnTo>
                  <a:pt x="139814" y="66814"/>
                </a:lnTo>
                <a:lnTo>
                  <a:pt x="78930" y="31597"/>
                </a:lnTo>
                <a:lnTo>
                  <a:pt x="34023" y="0"/>
                </a:lnTo>
                <a:lnTo>
                  <a:pt x="0" y="0"/>
                </a:lnTo>
                <a:lnTo>
                  <a:pt x="31064" y="26504"/>
                </a:lnTo>
                <a:lnTo>
                  <a:pt x="84543" y="63360"/>
                </a:lnTo>
                <a:lnTo>
                  <a:pt x="148932" y="96126"/>
                </a:lnTo>
                <a:lnTo>
                  <a:pt x="218516" y="125234"/>
                </a:lnTo>
                <a:lnTo>
                  <a:pt x="350431" y="174180"/>
                </a:lnTo>
                <a:lnTo>
                  <a:pt x="382828" y="186944"/>
                </a:lnTo>
                <a:lnTo>
                  <a:pt x="442899" y="214477"/>
                </a:lnTo>
                <a:lnTo>
                  <a:pt x="497586" y="244627"/>
                </a:lnTo>
                <a:lnTo>
                  <a:pt x="548030" y="277329"/>
                </a:lnTo>
                <a:lnTo>
                  <a:pt x="595325" y="312559"/>
                </a:lnTo>
                <a:lnTo>
                  <a:pt x="640588" y="350240"/>
                </a:lnTo>
                <a:lnTo>
                  <a:pt x="684923" y="390347"/>
                </a:lnTo>
                <a:lnTo>
                  <a:pt x="729437" y="432816"/>
                </a:lnTo>
                <a:lnTo>
                  <a:pt x="824153" y="525272"/>
                </a:lnTo>
                <a:lnTo>
                  <a:pt x="848855" y="548982"/>
                </a:lnTo>
                <a:lnTo>
                  <a:pt x="902766" y="599325"/>
                </a:lnTo>
                <a:lnTo>
                  <a:pt x="931608" y="625309"/>
                </a:lnTo>
                <a:lnTo>
                  <a:pt x="961872" y="651814"/>
                </a:lnTo>
                <a:lnTo>
                  <a:pt x="993711" y="678840"/>
                </a:lnTo>
                <a:lnTo>
                  <a:pt x="1027264" y="706374"/>
                </a:lnTo>
                <a:lnTo>
                  <a:pt x="1062672" y="734428"/>
                </a:lnTo>
                <a:lnTo>
                  <a:pt x="1125270" y="772248"/>
                </a:lnTo>
                <a:lnTo>
                  <a:pt x="1194587" y="795629"/>
                </a:lnTo>
                <a:lnTo>
                  <a:pt x="1236027" y="803694"/>
                </a:lnTo>
                <a:lnTo>
                  <a:pt x="1298155" y="809790"/>
                </a:lnTo>
                <a:lnTo>
                  <a:pt x="1330972" y="809815"/>
                </a:lnTo>
                <a:lnTo>
                  <a:pt x="1363141" y="807783"/>
                </a:lnTo>
                <a:lnTo>
                  <a:pt x="1426006" y="798309"/>
                </a:lnTo>
                <a:lnTo>
                  <a:pt x="1487716" y="782815"/>
                </a:lnTo>
                <a:lnTo>
                  <a:pt x="1549222" y="762762"/>
                </a:lnTo>
                <a:lnTo>
                  <a:pt x="1643189" y="727290"/>
                </a:lnTo>
                <a:lnTo>
                  <a:pt x="1709089" y="696849"/>
                </a:lnTo>
                <a:lnTo>
                  <a:pt x="1771269" y="660120"/>
                </a:lnTo>
                <a:lnTo>
                  <a:pt x="1829739" y="617105"/>
                </a:lnTo>
                <a:lnTo>
                  <a:pt x="1867306" y="587476"/>
                </a:lnTo>
                <a:lnTo>
                  <a:pt x="1899932" y="562648"/>
                </a:lnTo>
                <a:lnTo>
                  <a:pt x="1928253" y="541909"/>
                </a:lnTo>
                <a:lnTo>
                  <a:pt x="1952917" y="524548"/>
                </a:lnTo>
                <a:lnTo>
                  <a:pt x="1974570" y="509828"/>
                </a:lnTo>
                <a:lnTo>
                  <a:pt x="2027948" y="474370"/>
                </a:lnTo>
                <a:lnTo>
                  <a:pt x="2060359" y="450773"/>
                </a:lnTo>
                <a:lnTo>
                  <a:pt x="2096262" y="420484"/>
                </a:lnTo>
                <a:lnTo>
                  <a:pt x="2140839" y="377736"/>
                </a:lnTo>
                <a:lnTo>
                  <a:pt x="2167991" y="349885"/>
                </a:lnTo>
                <a:lnTo>
                  <a:pt x="2201951" y="302387"/>
                </a:lnTo>
                <a:lnTo>
                  <a:pt x="2224697" y="248627"/>
                </a:lnTo>
                <a:lnTo>
                  <a:pt x="2233790" y="225044"/>
                </a:lnTo>
                <a:lnTo>
                  <a:pt x="2244979" y="199872"/>
                </a:lnTo>
                <a:lnTo>
                  <a:pt x="2257983" y="172961"/>
                </a:lnTo>
                <a:lnTo>
                  <a:pt x="2304821" y="80302"/>
                </a:lnTo>
                <a:lnTo>
                  <a:pt x="2322055" y="44919"/>
                </a:lnTo>
                <a:lnTo>
                  <a:pt x="2339606" y="7035"/>
                </a:lnTo>
                <a:lnTo>
                  <a:pt x="2342654" y="0"/>
                </a:lnTo>
                <a:close/>
              </a:path>
            </a:pathLst>
          </a:custGeom>
          <a:solidFill>
            <a:srgbClr val="AFCA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92478" y="3038847"/>
            <a:ext cx="3235960" cy="275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" marR="5080" indent="-194945" algn="just">
              <a:lnSpc>
                <a:spcPct val="118300"/>
              </a:lnSpc>
              <a:spcBef>
                <a:spcPts val="100"/>
              </a:spcBef>
              <a:buFont typeface="Arial MT"/>
              <a:buChar char="•"/>
              <a:tabLst>
                <a:tab pos="207010" algn="l"/>
              </a:tabLst>
            </a:pPr>
            <a:r>
              <a:rPr sz="1200" spc="70" dirty="0">
                <a:solidFill>
                  <a:srgbClr val="494949"/>
                </a:solidFill>
                <a:latin typeface="Trebuchet MS"/>
                <a:cs typeface="Trebuchet MS"/>
              </a:rPr>
              <a:t>Avoid</a:t>
            </a:r>
            <a:r>
              <a:rPr sz="1200" spc="260" dirty="0">
                <a:solidFill>
                  <a:srgbClr val="494949"/>
                </a:solidFill>
                <a:latin typeface="Trebuchet MS"/>
                <a:cs typeface="Trebuchet MS"/>
              </a:rPr>
              <a:t>  </a:t>
            </a:r>
            <a:r>
              <a:rPr sz="1200" spc="55" dirty="0">
                <a:solidFill>
                  <a:srgbClr val="494949"/>
                </a:solidFill>
                <a:latin typeface="Trebuchet MS"/>
                <a:cs typeface="Trebuchet MS"/>
              </a:rPr>
              <a:t>directly</a:t>
            </a:r>
            <a:r>
              <a:rPr sz="1200" spc="235" dirty="0">
                <a:solidFill>
                  <a:srgbClr val="494949"/>
                </a:solidFill>
                <a:latin typeface="Trebuchet MS"/>
                <a:cs typeface="Trebuchet MS"/>
              </a:rPr>
              <a:t>  </a:t>
            </a:r>
            <a:r>
              <a:rPr sz="1200" spc="55" dirty="0">
                <a:solidFill>
                  <a:srgbClr val="494949"/>
                </a:solidFill>
                <a:latin typeface="Trebuchet MS"/>
                <a:cs typeface="Trebuchet MS"/>
              </a:rPr>
              <a:t>criticizing</a:t>
            </a:r>
            <a:r>
              <a:rPr sz="1200" spc="235" dirty="0">
                <a:solidFill>
                  <a:srgbClr val="494949"/>
                </a:solidFill>
                <a:latin typeface="Trebuchet MS"/>
                <a:cs typeface="Trebuchet MS"/>
              </a:rPr>
              <a:t>  </a:t>
            </a:r>
            <a:r>
              <a:rPr sz="1200" spc="40" dirty="0">
                <a:solidFill>
                  <a:srgbClr val="494949"/>
                </a:solidFill>
                <a:latin typeface="Trebuchet MS"/>
                <a:cs typeface="Trebuchet MS"/>
              </a:rPr>
              <a:t>someone’s </a:t>
            </a:r>
            <a:r>
              <a:rPr sz="1200" spc="75" dirty="0">
                <a:solidFill>
                  <a:srgbClr val="494949"/>
                </a:solidFill>
                <a:latin typeface="Trebuchet MS"/>
                <a:cs typeface="Trebuchet MS"/>
              </a:rPr>
              <a:t>mistakes.</a:t>
            </a:r>
            <a:r>
              <a:rPr sz="1200" spc="160" dirty="0">
                <a:solidFill>
                  <a:srgbClr val="494949"/>
                </a:solidFill>
                <a:latin typeface="Trebuchet MS"/>
                <a:cs typeface="Trebuchet MS"/>
              </a:rPr>
              <a:t>  </a:t>
            </a:r>
            <a:r>
              <a:rPr sz="1200" spc="75" dirty="0">
                <a:solidFill>
                  <a:srgbClr val="494949"/>
                </a:solidFill>
                <a:latin typeface="Trebuchet MS"/>
                <a:cs typeface="Trebuchet MS"/>
              </a:rPr>
              <a:t>This</a:t>
            </a:r>
            <a:r>
              <a:rPr sz="1200" spc="170" dirty="0">
                <a:solidFill>
                  <a:srgbClr val="494949"/>
                </a:solidFill>
                <a:latin typeface="Trebuchet MS"/>
                <a:cs typeface="Trebuchet MS"/>
              </a:rPr>
              <a:t>  </a:t>
            </a:r>
            <a:r>
              <a:rPr sz="1200" spc="50" dirty="0">
                <a:solidFill>
                  <a:srgbClr val="494949"/>
                </a:solidFill>
                <a:latin typeface="Trebuchet MS"/>
                <a:cs typeface="Trebuchet MS"/>
              </a:rPr>
              <a:t>can</a:t>
            </a:r>
            <a:r>
              <a:rPr sz="1200" spc="160" dirty="0">
                <a:solidFill>
                  <a:srgbClr val="494949"/>
                </a:solidFill>
                <a:latin typeface="Trebuchet MS"/>
                <a:cs typeface="Trebuchet MS"/>
              </a:rPr>
              <a:t>  </a:t>
            </a:r>
            <a:r>
              <a:rPr sz="1200" spc="55" dirty="0">
                <a:solidFill>
                  <a:srgbClr val="494949"/>
                </a:solidFill>
                <a:latin typeface="Trebuchet MS"/>
                <a:cs typeface="Trebuchet MS"/>
              </a:rPr>
              <a:t>quickly</a:t>
            </a:r>
            <a:r>
              <a:rPr sz="1200" spc="155" dirty="0">
                <a:solidFill>
                  <a:srgbClr val="494949"/>
                </a:solidFill>
                <a:latin typeface="Trebuchet MS"/>
                <a:cs typeface="Trebuchet MS"/>
              </a:rPr>
              <a:t>  </a:t>
            </a:r>
            <a:r>
              <a:rPr sz="1200" spc="60" dirty="0">
                <a:solidFill>
                  <a:srgbClr val="494949"/>
                </a:solidFill>
                <a:latin typeface="Trebuchet MS"/>
                <a:cs typeface="Trebuchet MS"/>
              </a:rPr>
              <a:t>cause</a:t>
            </a:r>
            <a:r>
              <a:rPr sz="1200" spc="160" dirty="0">
                <a:solidFill>
                  <a:srgbClr val="494949"/>
                </a:solidFill>
                <a:latin typeface="Trebuchet MS"/>
                <a:cs typeface="Trebuchet MS"/>
              </a:rPr>
              <a:t>  </a:t>
            </a:r>
            <a:r>
              <a:rPr sz="1200" spc="-50" dirty="0">
                <a:solidFill>
                  <a:srgbClr val="494949"/>
                </a:solidFill>
                <a:latin typeface="Trebuchet MS"/>
                <a:cs typeface="Trebuchet MS"/>
              </a:rPr>
              <a:t>a </a:t>
            </a:r>
            <a:r>
              <a:rPr sz="1200" spc="75" dirty="0">
                <a:solidFill>
                  <a:srgbClr val="494949"/>
                </a:solidFill>
                <a:latin typeface="Trebuchet MS"/>
                <a:cs typeface="Trebuchet MS"/>
              </a:rPr>
              <a:t>Vietnamese</a:t>
            </a:r>
            <a:r>
              <a:rPr sz="1200" spc="13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to</a:t>
            </a:r>
            <a:r>
              <a:rPr sz="1200" spc="14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lose</a:t>
            </a:r>
            <a:r>
              <a:rPr sz="1200" spc="10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494949"/>
                </a:solidFill>
                <a:latin typeface="Trebuchet MS"/>
                <a:cs typeface="Trebuchet MS"/>
              </a:rPr>
              <a:t>face.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494949"/>
              </a:buClr>
              <a:buFont typeface="Arial MT"/>
              <a:buChar char="•"/>
            </a:pP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95"/>
              </a:spcBef>
              <a:buClr>
                <a:srgbClr val="494949"/>
              </a:buClr>
              <a:buFont typeface="Arial MT"/>
              <a:buChar char="•"/>
            </a:pPr>
            <a:endParaRPr sz="1200">
              <a:latin typeface="Trebuchet MS"/>
              <a:cs typeface="Trebuchet MS"/>
            </a:endParaRPr>
          </a:p>
          <a:p>
            <a:pPr marL="207010" marR="359410" indent="-194945">
              <a:lnSpc>
                <a:spcPct val="118300"/>
              </a:lnSpc>
              <a:buFont typeface="Arial MT"/>
              <a:buChar char="•"/>
              <a:tabLst>
                <a:tab pos="207010" algn="l"/>
              </a:tabLst>
            </a:pPr>
            <a:r>
              <a:rPr sz="1200" spc="100" dirty="0">
                <a:solidFill>
                  <a:srgbClr val="494949"/>
                </a:solidFill>
                <a:latin typeface="Trebuchet MS"/>
                <a:cs typeface="Trebuchet MS"/>
              </a:rPr>
              <a:t>Don'</a:t>
            </a:r>
            <a:r>
              <a:rPr sz="1200" spc="-23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t</a:t>
            </a:r>
            <a:r>
              <a:rPr sz="1200" spc="10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80" dirty="0">
                <a:solidFill>
                  <a:srgbClr val="494949"/>
                </a:solidFill>
                <a:latin typeface="Trebuchet MS"/>
                <a:cs typeface="Trebuchet MS"/>
              </a:rPr>
              <a:t>assume </a:t>
            </a:r>
            <a:r>
              <a:rPr sz="1200" spc="70" dirty="0">
                <a:solidFill>
                  <a:srgbClr val="494949"/>
                </a:solidFill>
                <a:latin typeface="Trebuchet MS"/>
                <a:cs typeface="Trebuchet MS"/>
              </a:rPr>
              <a:t>that </a:t>
            </a:r>
            <a:r>
              <a:rPr sz="1200" spc="55" dirty="0">
                <a:solidFill>
                  <a:srgbClr val="494949"/>
                </a:solidFill>
                <a:latin typeface="Trebuchet MS"/>
                <a:cs typeface="Trebuchet MS"/>
              </a:rPr>
              <a:t>the</a:t>
            </a:r>
            <a:r>
              <a:rPr sz="1200" spc="6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65" dirty="0">
                <a:solidFill>
                  <a:srgbClr val="494949"/>
                </a:solidFill>
                <a:latin typeface="Trebuchet MS"/>
                <a:cs typeface="Trebuchet MS"/>
              </a:rPr>
              <a:t>Vietnamese </a:t>
            </a:r>
            <a:r>
              <a:rPr sz="1200" spc="60" dirty="0">
                <a:solidFill>
                  <a:srgbClr val="494949"/>
                </a:solidFill>
                <a:latin typeface="Trebuchet MS"/>
                <a:cs typeface="Trebuchet MS"/>
              </a:rPr>
              <a:t>have</a:t>
            </a:r>
            <a:r>
              <a:rPr sz="1200" spc="5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a</a:t>
            </a:r>
            <a:r>
              <a:rPr sz="1200" spc="10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60" dirty="0">
                <a:solidFill>
                  <a:srgbClr val="494949"/>
                </a:solidFill>
                <a:latin typeface="Trebuchet MS"/>
                <a:cs typeface="Trebuchet MS"/>
              </a:rPr>
              <a:t>natural</a:t>
            </a:r>
            <a:r>
              <a:rPr sz="1200" spc="13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494949"/>
                </a:solidFill>
                <a:latin typeface="Trebuchet MS"/>
                <a:cs typeface="Trebuchet MS"/>
              </a:rPr>
              <a:t>alignment</a:t>
            </a:r>
            <a:r>
              <a:rPr sz="1200" spc="16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40" dirty="0">
                <a:solidFill>
                  <a:srgbClr val="494949"/>
                </a:solidFill>
                <a:latin typeface="Trebuchet MS"/>
                <a:cs typeface="Trebuchet MS"/>
              </a:rPr>
              <a:t>with</a:t>
            </a:r>
            <a:endParaRPr sz="1200">
              <a:latin typeface="Trebuchet MS"/>
              <a:cs typeface="Trebuchet MS"/>
            </a:endParaRPr>
          </a:p>
          <a:p>
            <a:pPr marL="207010">
              <a:lnSpc>
                <a:spcPct val="100000"/>
              </a:lnSpc>
              <a:spcBef>
                <a:spcPts val="265"/>
              </a:spcBef>
            </a:pPr>
            <a:r>
              <a:rPr sz="1200" spc="45" dirty="0">
                <a:solidFill>
                  <a:srgbClr val="494949"/>
                </a:solidFill>
                <a:latin typeface="Trebuchet MS"/>
                <a:cs typeface="Trebuchet MS"/>
              </a:rPr>
              <a:t>China.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Trebuchet MS"/>
              <a:cs typeface="Trebuchet MS"/>
            </a:endParaRPr>
          </a:p>
          <a:p>
            <a:pPr marL="229235" marR="473709" indent="-194945" algn="just">
              <a:lnSpc>
                <a:spcPct val="117500"/>
              </a:lnSpc>
              <a:spcBef>
                <a:spcPts val="5"/>
              </a:spcBef>
              <a:buFont typeface="Arial MT"/>
              <a:buChar char="•"/>
              <a:tabLst>
                <a:tab pos="229235" algn="l"/>
              </a:tabLst>
            </a:pPr>
            <a:r>
              <a:rPr sz="1200" spc="-170" dirty="0">
                <a:solidFill>
                  <a:srgbClr val="494949"/>
                </a:solidFill>
                <a:latin typeface="Trebuchet MS"/>
                <a:cs typeface="Trebuchet MS"/>
              </a:rPr>
              <a:t>Tr</a:t>
            </a:r>
            <a:r>
              <a:rPr sz="1200" spc="7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y</a:t>
            </a:r>
            <a:r>
              <a:rPr sz="1200" spc="-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494949"/>
                </a:solidFill>
                <a:latin typeface="Trebuchet MS"/>
                <a:cs typeface="Trebuchet MS"/>
              </a:rPr>
              <a:t>not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to</a:t>
            </a:r>
            <a:r>
              <a:rPr sz="1200" spc="12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75" dirty="0">
                <a:solidFill>
                  <a:srgbClr val="494949"/>
                </a:solidFill>
                <a:latin typeface="Trebuchet MS"/>
                <a:cs typeface="Trebuchet MS"/>
              </a:rPr>
              <a:t>interrupt</a:t>
            </a:r>
            <a:r>
              <a:rPr sz="1200" spc="114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or</a:t>
            </a:r>
            <a:r>
              <a:rPr sz="1200" spc="12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‘fill</a:t>
            </a:r>
            <a:r>
              <a:rPr sz="1200" spc="-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in’</a:t>
            </a:r>
            <a:r>
              <a:rPr sz="1200" spc="4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30" dirty="0">
                <a:solidFill>
                  <a:srgbClr val="494949"/>
                </a:solidFill>
                <a:latin typeface="Trebuchet MS"/>
                <a:cs typeface="Trebuchet MS"/>
              </a:rPr>
              <a:t>the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silence</a:t>
            </a:r>
            <a:r>
              <a:rPr sz="1200" spc="9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if</a:t>
            </a:r>
            <a:r>
              <a:rPr sz="1200" spc="6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a</a:t>
            </a:r>
            <a:r>
              <a:rPr sz="1200" spc="16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75" dirty="0">
                <a:solidFill>
                  <a:srgbClr val="494949"/>
                </a:solidFill>
                <a:latin typeface="Trebuchet MS"/>
                <a:cs typeface="Trebuchet MS"/>
              </a:rPr>
              <a:t>Vietnamese</a:t>
            </a:r>
            <a:r>
              <a:rPr sz="1200" spc="254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494949"/>
                </a:solidFill>
                <a:latin typeface="Trebuchet MS"/>
                <a:cs typeface="Trebuchet MS"/>
              </a:rPr>
              <a:t>person</a:t>
            </a:r>
            <a:r>
              <a:rPr sz="1200" spc="26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494949"/>
                </a:solidFill>
                <a:latin typeface="Trebuchet MS"/>
                <a:cs typeface="Trebuchet MS"/>
              </a:rPr>
              <a:t>is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quiet</a:t>
            </a:r>
            <a:r>
              <a:rPr sz="12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75" dirty="0">
                <a:solidFill>
                  <a:srgbClr val="494949"/>
                </a:solidFill>
                <a:latin typeface="Trebuchet MS"/>
                <a:cs typeface="Trebuchet MS"/>
              </a:rPr>
              <a:t>during</a:t>
            </a:r>
            <a:r>
              <a:rPr sz="1200" spc="26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94949"/>
                </a:solidFill>
                <a:latin typeface="Trebuchet MS"/>
                <a:cs typeface="Trebuchet MS"/>
              </a:rPr>
              <a:t>a</a:t>
            </a:r>
            <a:r>
              <a:rPr sz="1200" spc="17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200" spc="60" dirty="0">
                <a:solidFill>
                  <a:srgbClr val="494949"/>
                </a:solidFill>
                <a:latin typeface="Trebuchet MS"/>
                <a:cs typeface="Trebuchet MS"/>
              </a:rPr>
              <a:t>conversation.</a:t>
            </a:r>
            <a:endParaRPr sz="12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9656" y="1959197"/>
            <a:ext cx="3045157" cy="2025225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889847"/>
            <a:ext cx="10388600" cy="5803265"/>
          </a:xfrm>
          <a:custGeom>
            <a:avLst/>
            <a:gdLst/>
            <a:ahLst/>
            <a:cxnLst/>
            <a:rect l="l" t="t" r="r" b="b"/>
            <a:pathLst>
              <a:path w="10388600" h="5803265">
                <a:moveTo>
                  <a:pt x="10388599" y="0"/>
                </a:moveTo>
                <a:lnTo>
                  <a:pt x="0" y="0"/>
                </a:lnTo>
                <a:lnTo>
                  <a:pt x="0" y="5803052"/>
                </a:lnTo>
                <a:lnTo>
                  <a:pt x="10388598" y="5803052"/>
                </a:lnTo>
                <a:lnTo>
                  <a:pt x="10388599" y="0"/>
                </a:lnTo>
                <a:close/>
              </a:path>
            </a:pathLst>
          </a:custGeom>
          <a:solidFill>
            <a:srgbClr val="FF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850899"/>
            <a:ext cx="4552821" cy="55768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6700" y="2029832"/>
            <a:ext cx="2675063" cy="214206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771571" y="850900"/>
            <a:ext cx="3769360" cy="5840730"/>
            <a:chOff x="6771571" y="850900"/>
            <a:chExt cx="3769360" cy="5840730"/>
          </a:xfrm>
        </p:grpSpPr>
        <p:sp>
          <p:nvSpPr>
            <p:cNvPr id="6" name="object 6"/>
            <p:cNvSpPr/>
            <p:nvPr/>
          </p:nvSpPr>
          <p:spPr>
            <a:xfrm>
              <a:off x="8550275" y="1273835"/>
              <a:ext cx="1990725" cy="5417820"/>
            </a:xfrm>
            <a:custGeom>
              <a:avLst/>
              <a:gdLst/>
              <a:ahLst/>
              <a:cxnLst/>
              <a:rect l="l" t="t" r="r" b="b"/>
              <a:pathLst>
                <a:path w="1990725" h="5417820">
                  <a:moveTo>
                    <a:pt x="1990356" y="156705"/>
                  </a:moveTo>
                  <a:lnTo>
                    <a:pt x="1941804" y="126149"/>
                  </a:lnTo>
                  <a:lnTo>
                    <a:pt x="1880539" y="93802"/>
                  </a:lnTo>
                  <a:lnTo>
                    <a:pt x="1817446" y="65392"/>
                  </a:lnTo>
                  <a:lnTo>
                    <a:pt x="1753387" y="41529"/>
                  </a:lnTo>
                  <a:lnTo>
                    <a:pt x="1688338" y="22644"/>
                  </a:lnTo>
                  <a:lnTo>
                    <a:pt x="1622234" y="9169"/>
                  </a:lnTo>
                  <a:lnTo>
                    <a:pt x="1555051" y="1511"/>
                  </a:lnTo>
                  <a:lnTo>
                    <a:pt x="1521028" y="0"/>
                  </a:lnTo>
                  <a:lnTo>
                    <a:pt x="1486725" y="101"/>
                  </a:lnTo>
                  <a:lnTo>
                    <a:pt x="1417218" y="5346"/>
                  </a:lnTo>
                  <a:lnTo>
                    <a:pt x="1346390" y="17970"/>
                  </a:lnTo>
                  <a:lnTo>
                    <a:pt x="1278966" y="37338"/>
                  </a:lnTo>
                  <a:lnTo>
                    <a:pt x="1216825" y="63068"/>
                  </a:lnTo>
                  <a:lnTo>
                    <a:pt x="1160132" y="95351"/>
                  </a:lnTo>
                  <a:lnTo>
                    <a:pt x="1109040" y="134366"/>
                  </a:lnTo>
                  <a:lnTo>
                    <a:pt x="1063764" y="180314"/>
                  </a:lnTo>
                  <a:lnTo>
                    <a:pt x="1024458" y="233375"/>
                  </a:lnTo>
                  <a:lnTo>
                    <a:pt x="991298" y="293751"/>
                  </a:lnTo>
                  <a:lnTo>
                    <a:pt x="964476" y="361645"/>
                  </a:lnTo>
                  <a:lnTo>
                    <a:pt x="944321" y="430644"/>
                  </a:lnTo>
                  <a:lnTo>
                    <a:pt x="929576" y="500468"/>
                  </a:lnTo>
                  <a:lnTo>
                    <a:pt x="919416" y="570953"/>
                  </a:lnTo>
                  <a:lnTo>
                    <a:pt x="913015" y="641959"/>
                  </a:lnTo>
                  <a:lnTo>
                    <a:pt x="909535" y="713346"/>
                  </a:lnTo>
                  <a:lnTo>
                    <a:pt x="904506" y="964184"/>
                  </a:lnTo>
                  <a:lnTo>
                    <a:pt x="901750" y="1036053"/>
                  </a:lnTo>
                  <a:lnTo>
                    <a:pt x="894334" y="1106957"/>
                  </a:lnTo>
                  <a:lnTo>
                    <a:pt x="880986" y="1176807"/>
                  </a:lnTo>
                  <a:lnTo>
                    <a:pt x="861771" y="1245196"/>
                  </a:lnTo>
                  <a:lnTo>
                    <a:pt x="836777" y="1311719"/>
                  </a:lnTo>
                  <a:lnTo>
                    <a:pt x="806081" y="1375956"/>
                  </a:lnTo>
                  <a:lnTo>
                    <a:pt x="769759" y="1437500"/>
                  </a:lnTo>
                  <a:lnTo>
                    <a:pt x="731278" y="1494256"/>
                  </a:lnTo>
                  <a:lnTo>
                    <a:pt x="689203" y="1547787"/>
                  </a:lnTo>
                  <a:lnTo>
                    <a:pt x="644296" y="1598790"/>
                  </a:lnTo>
                  <a:lnTo>
                    <a:pt x="597293" y="1647977"/>
                  </a:lnTo>
                  <a:lnTo>
                    <a:pt x="300266" y="1938680"/>
                  </a:lnTo>
                  <a:lnTo>
                    <a:pt x="275501" y="1963318"/>
                  </a:lnTo>
                  <a:lnTo>
                    <a:pt x="226390" y="2013115"/>
                  </a:lnTo>
                  <a:lnTo>
                    <a:pt x="179362" y="2065020"/>
                  </a:lnTo>
                  <a:lnTo>
                    <a:pt x="138176" y="2119058"/>
                  </a:lnTo>
                  <a:lnTo>
                    <a:pt x="102692" y="2175154"/>
                  </a:lnTo>
                  <a:lnTo>
                    <a:pt x="72732" y="2233244"/>
                  </a:lnTo>
                  <a:lnTo>
                    <a:pt x="48158" y="2293239"/>
                  </a:lnTo>
                  <a:lnTo>
                    <a:pt x="28803" y="2355075"/>
                  </a:lnTo>
                  <a:lnTo>
                    <a:pt x="14528" y="2418677"/>
                  </a:lnTo>
                  <a:lnTo>
                    <a:pt x="5168" y="2483955"/>
                  </a:lnTo>
                  <a:lnTo>
                    <a:pt x="571" y="2550858"/>
                  </a:lnTo>
                  <a:lnTo>
                    <a:pt x="0" y="2584881"/>
                  </a:lnTo>
                  <a:lnTo>
                    <a:pt x="571" y="2619286"/>
                  </a:lnTo>
                  <a:lnTo>
                    <a:pt x="5181" y="2689060"/>
                  </a:lnTo>
                  <a:lnTo>
                    <a:pt x="14947" y="2758186"/>
                  </a:lnTo>
                  <a:lnTo>
                    <a:pt x="29400" y="2826245"/>
                  </a:lnTo>
                  <a:lnTo>
                    <a:pt x="47904" y="2893364"/>
                  </a:lnTo>
                  <a:lnTo>
                    <a:pt x="69888" y="2959697"/>
                  </a:lnTo>
                  <a:lnTo>
                    <a:pt x="94703" y="3025381"/>
                  </a:lnTo>
                  <a:lnTo>
                    <a:pt x="121920" y="3090430"/>
                  </a:lnTo>
                  <a:lnTo>
                    <a:pt x="151460" y="3154248"/>
                  </a:lnTo>
                  <a:lnTo>
                    <a:pt x="183146" y="3216808"/>
                  </a:lnTo>
                  <a:lnTo>
                    <a:pt x="216865" y="3278174"/>
                  </a:lnTo>
                  <a:lnTo>
                    <a:pt x="252488" y="3338398"/>
                  </a:lnTo>
                  <a:lnTo>
                    <a:pt x="289890" y="3397529"/>
                  </a:lnTo>
                  <a:lnTo>
                    <a:pt x="328942" y="3455619"/>
                  </a:lnTo>
                  <a:lnTo>
                    <a:pt x="369531" y="3512718"/>
                  </a:lnTo>
                  <a:lnTo>
                    <a:pt x="411543" y="3568890"/>
                  </a:lnTo>
                  <a:lnTo>
                    <a:pt x="454825" y="3624161"/>
                  </a:lnTo>
                  <a:lnTo>
                    <a:pt x="499287" y="3678605"/>
                  </a:lnTo>
                  <a:lnTo>
                    <a:pt x="543572" y="3730637"/>
                  </a:lnTo>
                  <a:lnTo>
                    <a:pt x="608914" y="3804323"/>
                  </a:lnTo>
                  <a:lnTo>
                    <a:pt x="634555" y="3832517"/>
                  </a:lnTo>
                  <a:lnTo>
                    <a:pt x="680897" y="3882720"/>
                  </a:lnTo>
                  <a:lnTo>
                    <a:pt x="844423" y="4057624"/>
                  </a:lnTo>
                  <a:lnTo>
                    <a:pt x="889584" y="4107408"/>
                  </a:lnTo>
                  <a:lnTo>
                    <a:pt x="933843" y="4157751"/>
                  </a:lnTo>
                  <a:lnTo>
                    <a:pt x="976795" y="4208970"/>
                  </a:lnTo>
                  <a:lnTo>
                    <a:pt x="1018044" y="4261370"/>
                  </a:lnTo>
                  <a:lnTo>
                    <a:pt x="1057160" y="4315269"/>
                  </a:lnTo>
                  <a:lnTo>
                    <a:pt x="1093762" y="4370971"/>
                  </a:lnTo>
                  <a:lnTo>
                    <a:pt x="1127429" y="4428782"/>
                  </a:lnTo>
                  <a:lnTo>
                    <a:pt x="1159751" y="4489932"/>
                  </a:lnTo>
                  <a:lnTo>
                    <a:pt x="1189786" y="4552086"/>
                  </a:lnTo>
                  <a:lnTo>
                    <a:pt x="1217536" y="4615192"/>
                  </a:lnTo>
                  <a:lnTo>
                    <a:pt x="1242987" y="4679213"/>
                  </a:lnTo>
                  <a:lnTo>
                    <a:pt x="1266126" y="4744085"/>
                  </a:lnTo>
                  <a:lnTo>
                    <a:pt x="1286916" y="4809744"/>
                  </a:lnTo>
                  <a:lnTo>
                    <a:pt x="1305369" y="4876165"/>
                  </a:lnTo>
                  <a:lnTo>
                    <a:pt x="1321447" y="4943272"/>
                  </a:lnTo>
                  <a:lnTo>
                    <a:pt x="1341526" y="5045722"/>
                  </a:lnTo>
                  <a:lnTo>
                    <a:pt x="1348270" y="5080470"/>
                  </a:lnTo>
                  <a:lnTo>
                    <a:pt x="1363421" y="5149659"/>
                  </a:lnTo>
                  <a:lnTo>
                    <a:pt x="1381760" y="5217782"/>
                  </a:lnTo>
                  <a:lnTo>
                    <a:pt x="1404429" y="5283987"/>
                  </a:lnTo>
                  <a:lnTo>
                    <a:pt x="1431417" y="5347424"/>
                  </a:lnTo>
                  <a:lnTo>
                    <a:pt x="1462874" y="5406669"/>
                  </a:lnTo>
                  <a:lnTo>
                    <a:pt x="1469440" y="5417299"/>
                  </a:lnTo>
                  <a:lnTo>
                    <a:pt x="1990356" y="5417299"/>
                  </a:lnTo>
                  <a:lnTo>
                    <a:pt x="1990356" y="156705"/>
                  </a:lnTo>
                  <a:close/>
                </a:path>
              </a:pathLst>
            </a:custGeom>
            <a:solidFill>
              <a:srgbClr val="FBB9A8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50021" y="850899"/>
              <a:ext cx="1990725" cy="2580640"/>
            </a:xfrm>
            <a:custGeom>
              <a:avLst/>
              <a:gdLst/>
              <a:ahLst/>
              <a:cxnLst/>
              <a:rect l="l" t="t" r="r" b="b"/>
              <a:pathLst>
                <a:path w="1990725" h="2580640">
                  <a:moveTo>
                    <a:pt x="1575308" y="2576893"/>
                  </a:moveTo>
                  <a:lnTo>
                    <a:pt x="1394828" y="2449880"/>
                  </a:lnTo>
                  <a:lnTo>
                    <a:pt x="1377429" y="2427059"/>
                  </a:lnTo>
                  <a:lnTo>
                    <a:pt x="1354340" y="2410803"/>
                  </a:lnTo>
                  <a:lnTo>
                    <a:pt x="1316113" y="2362733"/>
                  </a:lnTo>
                  <a:lnTo>
                    <a:pt x="1296073" y="2338044"/>
                  </a:lnTo>
                  <a:lnTo>
                    <a:pt x="1270457" y="2320023"/>
                  </a:lnTo>
                  <a:lnTo>
                    <a:pt x="1249273" y="2294534"/>
                  </a:lnTo>
                  <a:lnTo>
                    <a:pt x="1232560" y="2261603"/>
                  </a:lnTo>
                  <a:lnTo>
                    <a:pt x="1117384" y="2127631"/>
                  </a:lnTo>
                  <a:lnTo>
                    <a:pt x="1098219" y="2092972"/>
                  </a:lnTo>
                  <a:lnTo>
                    <a:pt x="1024102" y="2009076"/>
                  </a:lnTo>
                  <a:lnTo>
                    <a:pt x="1003935" y="1973707"/>
                  </a:lnTo>
                  <a:lnTo>
                    <a:pt x="850519" y="1802244"/>
                  </a:lnTo>
                  <a:lnTo>
                    <a:pt x="689635" y="1689036"/>
                  </a:lnTo>
                  <a:lnTo>
                    <a:pt x="819848" y="1780654"/>
                  </a:lnTo>
                  <a:lnTo>
                    <a:pt x="768642" y="1723453"/>
                  </a:lnTo>
                  <a:lnTo>
                    <a:pt x="738212" y="1702041"/>
                  </a:lnTo>
                  <a:lnTo>
                    <a:pt x="715365" y="1675371"/>
                  </a:lnTo>
                  <a:lnTo>
                    <a:pt x="631634" y="1616456"/>
                  </a:lnTo>
                  <a:lnTo>
                    <a:pt x="608660" y="1589709"/>
                  </a:lnTo>
                  <a:lnTo>
                    <a:pt x="317906" y="1385100"/>
                  </a:lnTo>
                  <a:lnTo>
                    <a:pt x="292252" y="1356461"/>
                  </a:lnTo>
                  <a:lnTo>
                    <a:pt x="261772" y="1335011"/>
                  </a:lnTo>
                  <a:lnTo>
                    <a:pt x="186893" y="1250569"/>
                  </a:lnTo>
                  <a:lnTo>
                    <a:pt x="167843" y="1215986"/>
                  </a:lnTo>
                  <a:lnTo>
                    <a:pt x="144284" y="1188834"/>
                  </a:lnTo>
                  <a:lnTo>
                    <a:pt x="112445" y="1124089"/>
                  </a:lnTo>
                  <a:lnTo>
                    <a:pt x="83591" y="1061453"/>
                  </a:lnTo>
                  <a:lnTo>
                    <a:pt x="76708" y="1024851"/>
                  </a:lnTo>
                  <a:lnTo>
                    <a:pt x="65405" y="995730"/>
                  </a:lnTo>
                  <a:lnTo>
                    <a:pt x="59651" y="959929"/>
                  </a:lnTo>
                  <a:lnTo>
                    <a:pt x="49491" y="931608"/>
                  </a:lnTo>
                  <a:lnTo>
                    <a:pt x="44881" y="896607"/>
                  </a:lnTo>
                  <a:lnTo>
                    <a:pt x="37363" y="827824"/>
                  </a:lnTo>
                  <a:lnTo>
                    <a:pt x="32131" y="760628"/>
                  </a:lnTo>
                  <a:lnTo>
                    <a:pt x="28155" y="662571"/>
                  </a:lnTo>
                  <a:lnTo>
                    <a:pt x="27241" y="598424"/>
                  </a:lnTo>
                  <a:lnTo>
                    <a:pt x="32321" y="559676"/>
                  </a:lnTo>
                  <a:lnTo>
                    <a:pt x="32804" y="528256"/>
                  </a:lnTo>
                  <a:lnTo>
                    <a:pt x="33655" y="497103"/>
                  </a:lnTo>
                  <a:lnTo>
                    <a:pt x="39865" y="459143"/>
                  </a:lnTo>
                  <a:lnTo>
                    <a:pt x="41465" y="428510"/>
                  </a:lnTo>
                  <a:lnTo>
                    <a:pt x="43434" y="398145"/>
                  </a:lnTo>
                  <a:lnTo>
                    <a:pt x="50774" y="360972"/>
                  </a:lnTo>
                  <a:lnTo>
                    <a:pt x="53492" y="331139"/>
                  </a:lnTo>
                  <a:lnTo>
                    <a:pt x="61569" y="294487"/>
                  </a:lnTo>
                  <a:lnTo>
                    <a:pt x="71247" y="248373"/>
                  </a:lnTo>
                  <a:lnTo>
                    <a:pt x="76911" y="210019"/>
                  </a:lnTo>
                  <a:lnTo>
                    <a:pt x="88493" y="165252"/>
                  </a:lnTo>
                  <a:lnTo>
                    <a:pt x="95999" y="128206"/>
                  </a:lnTo>
                  <a:lnTo>
                    <a:pt x="104368" y="91757"/>
                  </a:lnTo>
                  <a:lnTo>
                    <a:pt x="113588" y="55905"/>
                  </a:lnTo>
                  <a:lnTo>
                    <a:pt x="128193" y="3835"/>
                  </a:lnTo>
                  <a:lnTo>
                    <a:pt x="99822" y="3886"/>
                  </a:lnTo>
                  <a:lnTo>
                    <a:pt x="97104" y="12560"/>
                  </a:lnTo>
                  <a:lnTo>
                    <a:pt x="88861" y="49098"/>
                  </a:lnTo>
                  <a:lnTo>
                    <a:pt x="79971" y="95758"/>
                  </a:lnTo>
                  <a:lnTo>
                    <a:pt x="61468" y="177990"/>
                  </a:lnTo>
                  <a:lnTo>
                    <a:pt x="52260" y="213842"/>
                  </a:lnTo>
                  <a:lnTo>
                    <a:pt x="46685" y="241668"/>
                  </a:lnTo>
                  <a:lnTo>
                    <a:pt x="39954" y="268681"/>
                  </a:lnTo>
                  <a:lnTo>
                    <a:pt x="37261" y="287959"/>
                  </a:lnTo>
                  <a:lnTo>
                    <a:pt x="28854" y="313791"/>
                  </a:lnTo>
                  <a:lnTo>
                    <a:pt x="29870" y="325107"/>
                  </a:lnTo>
                  <a:lnTo>
                    <a:pt x="21196" y="361327"/>
                  </a:lnTo>
                  <a:lnTo>
                    <a:pt x="21856" y="372376"/>
                  </a:lnTo>
                  <a:lnTo>
                    <a:pt x="17843" y="390715"/>
                  </a:lnTo>
                  <a:lnTo>
                    <a:pt x="14325" y="409409"/>
                  </a:lnTo>
                  <a:lnTo>
                    <a:pt x="16484" y="421525"/>
                  </a:lnTo>
                  <a:lnTo>
                    <a:pt x="14579" y="441350"/>
                  </a:lnTo>
                  <a:lnTo>
                    <a:pt x="9347" y="490588"/>
                  </a:lnTo>
                  <a:lnTo>
                    <a:pt x="6438" y="520280"/>
                  </a:lnTo>
                  <a:lnTo>
                    <a:pt x="5257" y="551205"/>
                  </a:lnTo>
                  <a:lnTo>
                    <a:pt x="2120" y="580758"/>
                  </a:lnTo>
                  <a:lnTo>
                    <a:pt x="406" y="611301"/>
                  </a:lnTo>
                  <a:lnTo>
                    <a:pt x="0" y="642759"/>
                  </a:lnTo>
                  <a:lnTo>
                    <a:pt x="800" y="675081"/>
                  </a:lnTo>
                  <a:lnTo>
                    <a:pt x="2679" y="708152"/>
                  </a:lnTo>
                  <a:lnTo>
                    <a:pt x="558" y="748995"/>
                  </a:lnTo>
                  <a:lnTo>
                    <a:pt x="8750" y="818261"/>
                  </a:lnTo>
                  <a:lnTo>
                    <a:pt x="19494" y="889330"/>
                  </a:lnTo>
                  <a:lnTo>
                    <a:pt x="38442" y="997915"/>
                  </a:lnTo>
                  <a:lnTo>
                    <a:pt x="50038" y="1027252"/>
                  </a:lnTo>
                  <a:lnTo>
                    <a:pt x="56616" y="1063637"/>
                  </a:lnTo>
                  <a:lnTo>
                    <a:pt x="79197" y="1121854"/>
                  </a:lnTo>
                  <a:lnTo>
                    <a:pt x="94970" y="1143546"/>
                  </a:lnTo>
                  <a:lnTo>
                    <a:pt x="111645" y="1176439"/>
                  </a:lnTo>
                  <a:lnTo>
                    <a:pt x="126479" y="1208049"/>
                  </a:lnTo>
                  <a:lnTo>
                    <a:pt x="144830" y="1231544"/>
                  </a:lnTo>
                  <a:lnTo>
                    <a:pt x="162064" y="1254264"/>
                  </a:lnTo>
                  <a:lnTo>
                    <a:pt x="210781" y="1320304"/>
                  </a:lnTo>
                  <a:lnTo>
                    <a:pt x="232232" y="1335405"/>
                  </a:lnTo>
                  <a:lnTo>
                    <a:pt x="249389" y="1358049"/>
                  </a:lnTo>
                  <a:lnTo>
                    <a:pt x="323786" y="1410411"/>
                  </a:lnTo>
                  <a:lnTo>
                    <a:pt x="347459" y="1437652"/>
                  </a:lnTo>
                  <a:lnTo>
                    <a:pt x="564070" y="1590078"/>
                  </a:lnTo>
                  <a:lnTo>
                    <a:pt x="590981" y="1619605"/>
                  </a:lnTo>
                  <a:lnTo>
                    <a:pt x="673354" y="1677581"/>
                  </a:lnTo>
                  <a:lnTo>
                    <a:pt x="692759" y="1701812"/>
                  </a:lnTo>
                  <a:lnTo>
                    <a:pt x="739444" y="1734667"/>
                  </a:lnTo>
                  <a:lnTo>
                    <a:pt x="757580" y="1758010"/>
                  </a:lnTo>
                  <a:lnTo>
                    <a:pt x="781100" y="1774558"/>
                  </a:lnTo>
                  <a:lnTo>
                    <a:pt x="800455" y="1798764"/>
                  </a:lnTo>
                  <a:lnTo>
                    <a:pt x="826020" y="1816747"/>
                  </a:lnTo>
                  <a:lnTo>
                    <a:pt x="848245" y="1842973"/>
                  </a:lnTo>
                  <a:lnTo>
                    <a:pt x="872528" y="1870646"/>
                  </a:lnTo>
                  <a:lnTo>
                    <a:pt x="899274" y="1900059"/>
                  </a:lnTo>
                  <a:lnTo>
                    <a:pt x="985520" y="1992503"/>
                  </a:lnTo>
                  <a:lnTo>
                    <a:pt x="1008087" y="2029548"/>
                  </a:lnTo>
                  <a:lnTo>
                    <a:pt x="1061618" y="2088388"/>
                  </a:lnTo>
                  <a:lnTo>
                    <a:pt x="1082598" y="2124329"/>
                  </a:lnTo>
                  <a:lnTo>
                    <a:pt x="1157287" y="2208631"/>
                  </a:lnTo>
                  <a:lnTo>
                    <a:pt x="1176096" y="2243036"/>
                  </a:lnTo>
                  <a:lnTo>
                    <a:pt x="1199324" y="2269960"/>
                  </a:lnTo>
                  <a:lnTo>
                    <a:pt x="1265567" y="2348344"/>
                  </a:lnTo>
                  <a:lnTo>
                    <a:pt x="1326540" y="2422995"/>
                  </a:lnTo>
                  <a:lnTo>
                    <a:pt x="1350632" y="2439949"/>
                  </a:lnTo>
                  <a:lnTo>
                    <a:pt x="1369136" y="2463558"/>
                  </a:lnTo>
                  <a:lnTo>
                    <a:pt x="1496822" y="2553411"/>
                  </a:lnTo>
                  <a:lnTo>
                    <a:pt x="1520799" y="2559710"/>
                  </a:lnTo>
                  <a:lnTo>
                    <a:pt x="1539163" y="2572626"/>
                  </a:lnTo>
                  <a:lnTo>
                    <a:pt x="1561820" y="2577985"/>
                  </a:lnTo>
                  <a:lnTo>
                    <a:pt x="1575308" y="2576893"/>
                  </a:lnTo>
                  <a:close/>
                </a:path>
                <a:path w="1990725" h="2580640">
                  <a:moveTo>
                    <a:pt x="1989366" y="0"/>
                  </a:moveTo>
                  <a:lnTo>
                    <a:pt x="128460" y="2870"/>
                  </a:lnTo>
                  <a:lnTo>
                    <a:pt x="128193" y="3835"/>
                  </a:lnTo>
                  <a:lnTo>
                    <a:pt x="1989366" y="0"/>
                  </a:lnTo>
                  <a:close/>
                </a:path>
                <a:path w="1990725" h="2580640">
                  <a:moveTo>
                    <a:pt x="1990140" y="2434869"/>
                  </a:moveTo>
                  <a:lnTo>
                    <a:pt x="1990115" y="2331301"/>
                  </a:lnTo>
                  <a:lnTo>
                    <a:pt x="1984362" y="2356713"/>
                  </a:lnTo>
                  <a:lnTo>
                    <a:pt x="1975523" y="2392832"/>
                  </a:lnTo>
                  <a:lnTo>
                    <a:pt x="1955800" y="2442451"/>
                  </a:lnTo>
                  <a:lnTo>
                    <a:pt x="1919668" y="2480538"/>
                  </a:lnTo>
                  <a:lnTo>
                    <a:pt x="1870290" y="2509291"/>
                  </a:lnTo>
                  <a:lnTo>
                    <a:pt x="1810766" y="2530906"/>
                  </a:lnTo>
                  <a:lnTo>
                    <a:pt x="1749209" y="2540508"/>
                  </a:lnTo>
                  <a:lnTo>
                    <a:pt x="1714296" y="2547696"/>
                  </a:lnTo>
                  <a:lnTo>
                    <a:pt x="1683791" y="2547391"/>
                  </a:lnTo>
                  <a:lnTo>
                    <a:pt x="1648104" y="2554033"/>
                  </a:lnTo>
                  <a:lnTo>
                    <a:pt x="1617611" y="2553741"/>
                  </a:lnTo>
                  <a:lnTo>
                    <a:pt x="1592694" y="2546781"/>
                  </a:lnTo>
                  <a:lnTo>
                    <a:pt x="1569161" y="2551392"/>
                  </a:lnTo>
                  <a:lnTo>
                    <a:pt x="1549590" y="2548204"/>
                  </a:lnTo>
                  <a:lnTo>
                    <a:pt x="1534007" y="2537244"/>
                  </a:lnTo>
                  <a:lnTo>
                    <a:pt x="1512493" y="2532684"/>
                  </a:lnTo>
                  <a:lnTo>
                    <a:pt x="1575308" y="2576893"/>
                  </a:lnTo>
                  <a:lnTo>
                    <a:pt x="1588782" y="2575788"/>
                  </a:lnTo>
                  <a:lnTo>
                    <a:pt x="1610080" y="2580195"/>
                  </a:lnTo>
                  <a:lnTo>
                    <a:pt x="1635683" y="2577033"/>
                  </a:lnTo>
                  <a:lnTo>
                    <a:pt x="1679511" y="2576131"/>
                  </a:lnTo>
                  <a:lnTo>
                    <a:pt x="1718716" y="2571966"/>
                  </a:lnTo>
                  <a:lnTo>
                    <a:pt x="1754390" y="2565323"/>
                  </a:lnTo>
                  <a:lnTo>
                    <a:pt x="1782635" y="2564028"/>
                  </a:lnTo>
                  <a:lnTo>
                    <a:pt x="1846148" y="2545219"/>
                  </a:lnTo>
                  <a:lnTo>
                    <a:pt x="1878634" y="2536329"/>
                  </a:lnTo>
                  <a:lnTo>
                    <a:pt x="1894382" y="2526246"/>
                  </a:lnTo>
                  <a:lnTo>
                    <a:pt x="1897062" y="2528125"/>
                  </a:lnTo>
                  <a:lnTo>
                    <a:pt x="1911896" y="2517406"/>
                  </a:lnTo>
                  <a:lnTo>
                    <a:pt x="1914093" y="2518956"/>
                  </a:lnTo>
                  <a:lnTo>
                    <a:pt x="1927974" y="2507551"/>
                  </a:lnTo>
                  <a:lnTo>
                    <a:pt x="1929676" y="2508745"/>
                  </a:lnTo>
                  <a:lnTo>
                    <a:pt x="1942541" y="2496629"/>
                  </a:lnTo>
                  <a:lnTo>
                    <a:pt x="1948726" y="2490393"/>
                  </a:lnTo>
                  <a:lnTo>
                    <a:pt x="1949742" y="2491117"/>
                  </a:lnTo>
                  <a:lnTo>
                    <a:pt x="1961222" y="2478024"/>
                  </a:lnTo>
                  <a:lnTo>
                    <a:pt x="1961718" y="2478367"/>
                  </a:lnTo>
                  <a:lnTo>
                    <a:pt x="1972132" y="2464536"/>
                  </a:lnTo>
                  <a:lnTo>
                    <a:pt x="1977085" y="2457437"/>
                  </a:lnTo>
                  <a:lnTo>
                    <a:pt x="1976869" y="2457285"/>
                  </a:lnTo>
                  <a:lnTo>
                    <a:pt x="1985860" y="2442451"/>
                  </a:lnTo>
                  <a:lnTo>
                    <a:pt x="1990140" y="2434869"/>
                  </a:lnTo>
                  <a:close/>
                </a:path>
                <a:path w="1990725" h="2580640">
                  <a:moveTo>
                    <a:pt x="1990559" y="2329332"/>
                  </a:moveTo>
                  <a:lnTo>
                    <a:pt x="1989366" y="0"/>
                  </a:lnTo>
                  <a:lnTo>
                    <a:pt x="1990115" y="2331301"/>
                  </a:lnTo>
                  <a:lnTo>
                    <a:pt x="1990559" y="2329332"/>
                  </a:lnTo>
                  <a:close/>
                </a:path>
              </a:pathLst>
            </a:custGeom>
            <a:solidFill>
              <a:srgbClr val="AFCA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1571" y="4435603"/>
              <a:ext cx="3188000" cy="204469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460743" y="1997069"/>
            <a:ext cx="79184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455" dirty="0">
                <a:solidFill>
                  <a:srgbClr val="494949"/>
                </a:solidFill>
                <a:latin typeface="Calibri"/>
                <a:cs typeface="Calibri"/>
              </a:rPr>
              <a:t>Don't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314090" y="1213186"/>
            <a:ext cx="923290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dirty="0">
                <a:solidFill>
                  <a:srgbClr val="494949"/>
                </a:solidFill>
              </a:rPr>
              <a:t>DO</a:t>
            </a:r>
            <a:r>
              <a:rPr spc="-20" dirty="0">
                <a:solidFill>
                  <a:srgbClr val="494949"/>
                </a:solidFill>
              </a:rPr>
              <a:t> </a:t>
            </a:r>
            <a:r>
              <a:rPr spc="-50" dirty="0">
                <a:solidFill>
                  <a:srgbClr val="494949"/>
                </a:solidFill>
              </a:rPr>
              <a:t>&amp; </a:t>
            </a:r>
            <a:r>
              <a:rPr spc="-20" dirty="0">
                <a:solidFill>
                  <a:srgbClr val="494949"/>
                </a:solidFill>
              </a:rPr>
              <a:t>DON’T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91794" y="3071358"/>
            <a:ext cx="3012440" cy="267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1460" marR="243204" indent="-234315">
              <a:lnSpc>
                <a:spcPct val="118600"/>
              </a:lnSpc>
              <a:spcBef>
                <a:spcPts val="100"/>
              </a:spcBef>
              <a:buFont typeface="Microsoft Sans Serif"/>
              <a:buChar char="•"/>
              <a:tabLst>
                <a:tab pos="251460" algn="l"/>
              </a:tabLst>
            </a:pP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Do</a:t>
            </a:r>
            <a:r>
              <a:rPr sz="1400" spc="25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80" dirty="0">
                <a:solidFill>
                  <a:srgbClr val="494949"/>
                </a:solidFill>
                <a:latin typeface="Trebuchet MS"/>
                <a:cs typeface="Trebuchet MS"/>
              </a:rPr>
              <a:t>not</a:t>
            </a:r>
            <a:r>
              <a:rPr sz="1400" spc="254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90" dirty="0">
                <a:solidFill>
                  <a:srgbClr val="494949"/>
                </a:solidFill>
                <a:latin typeface="Trebuchet MS"/>
                <a:cs typeface="Trebuchet MS"/>
              </a:rPr>
              <a:t>break</a:t>
            </a:r>
            <a:r>
              <a:rPr sz="1400" spc="254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80" dirty="0">
                <a:solidFill>
                  <a:srgbClr val="494949"/>
                </a:solidFill>
                <a:latin typeface="Trebuchet MS"/>
                <a:cs typeface="Trebuchet MS"/>
              </a:rPr>
              <a:t>any</a:t>
            </a:r>
            <a:r>
              <a:rPr sz="1400" spc="26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90" dirty="0">
                <a:solidFill>
                  <a:srgbClr val="494949"/>
                </a:solidFill>
                <a:latin typeface="Trebuchet MS"/>
                <a:cs typeface="Trebuchet MS"/>
              </a:rPr>
              <a:t>promises </a:t>
            </a: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that</a:t>
            </a:r>
            <a:r>
              <a:rPr sz="1400" spc="20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you</a:t>
            </a:r>
            <a:r>
              <a:rPr sz="1400" spc="204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have</a:t>
            </a:r>
            <a:r>
              <a:rPr sz="1400" spc="21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already</a:t>
            </a:r>
            <a:endParaRPr sz="1400">
              <a:latin typeface="Trebuchet MS"/>
              <a:cs typeface="Trebuchet MS"/>
            </a:endParaRPr>
          </a:p>
          <a:p>
            <a:pPr marL="251460" marR="311785">
              <a:lnSpc>
                <a:spcPts val="2020"/>
              </a:lnSpc>
              <a:spcBef>
                <a:spcPts val="95"/>
              </a:spcBef>
              <a:tabLst>
                <a:tab pos="2349500" algn="l"/>
              </a:tabLst>
            </a:pP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committed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to,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verbally</a:t>
            </a:r>
            <a:r>
              <a:rPr sz="1400" spc="19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or </a:t>
            </a:r>
            <a:r>
              <a:rPr sz="1400" spc="60" dirty="0">
                <a:solidFill>
                  <a:srgbClr val="494949"/>
                </a:solidFill>
                <a:latin typeface="Trebuchet MS"/>
                <a:cs typeface="Trebuchet MS"/>
              </a:rPr>
              <a:t>written.</a:t>
            </a:r>
            <a:r>
              <a:rPr sz="1400" spc="15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This</a:t>
            </a:r>
            <a:r>
              <a:rPr sz="1400" spc="15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can</a:t>
            </a:r>
            <a:r>
              <a:rPr sz="1400" spc="17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30" dirty="0">
                <a:solidFill>
                  <a:srgbClr val="494949"/>
                </a:solidFill>
                <a:latin typeface="Trebuchet MS"/>
                <a:cs typeface="Trebuchet MS"/>
              </a:rPr>
              <a:t>lead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	to</a:t>
            </a:r>
            <a:r>
              <a:rPr sz="1400" spc="21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494949"/>
                </a:solidFill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  <a:p>
            <a:pPr marL="251460">
              <a:lnSpc>
                <a:spcPct val="100000"/>
              </a:lnSpc>
              <a:spcBef>
                <a:spcPts val="85"/>
              </a:spcBef>
            </a:pP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big</a:t>
            </a:r>
            <a:r>
              <a:rPr sz="1400" spc="17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loss</a:t>
            </a:r>
            <a:r>
              <a:rPr sz="1400" spc="17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of</a:t>
            </a:r>
            <a:r>
              <a:rPr sz="1400" spc="17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face</a:t>
            </a:r>
            <a:r>
              <a:rPr sz="1400" spc="18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and</a:t>
            </a:r>
            <a:r>
              <a:rPr sz="1400" spc="18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jeopardize</a:t>
            </a:r>
            <a:endParaRPr sz="1400">
              <a:latin typeface="Trebuchet MS"/>
              <a:cs typeface="Trebuchet MS"/>
            </a:endParaRPr>
          </a:p>
          <a:p>
            <a:pPr marL="251460" marR="282575">
              <a:lnSpc>
                <a:spcPct val="118600"/>
              </a:lnSpc>
            </a:pP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the</a:t>
            </a:r>
            <a:r>
              <a:rPr sz="1400" spc="18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0" dirty="0">
                <a:solidFill>
                  <a:srgbClr val="494949"/>
                </a:solidFill>
                <a:latin typeface="Trebuchet MS"/>
                <a:cs typeface="Trebuchet MS"/>
              </a:rPr>
              <a:t>trust</a:t>
            </a:r>
            <a:r>
              <a:rPr sz="1400" spc="18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and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5" dirty="0">
                <a:solidFill>
                  <a:srgbClr val="494949"/>
                </a:solidFill>
                <a:latin typeface="Trebuchet MS"/>
                <a:cs typeface="Trebuchet MS"/>
              </a:rPr>
              <a:t>confidence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in </a:t>
            </a:r>
            <a:r>
              <a:rPr sz="1400" spc="35" dirty="0">
                <a:solidFill>
                  <a:srgbClr val="494949"/>
                </a:solidFill>
                <a:latin typeface="Trebuchet MS"/>
                <a:cs typeface="Trebuchet MS"/>
              </a:rPr>
              <a:t>you.</a:t>
            </a:r>
            <a:endParaRPr sz="14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spcBef>
                <a:spcPts val="134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Do</a:t>
            </a:r>
            <a:r>
              <a:rPr sz="1400" spc="25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80" dirty="0">
                <a:solidFill>
                  <a:srgbClr val="494949"/>
                </a:solidFill>
                <a:latin typeface="Trebuchet MS"/>
                <a:cs typeface="Trebuchet MS"/>
              </a:rPr>
              <a:t>not</a:t>
            </a:r>
            <a:r>
              <a:rPr sz="1400" spc="24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100" dirty="0">
                <a:solidFill>
                  <a:srgbClr val="494949"/>
                </a:solidFill>
                <a:latin typeface="Trebuchet MS"/>
                <a:cs typeface="Trebuchet MS"/>
              </a:rPr>
              <a:t>assume</a:t>
            </a:r>
            <a:r>
              <a:rPr sz="1400" spc="26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90" dirty="0">
                <a:solidFill>
                  <a:srgbClr val="494949"/>
                </a:solidFill>
                <a:latin typeface="Trebuchet MS"/>
                <a:cs typeface="Trebuchet MS"/>
              </a:rPr>
              <a:t>that</a:t>
            </a:r>
            <a:r>
              <a:rPr sz="1400" spc="25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494949"/>
                </a:solidFill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  <a:p>
            <a:pPr marL="246379" marR="142240">
              <a:lnSpc>
                <a:spcPct val="118600"/>
              </a:lnSpc>
              <a:tabLst>
                <a:tab pos="1419860" algn="l"/>
              </a:tabLst>
            </a:pP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Vietnamese</a:t>
            </a:r>
            <a:r>
              <a:rPr sz="1400" dirty="0">
                <a:solidFill>
                  <a:srgbClr val="494949"/>
                </a:solidFill>
                <a:latin typeface="Trebuchet MS"/>
                <a:cs typeface="Trebuchet MS"/>
              </a:rPr>
              <a:t>	</a:t>
            </a: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person</a:t>
            </a:r>
            <a:r>
              <a:rPr sz="1400" spc="19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70" dirty="0">
                <a:solidFill>
                  <a:srgbClr val="494949"/>
                </a:solidFill>
                <a:latin typeface="Trebuchet MS"/>
                <a:cs typeface="Trebuchet MS"/>
              </a:rPr>
              <a:t>wants</a:t>
            </a:r>
            <a:r>
              <a:rPr sz="1400" spc="19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494949"/>
                </a:solidFill>
                <a:latin typeface="Trebuchet MS"/>
                <a:cs typeface="Trebuchet MS"/>
              </a:rPr>
              <a:t>to </a:t>
            </a:r>
            <a:r>
              <a:rPr sz="1400" spc="55" dirty="0">
                <a:solidFill>
                  <a:srgbClr val="494949"/>
                </a:solidFill>
                <a:latin typeface="Trebuchet MS"/>
                <a:cs typeface="Trebuchet MS"/>
              </a:rPr>
              <a:t>talk</a:t>
            </a:r>
            <a:r>
              <a:rPr sz="1400" spc="15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0" dirty="0">
                <a:solidFill>
                  <a:srgbClr val="494949"/>
                </a:solidFill>
                <a:latin typeface="Trebuchet MS"/>
                <a:cs typeface="Trebuchet MS"/>
              </a:rPr>
              <a:t>about</a:t>
            </a:r>
            <a:r>
              <a:rPr sz="1400" spc="15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494949"/>
                </a:solidFill>
                <a:latin typeface="Trebuchet MS"/>
                <a:cs typeface="Trebuchet MS"/>
              </a:rPr>
              <a:t>the</a:t>
            </a:r>
            <a:r>
              <a:rPr sz="1400" spc="16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60" dirty="0">
                <a:solidFill>
                  <a:srgbClr val="494949"/>
                </a:solidFill>
                <a:latin typeface="Trebuchet MS"/>
                <a:cs typeface="Trebuchet MS"/>
              </a:rPr>
              <a:t>Vietnam</a:t>
            </a:r>
            <a:r>
              <a:rPr sz="1400" spc="15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1400" spc="30" dirty="0">
                <a:solidFill>
                  <a:srgbClr val="494949"/>
                </a:solidFill>
                <a:latin typeface="Trebuchet MS"/>
                <a:cs typeface="Trebuchet MS"/>
              </a:rPr>
              <a:t>War.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850900"/>
            <a:ext cx="10388600" cy="584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904">
              <a:lnSpc>
                <a:spcPct val="100000"/>
              </a:lnSpc>
              <a:spcBef>
                <a:spcPts val="100"/>
              </a:spcBef>
            </a:pPr>
            <a:r>
              <a:rPr dirty="0"/>
              <a:t>BUSINESS</a:t>
            </a:r>
            <a:r>
              <a:rPr spc="405" dirty="0"/>
              <a:t> </a:t>
            </a:r>
            <a:r>
              <a:rPr spc="-10" dirty="0"/>
              <a:t>CULTURE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3077" y="2241855"/>
            <a:ext cx="3646170" cy="1370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00"/>
              </a:spcBef>
            </a:pPr>
            <a:r>
              <a:rPr sz="1500" b="1" spc="120" dirty="0">
                <a:solidFill>
                  <a:srgbClr val="3F6FA0"/>
                </a:solidFill>
                <a:latin typeface="Trebuchet MS"/>
                <a:cs typeface="Trebuchet MS"/>
              </a:rPr>
              <a:t>HIERARCHY</a:t>
            </a:r>
            <a:r>
              <a:rPr sz="1500" b="1" spc="75" dirty="0">
                <a:solidFill>
                  <a:srgbClr val="3F6FA0"/>
                </a:solidFill>
                <a:latin typeface="Trebuchet MS"/>
                <a:cs typeface="Trebuchet MS"/>
              </a:rPr>
              <a:t> </a:t>
            </a:r>
            <a:r>
              <a:rPr sz="1500" b="1" spc="55" dirty="0">
                <a:solidFill>
                  <a:srgbClr val="3F6FA0"/>
                </a:solidFill>
                <a:latin typeface="Trebuchet MS"/>
                <a:cs typeface="Trebuchet MS"/>
              </a:rPr>
              <a:t>CULTURE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355"/>
              </a:spcBef>
            </a:pPr>
            <a:endParaRPr sz="1500">
              <a:latin typeface="Trebuchet MS"/>
              <a:cs typeface="Trebuchet MS"/>
            </a:endParaRPr>
          </a:p>
          <a:p>
            <a:pPr marL="246379" indent="-233679">
              <a:lnSpc>
                <a:spcPct val="100000"/>
              </a:lnSpc>
              <a:buFont typeface="Microsoft Sans Serif"/>
              <a:buChar char="•"/>
              <a:tabLst>
                <a:tab pos="246379" algn="l"/>
              </a:tabLst>
            </a:pPr>
            <a:r>
              <a:rPr sz="1400" spc="80" dirty="0">
                <a:latin typeface="Trebuchet MS"/>
                <a:cs typeface="Trebuchet MS"/>
              </a:rPr>
              <a:t>Workplaces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based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on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position.</a:t>
            </a:r>
            <a:endParaRPr sz="1400">
              <a:latin typeface="Trebuchet MS"/>
              <a:cs typeface="Trebuchet MS"/>
            </a:endParaRPr>
          </a:p>
          <a:p>
            <a:pPr marL="246379" marR="5080">
              <a:lnSpc>
                <a:spcPct val="118600"/>
              </a:lnSpc>
              <a:spcBef>
                <a:spcPts val="25"/>
              </a:spcBef>
            </a:pPr>
            <a:r>
              <a:rPr sz="1400" spc="80" dirty="0">
                <a:latin typeface="Trebuchet MS"/>
                <a:cs typeface="Trebuchet MS"/>
              </a:rPr>
              <a:t>Everyone</a:t>
            </a:r>
            <a:r>
              <a:rPr sz="1400" spc="229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has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12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role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and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distinct </a:t>
            </a:r>
            <a:r>
              <a:rPr sz="1400" spc="-20" dirty="0">
                <a:latin typeface="Trebuchet MS"/>
                <a:cs typeface="Trebuchet MS"/>
              </a:rPr>
              <a:t>place </a:t>
            </a:r>
            <a:r>
              <a:rPr sz="1400" spc="65" dirty="0">
                <a:latin typeface="Trebuchet MS"/>
                <a:cs typeface="Trebuchet MS"/>
              </a:rPr>
              <a:t>within</a:t>
            </a:r>
            <a:r>
              <a:rPr sz="1400" spc="55" dirty="0">
                <a:latin typeface="Trebuchet MS"/>
                <a:cs typeface="Trebuchet MS"/>
              </a:rPr>
              <a:t> their</a:t>
            </a:r>
            <a:r>
              <a:rPr sz="1400" spc="16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business.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7155" marR="2043430">
              <a:lnSpc>
                <a:spcPts val="1700"/>
              </a:lnSpc>
              <a:spcBef>
                <a:spcPts val="240"/>
              </a:spcBef>
            </a:pPr>
            <a:r>
              <a:rPr spc="125" dirty="0"/>
              <a:t>MAKING</a:t>
            </a:r>
            <a:r>
              <a:rPr spc="310" dirty="0"/>
              <a:t> </a:t>
            </a:r>
            <a:r>
              <a:rPr spc="125" dirty="0"/>
              <a:t>DECISION </a:t>
            </a:r>
            <a:r>
              <a:rPr spc="90" dirty="0"/>
              <a:t>PROCESS</a:t>
            </a:r>
          </a:p>
          <a:p>
            <a:pPr marL="246379" indent="-233679">
              <a:lnSpc>
                <a:spcPct val="100000"/>
              </a:lnSpc>
              <a:spcBef>
                <a:spcPts val="71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b="0" spc="80" dirty="0">
                <a:solidFill>
                  <a:srgbClr val="000000"/>
                </a:solidFill>
                <a:latin typeface="Trebuchet MS"/>
                <a:cs typeface="Trebuchet MS"/>
              </a:rPr>
              <a:t>Everyone</a:t>
            </a:r>
            <a:r>
              <a:rPr sz="1400" b="0" spc="11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is</a:t>
            </a:r>
            <a:r>
              <a:rPr sz="1400" b="0" spc="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consulted</a:t>
            </a:r>
            <a:r>
              <a:rPr sz="1400" b="0" spc="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Trebuchet MS"/>
                <a:cs typeface="Trebuchet MS"/>
              </a:rPr>
              <a:t>before</a:t>
            </a:r>
            <a:endParaRPr sz="1400">
              <a:latin typeface="Trebuchet MS"/>
              <a:cs typeface="Trebuchet MS"/>
            </a:endParaRPr>
          </a:p>
          <a:p>
            <a:pPr marL="246379" marR="596265">
              <a:lnSpc>
                <a:spcPts val="2020"/>
              </a:lnSpc>
              <a:spcBef>
                <a:spcPts val="95"/>
              </a:spcBef>
            </a:pP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reaching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1400" b="0" spc="1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decision,</a:t>
            </a:r>
            <a:r>
              <a:rPr sz="1400" b="0" spc="1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which</a:t>
            </a:r>
            <a:r>
              <a:rPr sz="1400" b="0" spc="1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can</a:t>
            </a:r>
            <a:r>
              <a:rPr sz="1400" b="0" spc="16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Trebuchet MS"/>
                <a:cs typeface="Trebuchet MS"/>
              </a:rPr>
              <a:t>lead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sz="1400" b="0" spc="2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lengthy</a:t>
            </a:r>
            <a:r>
              <a:rPr sz="1400" b="0" spc="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0" dirty="0">
                <a:solidFill>
                  <a:srgbClr val="000000"/>
                </a:solidFill>
                <a:latin typeface="Trebuchet MS"/>
                <a:cs typeface="Trebuchet MS"/>
              </a:rPr>
              <a:t>negotiations.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1400">
              <a:latin typeface="Trebuchet MS"/>
              <a:cs typeface="Trebuchet MS"/>
            </a:endParaRPr>
          </a:p>
          <a:p>
            <a:pPr marL="246379" marR="642620" indent="-234315">
              <a:lnSpc>
                <a:spcPct val="118600"/>
              </a:lnSpc>
              <a:buFont typeface="Microsoft Sans Serif"/>
              <a:buChar char="•"/>
              <a:tabLst>
                <a:tab pos="246379" algn="l"/>
              </a:tabLst>
            </a:pPr>
            <a:r>
              <a:rPr sz="1400" b="0" spc="105" dirty="0">
                <a:solidFill>
                  <a:srgbClr val="000000"/>
                </a:solidFill>
                <a:latin typeface="Trebuchet MS"/>
                <a:cs typeface="Trebuchet MS"/>
              </a:rPr>
              <a:t>When</a:t>
            </a:r>
            <a:r>
              <a:rPr sz="1400" b="0" spc="1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there</a:t>
            </a:r>
            <a:r>
              <a:rPr sz="1400" b="0" spc="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is</a:t>
            </a:r>
            <a:r>
              <a:rPr sz="1400" b="0" spc="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1400" b="0" spc="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0" dirty="0">
                <a:solidFill>
                  <a:srgbClr val="000000"/>
                </a:solidFill>
                <a:latin typeface="Trebuchet MS"/>
                <a:cs typeface="Trebuchet MS"/>
              </a:rPr>
              <a:t>point</a:t>
            </a:r>
            <a:r>
              <a:rPr sz="1400" b="0" spc="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of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tension</a:t>
            </a:r>
            <a:r>
              <a:rPr sz="1400" b="0" spc="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or difficulty</a:t>
            </a:r>
            <a:r>
              <a:rPr sz="1400" b="0" spc="2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that</a:t>
            </a:r>
            <a:r>
              <a:rPr sz="1400" b="0" spc="2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can’t</a:t>
            </a:r>
            <a:r>
              <a:rPr sz="1400" b="0" spc="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be</a:t>
            </a:r>
            <a:r>
              <a:rPr sz="1400" b="0" spc="1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40" dirty="0">
                <a:solidFill>
                  <a:srgbClr val="000000"/>
                </a:solidFill>
                <a:latin typeface="Trebuchet MS"/>
                <a:cs typeface="Trebuchet MS"/>
              </a:rPr>
              <a:t>resolved,</a:t>
            </a:r>
            <a:endParaRPr sz="1400">
              <a:latin typeface="Trebuchet MS"/>
              <a:cs typeface="Trebuchet MS"/>
            </a:endParaRPr>
          </a:p>
          <a:p>
            <a:pPr marL="246379" marR="469265">
              <a:lnSpc>
                <a:spcPts val="2020"/>
              </a:lnSpc>
              <a:spcBef>
                <a:spcPts val="100"/>
              </a:spcBef>
            </a:pP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Vietnamese</a:t>
            </a:r>
            <a:r>
              <a:rPr sz="1400" b="0" spc="1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85" dirty="0">
                <a:solidFill>
                  <a:srgbClr val="000000"/>
                </a:solidFill>
                <a:latin typeface="Trebuchet MS"/>
                <a:cs typeface="Trebuchet MS"/>
              </a:rPr>
              <a:t>businessmen</a:t>
            </a:r>
            <a:r>
              <a:rPr sz="1400" b="0" spc="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sometimes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resort</a:t>
            </a:r>
            <a:r>
              <a:rPr sz="1400" b="0" spc="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sz="1400" b="0" spc="80" dirty="0">
                <a:solidFill>
                  <a:srgbClr val="000000"/>
                </a:solidFill>
                <a:latin typeface="Trebuchet MS"/>
                <a:cs typeface="Trebuchet MS"/>
              </a:rPr>
              <a:t> sitting</a:t>
            </a:r>
            <a:r>
              <a:rPr sz="1400" b="0" spc="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in</a:t>
            </a:r>
            <a:r>
              <a:rPr sz="1400" b="0" spc="1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45" dirty="0">
                <a:solidFill>
                  <a:srgbClr val="000000"/>
                </a:solidFill>
                <a:latin typeface="Trebuchet MS"/>
                <a:cs typeface="Trebuchet MS"/>
              </a:rPr>
              <a:t>silence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sz="1400" b="0" spc="10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0" dirty="0">
                <a:solidFill>
                  <a:srgbClr val="000000"/>
                </a:solidFill>
                <a:latin typeface="Trebuchet MS"/>
                <a:cs typeface="Trebuchet MS"/>
              </a:rPr>
              <a:t>simmer</a:t>
            </a:r>
            <a:endParaRPr sz="14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85"/>
              </a:spcBef>
            </a:pP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back</a:t>
            </a:r>
            <a:r>
              <a:rPr sz="1400" b="0" spc="1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sz="1400" b="0" spc="2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80" dirty="0">
                <a:solidFill>
                  <a:srgbClr val="000000"/>
                </a:solidFill>
                <a:latin typeface="Trebuchet MS"/>
                <a:cs typeface="Trebuchet MS"/>
              </a:rPr>
              <a:t>harmony</a:t>
            </a:r>
            <a:r>
              <a:rPr sz="1400" b="0" spc="22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so</a:t>
            </a:r>
            <a:r>
              <a:rPr sz="1400" b="0" spc="2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that</a:t>
            </a:r>
            <a:r>
              <a:rPr sz="1400" b="0" spc="2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there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is</a:t>
            </a:r>
            <a:r>
              <a:rPr sz="1400" b="0" spc="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1400" b="0" spc="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Trebuchet MS"/>
                <a:cs typeface="Trebuchet MS"/>
              </a:rPr>
              <a:t>clear</a:t>
            </a:r>
            <a:endParaRPr sz="14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315"/>
              </a:spcBef>
            </a:pP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space</a:t>
            </a:r>
            <a:r>
              <a:rPr sz="1400" b="0" spc="1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for</a:t>
            </a:r>
            <a:r>
              <a:rPr sz="1400" b="0" spc="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1400" b="0" spc="1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new</a:t>
            </a:r>
            <a:r>
              <a:rPr sz="1400" b="0" spc="20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topic</a:t>
            </a:r>
            <a:r>
              <a:rPr sz="1400" b="0" spc="1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of</a:t>
            </a:r>
            <a:r>
              <a:rPr sz="1400" b="0" spc="1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discussion.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65"/>
              </a:spcBef>
            </a:pPr>
            <a:endParaRPr sz="1400">
              <a:latin typeface="Trebuchet MS"/>
              <a:cs typeface="Trebuchet MS"/>
            </a:endParaRPr>
          </a:p>
          <a:p>
            <a:pPr marL="246379" marR="5080" indent="-234315">
              <a:lnSpc>
                <a:spcPct val="119000"/>
              </a:lnSpc>
              <a:buFont typeface="Microsoft Sans Serif"/>
              <a:buChar char="•"/>
              <a:tabLst>
                <a:tab pos="246379" algn="l"/>
                <a:tab pos="977265" algn="l"/>
                <a:tab pos="1268095" algn="l"/>
                <a:tab pos="1819910" algn="l"/>
              </a:tabLst>
            </a:pP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sz="1400" b="0" spc="1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avoid</a:t>
            </a:r>
            <a:r>
              <a:rPr sz="1400" b="0" spc="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the</a:t>
            </a:r>
            <a:r>
              <a:rPr sz="1400" b="0" spc="2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loss</a:t>
            </a:r>
            <a:r>
              <a:rPr sz="1400" b="0" spc="1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45" dirty="0">
                <a:solidFill>
                  <a:srgbClr val="000000"/>
                </a:solidFill>
                <a:latin typeface="Trebuchet MS"/>
                <a:cs typeface="Trebuchet MS"/>
              </a:rPr>
              <a:t>of</a:t>
            </a:r>
            <a:r>
              <a:rPr sz="1400" b="0" spc="1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face,</a:t>
            </a:r>
            <a:r>
              <a:rPr sz="1400" b="0" spc="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1400" b="0" spc="1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Vietnamese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person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	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may</a:t>
            </a:r>
            <a:r>
              <a:rPr sz="1400" b="0" spc="2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seek</a:t>
            </a:r>
            <a:r>
              <a:rPr sz="1400" b="0" spc="2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sz="1400" b="0" spc="2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resolve</a:t>
            </a:r>
            <a:r>
              <a:rPr sz="1400" b="0" spc="22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issues</a:t>
            </a:r>
            <a:r>
              <a:rPr sz="1400" b="0" spc="2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in</a:t>
            </a:r>
            <a:r>
              <a:rPr sz="1400" b="0" spc="2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35" dirty="0">
                <a:solidFill>
                  <a:srgbClr val="000000"/>
                </a:solidFill>
                <a:latin typeface="Trebuchet MS"/>
                <a:cs typeface="Trebuchet MS"/>
              </a:rPr>
              <a:t>the </a:t>
            </a:r>
            <a:r>
              <a:rPr sz="1400" b="0" spc="45" dirty="0">
                <a:solidFill>
                  <a:srgbClr val="000000"/>
                </a:solidFill>
                <a:latin typeface="Trebuchet MS"/>
                <a:cs typeface="Trebuchet MS"/>
              </a:rPr>
              <a:t>workplace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	</a:t>
            </a:r>
            <a:r>
              <a:rPr sz="1400" b="0" spc="60" dirty="0">
                <a:solidFill>
                  <a:srgbClr val="000000"/>
                </a:solidFill>
                <a:latin typeface="Trebuchet MS"/>
                <a:cs typeface="Trebuchet MS"/>
              </a:rPr>
              <a:t>indirectly.</a:t>
            </a:r>
            <a:r>
              <a:rPr sz="1400" b="0" spc="1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For</a:t>
            </a:r>
            <a:r>
              <a:rPr sz="1400" b="0" spc="1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example,</a:t>
            </a:r>
            <a:r>
              <a:rPr sz="1400" b="0" spc="1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30" dirty="0">
                <a:solidFill>
                  <a:srgbClr val="000000"/>
                </a:solidFill>
                <a:latin typeface="Trebuchet MS"/>
                <a:cs typeface="Trebuchet MS"/>
              </a:rPr>
              <a:t>they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may</a:t>
            </a:r>
            <a:r>
              <a:rPr sz="1400" b="0" spc="2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use</a:t>
            </a:r>
            <a:r>
              <a:rPr sz="1400" b="0" spc="2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1400" b="0" spc="20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0" dirty="0">
                <a:solidFill>
                  <a:srgbClr val="000000"/>
                </a:solidFill>
                <a:latin typeface="Trebuchet MS"/>
                <a:cs typeface="Trebuchet MS"/>
              </a:rPr>
              <a:t>third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	</a:t>
            </a:r>
            <a:r>
              <a:rPr sz="1400" b="0" spc="85" dirty="0">
                <a:solidFill>
                  <a:srgbClr val="000000"/>
                </a:solidFill>
                <a:latin typeface="Trebuchet MS"/>
                <a:cs typeface="Trebuchet MS"/>
              </a:rPr>
              <a:t>person</a:t>
            </a:r>
            <a:r>
              <a:rPr sz="1400" b="0" spc="2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sz="1400" b="0" spc="22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85" dirty="0">
                <a:solidFill>
                  <a:srgbClr val="000000"/>
                </a:solidFill>
                <a:latin typeface="Trebuchet MS"/>
                <a:cs typeface="Trebuchet MS"/>
              </a:rPr>
              <a:t>reject</a:t>
            </a:r>
            <a:r>
              <a:rPr sz="1400" b="0" spc="2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6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  <a:p>
            <a:pPr marL="246379" marR="426720">
              <a:lnSpc>
                <a:spcPts val="1989"/>
              </a:lnSpc>
              <a:spcBef>
                <a:spcPts val="10"/>
              </a:spcBef>
              <a:tabLst>
                <a:tab pos="2704465" algn="l"/>
              </a:tabLst>
            </a:pP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proposal,</a:t>
            </a:r>
            <a:r>
              <a:rPr sz="1400" b="0" spc="2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ask</a:t>
            </a:r>
            <a:r>
              <a:rPr sz="1400" b="0" spc="2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for</a:t>
            </a:r>
            <a:r>
              <a:rPr sz="1400" b="0" spc="2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45" dirty="0">
                <a:solidFill>
                  <a:srgbClr val="000000"/>
                </a:solidFill>
                <a:latin typeface="Trebuchet MS"/>
                <a:cs typeface="Trebuchet MS"/>
              </a:rPr>
              <a:t>feedback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	or</a:t>
            </a:r>
            <a:r>
              <a:rPr sz="1400" b="0" spc="1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45" dirty="0">
                <a:solidFill>
                  <a:srgbClr val="000000"/>
                </a:solidFill>
                <a:latin typeface="Trebuchet MS"/>
                <a:cs typeface="Trebuchet MS"/>
              </a:rPr>
              <a:t>discuss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problems.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1397" y="3933339"/>
            <a:ext cx="5026025" cy="2661285"/>
            <a:chOff x="341397" y="3933339"/>
            <a:chExt cx="5026025" cy="26612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397" y="3933339"/>
              <a:ext cx="3024856" cy="20195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9507" y="4607519"/>
              <a:ext cx="2797613" cy="19870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305" y="850900"/>
            <a:ext cx="10234694" cy="584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904">
              <a:lnSpc>
                <a:spcPct val="100000"/>
              </a:lnSpc>
              <a:spcBef>
                <a:spcPts val="100"/>
              </a:spcBef>
            </a:pPr>
            <a:r>
              <a:rPr dirty="0"/>
              <a:t>BUSINESS</a:t>
            </a:r>
            <a:r>
              <a:rPr spc="405" dirty="0"/>
              <a:t> </a:t>
            </a:r>
            <a:r>
              <a:rPr spc="-10" dirty="0"/>
              <a:t>CULTURE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3216" y="5454894"/>
            <a:ext cx="3865879" cy="7905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6379" marR="5080" indent="-234315">
              <a:lnSpc>
                <a:spcPct val="119300"/>
              </a:lnSpc>
              <a:spcBef>
                <a:spcPts val="11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spc="55" dirty="0">
                <a:latin typeface="Trebuchet MS"/>
                <a:cs typeface="Trebuchet MS"/>
              </a:rPr>
              <a:t>Don’t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display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anger</a:t>
            </a:r>
            <a:r>
              <a:rPr sz="1400" spc="229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or</a:t>
            </a:r>
            <a:r>
              <a:rPr sz="1400" spc="23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lose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your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temper, </a:t>
            </a:r>
            <a:r>
              <a:rPr sz="1400" dirty="0">
                <a:latin typeface="Trebuchet MS"/>
                <a:cs typeface="Trebuchet MS"/>
              </a:rPr>
              <a:t>they’ll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lose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their</a:t>
            </a:r>
            <a:r>
              <a:rPr sz="1400" spc="125" dirty="0">
                <a:latin typeface="Trebuchet MS"/>
                <a:cs typeface="Trebuchet MS"/>
              </a:rPr>
              <a:t> </a:t>
            </a:r>
            <a:r>
              <a:rPr sz="1400" spc="90" dirty="0">
                <a:latin typeface="Trebuchet MS"/>
                <a:cs typeface="Trebuchet MS"/>
              </a:rPr>
              <a:t>trust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in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doing</a:t>
            </a:r>
            <a:r>
              <a:rPr sz="1400" spc="150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business </a:t>
            </a:r>
            <a:r>
              <a:rPr sz="1400" spc="65" dirty="0">
                <a:latin typeface="Trebuchet MS"/>
                <a:cs typeface="Trebuchet MS"/>
              </a:rPr>
              <a:t>with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you.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42890" y="4421622"/>
            <a:ext cx="3590290" cy="7905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6379" marR="5080" indent="-234315">
              <a:lnSpc>
                <a:spcPct val="119300"/>
              </a:lnSpc>
              <a:spcBef>
                <a:spcPts val="11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spc="50" dirty="0">
                <a:latin typeface="Trebuchet MS"/>
                <a:cs typeface="Trebuchet MS"/>
              </a:rPr>
              <a:t>All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80" dirty="0">
                <a:latin typeface="Trebuchet MS"/>
                <a:cs typeface="Trebuchet MS"/>
              </a:rPr>
              <a:t>disagreements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or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conflicts</a:t>
            </a:r>
            <a:r>
              <a:rPr sz="1400" spc="175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should </a:t>
            </a:r>
            <a:r>
              <a:rPr sz="1400" dirty="0">
                <a:latin typeface="Trebuchet MS"/>
                <a:cs typeface="Trebuchet MS"/>
              </a:rPr>
              <a:t>be</a:t>
            </a:r>
            <a:r>
              <a:rPr sz="1400" spc="13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dealt</a:t>
            </a:r>
            <a:r>
              <a:rPr sz="1400" spc="165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with</a:t>
            </a:r>
            <a:r>
              <a:rPr sz="1400" spc="11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in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the</a:t>
            </a:r>
            <a:r>
              <a:rPr sz="1400" spc="120" dirty="0">
                <a:latin typeface="Trebuchet MS"/>
                <a:cs typeface="Trebuchet MS"/>
              </a:rPr>
              <a:t> </a:t>
            </a:r>
            <a:r>
              <a:rPr sz="1400" spc="90" dirty="0">
                <a:latin typeface="Trebuchet MS"/>
                <a:cs typeface="Trebuchet MS"/>
              </a:rPr>
              <a:t>most</a:t>
            </a:r>
            <a:r>
              <a:rPr sz="1400" spc="145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diplomatic </a:t>
            </a:r>
            <a:r>
              <a:rPr sz="1400" spc="70" dirty="0">
                <a:latin typeface="Trebuchet MS"/>
                <a:cs typeface="Trebuchet MS"/>
              </a:rPr>
              <a:t>manner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possible.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42890" y="5439654"/>
            <a:ext cx="3326129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80" indent="-234315">
              <a:lnSpc>
                <a:spcPct val="118600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spc="45" dirty="0">
                <a:latin typeface="Trebuchet MS"/>
                <a:cs typeface="Trebuchet MS"/>
              </a:rPr>
              <a:t>In</a:t>
            </a:r>
            <a:r>
              <a:rPr sz="1400" spc="150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your</a:t>
            </a:r>
            <a:r>
              <a:rPr sz="1400" spc="14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offer/contract,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please</a:t>
            </a:r>
            <a:r>
              <a:rPr sz="1400" spc="1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do</a:t>
            </a:r>
            <a:r>
              <a:rPr sz="1400" spc="110" dirty="0">
                <a:latin typeface="Trebuchet MS"/>
                <a:cs typeface="Trebuchet MS"/>
              </a:rPr>
              <a:t> </a:t>
            </a:r>
            <a:r>
              <a:rPr sz="1400" spc="40" dirty="0">
                <a:latin typeface="Trebuchet MS"/>
                <a:cs typeface="Trebuchet MS"/>
              </a:rPr>
              <a:t>it </a:t>
            </a:r>
            <a:r>
              <a:rPr sz="1400" spc="50" dirty="0">
                <a:latin typeface="Trebuchet MS"/>
                <a:cs typeface="Trebuchet MS"/>
              </a:rPr>
              <a:t>as</a:t>
            </a:r>
            <a:r>
              <a:rPr sz="1400" spc="34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detailed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as</a:t>
            </a:r>
            <a:r>
              <a:rPr sz="1400" spc="17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possible.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642" y="4021825"/>
            <a:ext cx="4519295" cy="106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80" indent="-234315">
              <a:lnSpc>
                <a:spcPct val="110700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500" dirty="0">
                <a:latin typeface="Trebuchet MS"/>
                <a:cs typeface="Trebuchet MS"/>
              </a:rPr>
              <a:t>The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spc="65" dirty="0">
                <a:latin typeface="Trebuchet MS"/>
                <a:cs typeface="Trebuchet MS"/>
              </a:rPr>
              <a:t>business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networks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are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often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comprised</a:t>
            </a:r>
            <a:r>
              <a:rPr sz="1500" spc="260" dirty="0">
                <a:latin typeface="Trebuchet MS"/>
                <a:cs typeface="Trebuchet MS"/>
              </a:rPr>
              <a:t> </a:t>
            </a:r>
            <a:r>
              <a:rPr sz="1500" spc="25" dirty="0">
                <a:latin typeface="Trebuchet MS"/>
                <a:cs typeface="Trebuchet MS"/>
              </a:rPr>
              <a:t>of </a:t>
            </a:r>
            <a:r>
              <a:rPr sz="1500" spc="45" dirty="0">
                <a:latin typeface="Trebuchet MS"/>
                <a:cs typeface="Trebuchet MS"/>
              </a:rPr>
              <a:t>relatives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and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peers</a:t>
            </a:r>
            <a:r>
              <a:rPr sz="1500" spc="9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as</a:t>
            </a:r>
            <a:r>
              <a:rPr sz="1500" spc="12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nepotism</a:t>
            </a:r>
            <a:r>
              <a:rPr sz="1500" spc="25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guarantees</a:t>
            </a:r>
            <a:endParaRPr sz="15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310"/>
              </a:spcBef>
            </a:pPr>
            <a:r>
              <a:rPr sz="1500" spc="60" dirty="0">
                <a:latin typeface="Trebuchet MS"/>
                <a:cs typeface="Trebuchet MS"/>
              </a:rPr>
              <a:t>trust.</a:t>
            </a:r>
            <a:r>
              <a:rPr sz="1500" spc="100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They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only</a:t>
            </a:r>
            <a:r>
              <a:rPr sz="1500" spc="114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want</a:t>
            </a:r>
            <a:r>
              <a:rPr sz="1500" spc="13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to</a:t>
            </a:r>
            <a:r>
              <a:rPr sz="1500" spc="13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expand</a:t>
            </a:r>
            <a:r>
              <a:rPr sz="1500" spc="29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their</a:t>
            </a:r>
            <a:endParaRPr sz="15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290"/>
              </a:spcBef>
            </a:pPr>
            <a:r>
              <a:rPr sz="1500" spc="70" dirty="0">
                <a:latin typeface="Trebuchet MS"/>
                <a:cs typeface="Trebuchet MS"/>
              </a:rPr>
              <a:t>networks</a:t>
            </a:r>
            <a:r>
              <a:rPr sz="1500" spc="235" dirty="0">
                <a:latin typeface="Trebuchet MS"/>
                <a:cs typeface="Trebuchet MS"/>
              </a:rPr>
              <a:t> </a:t>
            </a:r>
            <a:r>
              <a:rPr sz="1500" spc="50" dirty="0">
                <a:latin typeface="Trebuchet MS"/>
                <a:cs typeface="Trebuchet MS"/>
              </a:rPr>
              <a:t>with</a:t>
            </a:r>
            <a:r>
              <a:rPr sz="1500" spc="200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partners</a:t>
            </a:r>
            <a:r>
              <a:rPr sz="1500" spc="215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they</a:t>
            </a:r>
            <a:r>
              <a:rPr sz="1500" spc="22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can</a:t>
            </a:r>
            <a:r>
              <a:rPr sz="1500" spc="1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rely</a:t>
            </a:r>
            <a:r>
              <a:rPr sz="1500" spc="185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on.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4079" y="2071167"/>
            <a:ext cx="4072890" cy="1598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>
              <a:lnSpc>
                <a:spcPct val="100000"/>
              </a:lnSpc>
              <a:spcBef>
                <a:spcPts val="100"/>
              </a:spcBef>
            </a:pPr>
            <a:r>
              <a:rPr sz="1500" b="1" spc="114" dirty="0">
                <a:solidFill>
                  <a:srgbClr val="3F6FA0"/>
                </a:solidFill>
                <a:latin typeface="Trebuchet MS"/>
                <a:cs typeface="Trebuchet MS"/>
              </a:rPr>
              <a:t>RELATIONSHIP</a:t>
            </a:r>
            <a:r>
              <a:rPr sz="1500" b="1" spc="265" dirty="0">
                <a:solidFill>
                  <a:srgbClr val="3F6FA0"/>
                </a:solidFill>
                <a:latin typeface="Trebuchet MS"/>
                <a:cs typeface="Trebuchet MS"/>
              </a:rPr>
              <a:t> </a:t>
            </a:r>
            <a:r>
              <a:rPr sz="1500" b="1" spc="100" dirty="0">
                <a:solidFill>
                  <a:srgbClr val="3F6FA0"/>
                </a:solidFill>
                <a:latin typeface="Trebuchet MS"/>
                <a:cs typeface="Trebuchet MS"/>
              </a:rPr>
              <a:t>ORIENTED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1500">
              <a:latin typeface="Trebuchet MS"/>
              <a:cs typeface="Trebuchet MS"/>
            </a:endParaRPr>
          </a:p>
          <a:p>
            <a:pPr marL="246379" marR="5080" indent="-234315">
              <a:lnSpc>
                <a:spcPct val="117100"/>
              </a:lnSpc>
              <a:spcBef>
                <a:spcPts val="5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spc="65" dirty="0">
                <a:latin typeface="Trebuchet MS"/>
                <a:cs typeface="Trebuchet MS"/>
              </a:rPr>
              <a:t>Personal</a:t>
            </a:r>
            <a:r>
              <a:rPr sz="1400" spc="175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relationships</a:t>
            </a:r>
            <a:r>
              <a:rPr sz="1400" spc="17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play</a:t>
            </a:r>
            <a:r>
              <a:rPr sz="1400" spc="1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17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large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role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in </a:t>
            </a:r>
            <a:r>
              <a:rPr sz="1400" spc="75" dirty="0">
                <a:latin typeface="Trebuchet MS"/>
                <a:cs typeface="Trebuchet MS"/>
              </a:rPr>
              <a:t>Vietnamese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business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culture.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85" dirty="0">
                <a:latin typeface="Trebuchet MS"/>
                <a:cs typeface="Trebuchet MS"/>
              </a:rPr>
              <a:t>Third-</a:t>
            </a:r>
            <a:r>
              <a:rPr sz="1400" spc="45" dirty="0">
                <a:latin typeface="Trebuchet MS"/>
                <a:cs typeface="Trebuchet MS"/>
              </a:rPr>
              <a:t>party </a:t>
            </a:r>
            <a:r>
              <a:rPr sz="1400" spc="80" dirty="0">
                <a:latin typeface="Trebuchet MS"/>
                <a:cs typeface="Trebuchet MS"/>
              </a:rPr>
              <a:t>introductions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are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necessity.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Trust</a:t>
            </a:r>
            <a:r>
              <a:rPr sz="1400" spc="20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is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key </a:t>
            </a:r>
            <a:r>
              <a:rPr sz="1400" spc="50" dirty="0">
                <a:latin typeface="Trebuchet MS"/>
                <a:cs typeface="Trebuchet MS"/>
              </a:rPr>
              <a:t>to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good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business.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79493" y="1050699"/>
            <a:ext cx="4614545" cy="3289300"/>
            <a:chOff x="5479493" y="1050699"/>
            <a:chExt cx="4614545" cy="328930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79493" y="1050699"/>
              <a:ext cx="2491186" cy="17456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8397" y="1055499"/>
              <a:ext cx="2045182" cy="208520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57843" y="2739214"/>
              <a:ext cx="2045182" cy="16007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850900"/>
            <a:ext cx="10388600" cy="584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904">
              <a:lnSpc>
                <a:spcPct val="100000"/>
              </a:lnSpc>
              <a:spcBef>
                <a:spcPts val="100"/>
              </a:spcBef>
            </a:pPr>
            <a:r>
              <a:rPr dirty="0"/>
              <a:t>BUSINESS</a:t>
            </a:r>
            <a:r>
              <a:rPr spc="405" dirty="0"/>
              <a:t> </a:t>
            </a:r>
            <a:r>
              <a:rPr spc="-10" dirty="0"/>
              <a:t>CULTURE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83911" y="1175559"/>
            <a:ext cx="4705985" cy="18999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46379" marR="5080" indent="-234315">
              <a:lnSpc>
                <a:spcPct val="101000"/>
              </a:lnSpc>
              <a:spcBef>
                <a:spcPts val="8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b="1" spc="80" dirty="0">
                <a:latin typeface="Trebuchet MS"/>
                <a:cs typeface="Trebuchet MS"/>
              </a:rPr>
              <a:t>Receiving</a:t>
            </a:r>
            <a:r>
              <a:rPr sz="1400" b="1" spc="200" dirty="0">
                <a:latin typeface="Trebuchet MS"/>
                <a:cs typeface="Trebuchet MS"/>
              </a:rPr>
              <a:t> </a:t>
            </a:r>
            <a:r>
              <a:rPr sz="1400" b="1" spc="75" dirty="0">
                <a:latin typeface="Trebuchet MS"/>
                <a:cs typeface="Trebuchet MS"/>
              </a:rPr>
              <a:t>Business</a:t>
            </a:r>
            <a:r>
              <a:rPr sz="1400" b="1" spc="200" dirty="0">
                <a:latin typeface="Trebuchet MS"/>
                <a:cs typeface="Trebuchet MS"/>
              </a:rPr>
              <a:t> </a:t>
            </a:r>
            <a:r>
              <a:rPr sz="1400" b="1" spc="70" dirty="0">
                <a:latin typeface="Trebuchet MS"/>
                <a:cs typeface="Trebuchet MS"/>
              </a:rPr>
              <a:t>Cards</a:t>
            </a:r>
            <a:r>
              <a:rPr sz="1400" spc="70" dirty="0">
                <a:latin typeface="Trebuchet MS"/>
                <a:cs typeface="Trebuchet MS"/>
              </a:rPr>
              <a:t>:</a:t>
            </a:r>
            <a:r>
              <a:rPr sz="1400" spc="18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Use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both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hands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or</a:t>
            </a:r>
            <a:r>
              <a:rPr sz="1400" spc="210" dirty="0">
                <a:latin typeface="Trebuchet MS"/>
                <a:cs typeface="Trebuchet MS"/>
              </a:rPr>
              <a:t> </a:t>
            </a:r>
            <a:r>
              <a:rPr sz="1400" spc="40" dirty="0">
                <a:latin typeface="Trebuchet MS"/>
                <a:cs typeface="Trebuchet MS"/>
              </a:rPr>
              <a:t>the </a:t>
            </a:r>
            <a:r>
              <a:rPr sz="1400" spc="80" dirty="0">
                <a:latin typeface="Trebuchet MS"/>
                <a:cs typeface="Trebuchet MS"/>
              </a:rPr>
              <a:t>right</a:t>
            </a:r>
            <a:r>
              <a:rPr sz="1400" spc="220" dirty="0">
                <a:latin typeface="Trebuchet MS"/>
                <a:cs typeface="Trebuchet MS"/>
              </a:rPr>
              <a:t> </a:t>
            </a:r>
            <a:r>
              <a:rPr sz="1400" spc="80" dirty="0">
                <a:latin typeface="Trebuchet MS"/>
                <a:cs typeface="Trebuchet MS"/>
              </a:rPr>
              <a:t>hand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to</a:t>
            </a:r>
            <a:r>
              <a:rPr sz="1400" spc="215" dirty="0">
                <a:latin typeface="Trebuchet MS"/>
                <a:cs typeface="Trebuchet MS"/>
              </a:rPr>
              <a:t> </a:t>
            </a:r>
            <a:r>
              <a:rPr sz="1400" spc="85" dirty="0">
                <a:latin typeface="Trebuchet MS"/>
                <a:cs typeface="Trebuchet MS"/>
              </a:rPr>
              <a:t>receive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215" dirty="0">
                <a:latin typeface="Trebuchet MS"/>
                <a:cs typeface="Trebuchet MS"/>
              </a:rPr>
              <a:t> </a:t>
            </a:r>
            <a:r>
              <a:rPr sz="1400" spc="90" dirty="0">
                <a:latin typeface="Trebuchet MS"/>
                <a:cs typeface="Trebuchet MS"/>
              </a:rPr>
              <a:t>business</a:t>
            </a:r>
            <a:r>
              <a:rPr sz="1400" spc="215" dirty="0">
                <a:latin typeface="Trebuchet MS"/>
                <a:cs typeface="Trebuchet MS"/>
              </a:rPr>
              <a:t> </a:t>
            </a:r>
            <a:r>
              <a:rPr sz="1400" spc="80" dirty="0">
                <a:latin typeface="Trebuchet MS"/>
                <a:cs typeface="Trebuchet MS"/>
              </a:rPr>
              <a:t>card.</a:t>
            </a:r>
            <a:r>
              <a:rPr sz="1400" spc="215" dirty="0">
                <a:latin typeface="Trebuchet MS"/>
                <a:cs typeface="Trebuchet MS"/>
              </a:rPr>
              <a:t> </a:t>
            </a:r>
            <a:r>
              <a:rPr sz="1400" spc="85" dirty="0">
                <a:latin typeface="Trebuchet MS"/>
                <a:cs typeface="Trebuchet MS"/>
              </a:rPr>
              <a:t>Regard</a:t>
            </a:r>
            <a:r>
              <a:rPr sz="1400" spc="225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it </a:t>
            </a:r>
            <a:r>
              <a:rPr sz="1400" dirty="0">
                <a:latin typeface="Trebuchet MS"/>
                <a:cs typeface="Trebuchet MS"/>
              </a:rPr>
              <a:t>carefully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and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place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it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in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front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</a:t>
            </a:r>
            <a:r>
              <a:rPr sz="1400" spc="2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you</a:t>
            </a:r>
            <a:r>
              <a:rPr sz="1400" spc="25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on</a:t>
            </a:r>
            <a:r>
              <a:rPr sz="1400" spc="2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the</a:t>
            </a:r>
            <a:r>
              <a:rPr sz="1400" spc="265" dirty="0">
                <a:latin typeface="Trebuchet MS"/>
                <a:cs typeface="Trebuchet MS"/>
              </a:rPr>
              <a:t> </a:t>
            </a:r>
            <a:r>
              <a:rPr sz="1400" spc="25" dirty="0">
                <a:latin typeface="Trebuchet MS"/>
                <a:cs typeface="Trebuchet MS"/>
              </a:rPr>
              <a:t>table </a:t>
            </a:r>
            <a:r>
              <a:rPr sz="1400" spc="50" dirty="0">
                <a:latin typeface="Trebuchet MS"/>
                <a:cs typeface="Trebuchet MS"/>
              </a:rPr>
              <a:t>until</a:t>
            </a:r>
            <a:r>
              <a:rPr sz="1400" spc="16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everyone</a:t>
            </a:r>
            <a:r>
              <a:rPr sz="1400" spc="1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is</a:t>
            </a:r>
            <a:r>
              <a:rPr sz="1400" spc="160" dirty="0">
                <a:latin typeface="Trebuchet MS"/>
                <a:cs typeface="Trebuchet MS"/>
              </a:rPr>
              <a:t> </a:t>
            </a:r>
            <a:r>
              <a:rPr sz="1400" spc="45" dirty="0">
                <a:latin typeface="Trebuchet MS"/>
                <a:cs typeface="Trebuchet MS"/>
              </a:rPr>
              <a:t>seated.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45"/>
              </a:spcBef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246379" marR="142240" indent="-234315">
              <a:lnSpc>
                <a:spcPct val="120000"/>
              </a:lnSpc>
              <a:buFont typeface="Microsoft Sans Serif"/>
              <a:buChar char="•"/>
              <a:tabLst>
                <a:tab pos="246379" algn="l"/>
                <a:tab pos="4366895" algn="l"/>
              </a:tabLst>
            </a:pPr>
            <a:r>
              <a:rPr sz="1400" b="1" spc="90" dirty="0">
                <a:latin typeface="Trebuchet MS"/>
                <a:cs typeface="Trebuchet MS"/>
              </a:rPr>
              <a:t>Presenting</a:t>
            </a:r>
            <a:r>
              <a:rPr sz="1400" b="1" spc="114" dirty="0">
                <a:latin typeface="Trebuchet MS"/>
                <a:cs typeface="Trebuchet MS"/>
              </a:rPr>
              <a:t> </a:t>
            </a:r>
            <a:r>
              <a:rPr sz="1400" b="1" spc="80" dirty="0">
                <a:latin typeface="Trebuchet MS"/>
                <a:cs typeface="Trebuchet MS"/>
              </a:rPr>
              <a:t>Business</a:t>
            </a:r>
            <a:r>
              <a:rPr sz="1400" b="1" spc="105" dirty="0">
                <a:latin typeface="Trebuchet MS"/>
                <a:cs typeface="Trebuchet MS"/>
              </a:rPr>
              <a:t> </a:t>
            </a:r>
            <a:r>
              <a:rPr sz="1400" b="1" spc="60" dirty="0">
                <a:latin typeface="Trebuchet MS"/>
                <a:cs typeface="Trebuchet MS"/>
              </a:rPr>
              <a:t>Cards</a:t>
            </a:r>
            <a:r>
              <a:rPr sz="1400" spc="60" dirty="0">
                <a:latin typeface="Trebuchet MS"/>
                <a:cs typeface="Trebuchet MS"/>
              </a:rPr>
              <a:t>: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Use</a:t>
            </a:r>
            <a:r>
              <a:rPr sz="1400" spc="11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both</a:t>
            </a:r>
            <a:r>
              <a:rPr sz="1400" spc="95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hands</a:t>
            </a:r>
            <a:r>
              <a:rPr sz="1400" dirty="0">
                <a:latin typeface="Trebuchet MS"/>
                <a:cs typeface="Trebuchet MS"/>
              </a:rPr>
              <a:t>	</a:t>
            </a:r>
            <a:r>
              <a:rPr sz="1400" spc="55" dirty="0">
                <a:latin typeface="Trebuchet MS"/>
                <a:cs typeface="Trebuchet MS"/>
              </a:rPr>
              <a:t>or the</a:t>
            </a:r>
            <a:r>
              <a:rPr sz="1400" spc="190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right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hand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when</a:t>
            </a:r>
            <a:r>
              <a:rPr sz="1400" spc="80" dirty="0">
                <a:latin typeface="Trebuchet MS"/>
                <a:cs typeface="Trebuchet MS"/>
              </a:rPr>
              <a:t> presenting </a:t>
            </a:r>
            <a:r>
              <a:rPr sz="1400" spc="85" dirty="0">
                <a:latin typeface="Trebuchet MS"/>
                <a:cs typeface="Trebuchet MS"/>
              </a:rPr>
              <a:t>business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-10" dirty="0">
                <a:latin typeface="Trebuchet MS"/>
                <a:cs typeface="Trebuchet MS"/>
              </a:rPr>
              <a:t>card.</a:t>
            </a:r>
            <a:endParaRPr sz="1400">
              <a:latin typeface="Trebuchet MS"/>
              <a:cs typeface="Trebuchet MS"/>
            </a:endParaRPr>
          </a:p>
          <a:p>
            <a:pPr marL="246379">
              <a:lnSpc>
                <a:spcPct val="100000"/>
              </a:lnSpc>
              <a:spcBef>
                <a:spcPts val="310"/>
              </a:spcBef>
            </a:pPr>
            <a:r>
              <a:rPr sz="1400" spc="85" dirty="0">
                <a:latin typeface="Trebuchet MS"/>
                <a:cs typeface="Trebuchet MS"/>
              </a:rPr>
              <a:t>Make</a:t>
            </a:r>
            <a:r>
              <a:rPr sz="1400" spc="27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sure</a:t>
            </a:r>
            <a:r>
              <a:rPr sz="1400" spc="9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the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writing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is</a:t>
            </a:r>
            <a:r>
              <a:rPr sz="1400" spc="8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facing</a:t>
            </a:r>
            <a:r>
              <a:rPr sz="1400" spc="7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the</a:t>
            </a:r>
            <a:r>
              <a:rPr sz="1400" spc="85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other</a:t>
            </a:r>
            <a:r>
              <a:rPr sz="1400" spc="7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person.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590">
              <a:lnSpc>
                <a:spcPct val="100000"/>
              </a:lnSpc>
              <a:spcBef>
                <a:spcPts val="100"/>
              </a:spcBef>
            </a:pPr>
            <a:r>
              <a:rPr spc="110" dirty="0"/>
              <a:t>MEETINGS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pc="110" dirty="0"/>
          </a:p>
          <a:p>
            <a:pPr marL="260350" indent="-233679">
              <a:lnSpc>
                <a:spcPct val="100000"/>
              </a:lnSpc>
              <a:buFont typeface="Microsoft Sans Serif"/>
              <a:buChar char="•"/>
              <a:tabLst>
                <a:tab pos="260350" algn="l"/>
              </a:tabLst>
            </a:pP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Be</a:t>
            </a:r>
            <a:r>
              <a:rPr sz="1400" b="0" spc="2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punctual.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60"/>
              </a:spcBef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232410" indent="-194310">
              <a:lnSpc>
                <a:spcPct val="100000"/>
              </a:lnSpc>
              <a:buFont typeface="Microsoft Sans Serif"/>
              <a:buChar char="•"/>
              <a:tabLst>
                <a:tab pos="232410" algn="l"/>
              </a:tabLst>
            </a:pP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Vietnamese</a:t>
            </a:r>
            <a:r>
              <a:rPr sz="1400" b="0" spc="1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generally</a:t>
            </a:r>
            <a:r>
              <a:rPr sz="1400" b="0" spc="1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enters</a:t>
            </a:r>
            <a:r>
              <a:rPr sz="1400" b="0" spc="1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5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  <a:p>
            <a:pPr marL="232410" marR="337185">
              <a:lnSpc>
                <a:spcPts val="2020"/>
              </a:lnSpc>
              <a:spcBef>
                <a:spcPts val="95"/>
              </a:spcBef>
              <a:tabLst>
                <a:tab pos="1089660" algn="l"/>
              </a:tabLst>
            </a:pPr>
            <a:r>
              <a:rPr sz="1400" b="0" spc="60" dirty="0">
                <a:solidFill>
                  <a:srgbClr val="000000"/>
                </a:solidFill>
                <a:latin typeface="Trebuchet MS"/>
                <a:cs typeface="Trebuchet MS"/>
              </a:rPr>
              <a:t>meeting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	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with</a:t>
            </a:r>
            <a:r>
              <a:rPr sz="1400" b="0" spc="1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the</a:t>
            </a:r>
            <a:r>
              <a:rPr sz="1400" b="0" spc="1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80" dirty="0">
                <a:solidFill>
                  <a:srgbClr val="000000"/>
                </a:solidFill>
                <a:latin typeface="Trebuchet MS"/>
                <a:cs typeface="Trebuchet MS"/>
              </a:rPr>
              <a:t>highest</a:t>
            </a:r>
            <a:r>
              <a:rPr sz="1400" b="0" spc="2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80" dirty="0">
                <a:solidFill>
                  <a:srgbClr val="000000"/>
                </a:solidFill>
                <a:latin typeface="Trebuchet MS"/>
                <a:cs typeface="Trebuchet MS"/>
              </a:rPr>
              <a:t>ranking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person</a:t>
            </a:r>
            <a:r>
              <a:rPr sz="1400" b="0" spc="1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arriving</a:t>
            </a:r>
            <a:r>
              <a:rPr sz="1400" b="0" spc="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first</a:t>
            </a:r>
            <a:r>
              <a:rPr sz="1400" b="0" spc="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and</a:t>
            </a:r>
            <a:r>
              <a:rPr sz="1400" b="0" spc="1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so</a:t>
            </a:r>
            <a:r>
              <a:rPr sz="1400" b="0" spc="2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25" dirty="0">
                <a:solidFill>
                  <a:srgbClr val="000000"/>
                </a:solidFill>
                <a:latin typeface="Trebuchet MS"/>
                <a:cs typeface="Trebuchet MS"/>
              </a:rPr>
              <a:t>on.</a:t>
            </a:r>
            <a:endParaRPr sz="1400">
              <a:latin typeface="Trebuchet MS"/>
              <a:cs typeface="Trebuchet MS"/>
            </a:endParaRPr>
          </a:p>
          <a:p>
            <a:pPr marL="232410">
              <a:lnSpc>
                <a:spcPct val="100000"/>
              </a:lnSpc>
              <a:spcBef>
                <a:spcPts val="185"/>
              </a:spcBef>
            </a:pPr>
            <a:r>
              <a:rPr sz="1400" b="0" spc="55" dirty="0">
                <a:solidFill>
                  <a:srgbClr val="000000"/>
                </a:solidFill>
                <a:latin typeface="Trebuchet MS"/>
                <a:cs typeface="Trebuchet MS"/>
              </a:rPr>
              <a:t>The</a:t>
            </a:r>
            <a:r>
              <a:rPr sz="1400" b="0" spc="2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0" dirty="0">
                <a:solidFill>
                  <a:srgbClr val="000000"/>
                </a:solidFill>
                <a:latin typeface="Trebuchet MS"/>
                <a:cs typeface="Trebuchet MS"/>
              </a:rPr>
              <a:t>same</a:t>
            </a:r>
            <a:r>
              <a:rPr sz="1400" b="0" spc="2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80" dirty="0">
                <a:solidFill>
                  <a:srgbClr val="000000"/>
                </a:solidFill>
                <a:latin typeface="Trebuchet MS"/>
                <a:cs typeface="Trebuchet MS"/>
              </a:rPr>
              <a:t>goes</a:t>
            </a:r>
            <a:r>
              <a:rPr sz="1400" b="0" spc="2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for</a:t>
            </a:r>
            <a:r>
              <a:rPr sz="1400" b="0" spc="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0" dirty="0">
                <a:solidFill>
                  <a:srgbClr val="000000"/>
                </a:solidFill>
                <a:latin typeface="Trebuchet MS"/>
                <a:cs typeface="Trebuchet MS"/>
              </a:rPr>
              <a:t>introductions.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1400">
              <a:latin typeface="Trebuchet MS"/>
              <a:cs typeface="Trebuchet MS"/>
            </a:endParaRPr>
          </a:p>
          <a:p>
            <a:pPr marL="232410" marR="63500" indent="-194945">
              <a:lnSpc>
                <a:spcPct val="119300"/>
              </a:lnSpc>
              <a:buFont typeface="Microsoft Sans Serif"/>
              <a:buChar char="•"/>
              <a:tabLst>
                <a:tab pos="232410" algn="l"/>
              </a:tabLst>
            </a:pPr>
            <a:r>
              <a:rPr sz="1400" b="0" spc="-10" dirty="0">
                <a:solidFill>
                  <a:srgbClr val="000000"/>
                </a:solidFill>
                <a:latin typeface="Trebuchet MS"/>
                <a:cs typeface="Trebuchet MS"/>
              </a:rPr>
              <a:t>Y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o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u</a:t>
            </a:r>
            <a:r>
              <a:rPr sz="1400" b="0" spc="4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Trebuchet MS"/>
                <a:cs typeface="Trebuchet MS"/>
              </a:rPr>
              <a:t>r</a:t>
            </a:r>
            <a:r>
              <a:rPr sz="1400" b="0" spc="-20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e</a:t>
            </a:r>
            <a:r>
              <a:rPr sz="1400" b="0" spc="4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e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x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p</a:t>
            </a:r>
            <a:r>
              <a:rPr sz="1400" b="0" spc="-1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e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c</a:t>
            </a:r>
            <a:r>
              <a:rPr sz="1400" b="0" spc="-2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t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e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d</a:t>
            </a:r>
            <a:r>
              <a:rPr sz="1400" b="0" spc="45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t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o</a:t>
            </a:r>
            <a:r>
              <a:rPr sz="1400" b="0" spc="4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g</a:t>
            </a:r>
            <a:r>
              <a:rPr sz="1400" b="0" spc="-2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Trebuchet MS"/>
                <a:cs typeface="Trebuchet MS"/>
              </a:rPr>
              <a:t>r</a:t>
            </a:r>
            <a:r>
              <a:rPr sz="1400" b="0" spc="-20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114" dirty="0">
                <a:solidFill>
                  <a:srgbClr val="000000"/>
                </a:solidFill>
                <a:latin typeface="Trebuchet MS"/>
                <a:cs typeface="Trebuchet MS"/>
              </a:rPr>
              <a:t>ee</a:t>
            </a:r>
            <a:r>
              <a:rPr sz="1400"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50" dirty="0">
                <a:solidFill>
                  <a:srgbClr val="000000"/>
                </a:solidFill>
                <a:latin typeface="Trebuchet MS"/>
                <a:cs typeface="Trebuchet MS"/>
              </a:rPr>
              <a:t>t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everyone</a:t>
            </a:r>
            <a:r>
              <a:rPr sz="1400" b="0" spc="1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in</a:t>
            </a:r>
            <a:r>
              <a:rPr sz="1400" b="0" spc="1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the</a:t>
            </a:r>
            <a:r>
              <a:rPr sz="1400" b="0" spc="120" dirty="0">
                <a:solidFill>
                  <a:srgbClr val="000000"/>
                </a:solidFill>
                <a:latin typeface="Trebuchet MS"/>
                <a:cs typeface="Trebuchet MS"/>
              </a:rPr>
              <a:t> 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room</a:t>
            </a:r>
            <a:r>
              <a:rPr sz="1400" b="0" spc="1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individually,</a:t>
            </a:r>
            <a:r>
              <a:rPr sz="1400" b="0" spc="1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Trebuchet MS"/>
                <a:cs typeface="Trebuchet MS"/>
              </a:rPr>
              <a:t>even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if</a:t>
            </a:r>
            <a:r>
              <a:rPr sz="1400" b="0" spc="1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the</a:t>
            </a:r>
            <a:r>
              <a:rPr sz="1400" b="0" spc="16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group</a:t>
            </a:r>
            <a:r>
              <a:rPr sz="1400" b="0" spc="1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rebuchet MS"/>
                <a:cs typeface="Trebuchet MS"/>
              </a:rPr>
              <a:t>is</a:t>
            </a:r>
            <a:r>
              <a:rPr sz="1400" b="0" spc="1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Trebuchet MS"/>
                <a:cs typeface="Trebuchet MS"/>
              </a:rPr>
              <a:t>large.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207010" marR="5080" indent="-194945" algn="just">
              <a:lnSpc>
                <a:spcPct val="119300"/>
              </a:lnSpc>
              <a:buFont typeface="Microsoft Sans Serif"/>
              <a:buChar char="•"/>
              <a:tabLst>
                <a:tab pos="207010" algn="l"/>
              </a:tabLst>
            </a:pP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Vietnamese</a:t>
            </a:r>
            <a:r>
              <a:rPr sz="1400" b="0" spc="2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people</a:t>
            </a:r>
            <a:r>
              <a:rPr sz="1400" b="0" spc="2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will</a:t>
            </a:r>
            <a:r>
              <a:rPr sz="1400" b="0" spc="2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45" dirty="0">
                <a:solidFill>
                  <a:srgbClr val="000000"/>
                </a:solidFill>
                <a:latin typeface="Trebuchet MS"/>
                <a:cs typeface="Trebuchet MS"/>
              </a:rPr>
              <a:t>be</a:t>
            </a:r>
            <a:r>
              <a:rPr sz="1400" b="0" spc="3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interested </a:t>
            </a:r>
            <a:r>
              <a:rPr sz="1400" b="0" spc="5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sz="1400" b="0" spc="21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know</a:t>
            </a:r>
            <a:r>
              <a:rPr sz="1400" b="0" spc="2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your</a:t>
            </a:r>
            <a:r>
              <a:rPr sz="1400" b="0" spc="20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age</a:t>
            </a:r>
            <a:r>
              <a:rPr sz="1400" b="0" spc="22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45" dirty="0">
                <a:solidFill>
                  <a:srgbClr val="000000"/>
                </a:solidFill>
                <a:latin typeface="Trebuchet MS"/>
                <a:cs typeface="Trebuchet MS"/>
              </a:rPr>
              <a:t>so</a:t>
            </a:r>
            <a:r>
              <a:rPr sz="1400" b="0" spc="2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they</a:t>
            </a:r>
            <a:r>
              <a:rPr sz="1400" b="0" spc="22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can</a:t>
            </a:r>
            <a:r>
              <a:rPr sz="1400" b="0" spc="2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400" b="0" spc="70" dirty="0">
                <a:solidFill>
                  <a:srgbClr val="000000"/>
                </a:solidFill>
                <a:latin typeface="Trebuchet MS"/>
                <a:cs typeface="Trebuchet MS"/>
              </a:rPr>
              <a:t>address </a:t>
            </a:r>
            <a:r>
              <a:rPr sz="1400" b="0" spc="65" dirty="0">
                <a:solidFill>
                  <a:srgbClr val="000000"/>
                </a:solidFill>
                <a:latin typeface="Trebuchet MS"/>
                <a:cs typeface="Trebuchet MS"/>
              </a:rPr>
              <a:t>you</a:t>
            </a:r>
            <a:r>
              <a:rPr sz="1400" b="0" spc="150" dirty="0">
                <a:solidFill>
                  <a:srgbClr val="000000"/>
                </a:solidFill>
                <a:latin typeface="Trebuchet MS"/>
                <a:cs typeface="Trebuchet MS"/>
              </a:rPr>
              <a:t>  </a:t>
            </a:r>
            <a:r>
              <a:rPr sz="1400" b="0" spc="75" dirty="0">
                <a:solidFill>
                  <a:srgbClr val="000000"/>
                </a:solidFill>
                <a:latin typeface="Trebuchet MS"/>
                <a:cs typeface="Trebuchet MS"/>
              </a:rPr>
              <a:t>properly.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5463" y="3291757"/>
            <a:ext cx="3662210" cy="205243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295527" y="5296398"/>
            <a:ext cx="4687570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315595" indent="-234315">
              <a:lnSpc>
                <a:spcPct val="118600"/>
              </a:lnSpc>
              <a:spcBef>
                <a:spcPts val="100"/>
              </a:spcBef>
              <a:buFont typeface="Microsoft Sans Serif"/>
              <a:buChar char="•"/>
              <a:tabLst>
                <a:tab pos="246379" algn="l"/>
              </a:tabLst>
            </a:pP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-1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llow</a:t>
            </a:r>
            <a:r>
              <a:rPr sz="1400" spc="114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5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few</a:t>
            </a:r>
            <a:r>
              <a:rPr sz="1400" spc="110" dirty="0">
                <a:latin typeface="Trebuchet MS"/>
                <a:cs typeface="Trebuchet MS"/>
              </a:rPr>
              <a:t> </a:t>
            </a:r>
            <a:r>
              <a:rPr sz="1400" spc="85" dirty="0">
                <a:latin typeface="Trebuchet MS"/>
                <a:cs typeface="Trebuchet MS"/>
              </a:rPr>
              <a:t>moments</a:t>
            </a:r>
            <a:r>
              <a:rPr sz="1400" spc="17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of</a:t>
            </a:r>
            <a:r>
              <a:rPr sz="1400" spc="60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social</a:t>
            </a:r>
            <a:r>
              <a:rPr sz="1400" spc="-15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conversation</a:t>
            </a:r>
            <a:r>
              <a:rPr sz="1400" spc="280" dirty="0">
                <a:latin typeface="Trebuchet MS"/>
                <a:cs typeface="Trebuchet MS"/>
              </a:rPr>
              <a:t> </a:t>
            </a:r>
            <a:r>
              <a:rPr sz="1400" spc="35" dirty="0">
                <a:latin typeface="Trebuchet MS"/>
                <a:cs typeface="Trebuchet MS"/>
              </a:rPr>
              <a:t>to </a:t>
            </a:r>
            <a:r>
              <a:rPr sz="1400" spc="80" dirty="0">
                <a:latin typeface="Trebuchet MS"/>
                <a:cs typeface="Trebuchet MS"/>
              </a:rPr>
              <a:t>pass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before</a:t>
            </a:r>
            <a:r>
              <a:rPr sz="1400" spc="135" dirty="0">
                <a:latin typeface="Trebuchet MS"/>
                <a:cs typeface="Trebuchet MS"/>
              </a:rPr>
              <a:t> </a:t>
            </a:r>
            <a:r>
              <a:rPr sz="1400" spc="75" dirty="0">
                <a:latin typeface="Trebuchet MS"/>
                <a:cs typeface="Trebuchet MS"/>
              </a:rPr>
              <a:t>mentioning</a:t>
            </a:r>
            <a:r>
              <a:rPr sz="1400" spc="17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business.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69"/>
              </a:spcBef>
              <a:buFont typeface="Microsoft Sans Serif"/>
              <a:buChar char="•"/>
            </a:pPr>
            <a:endParaRPr sz="1400">
              <a:latin typeface="Trebuchet MS"/>
              <a:cs typeface="Trebuchet MS"/>
            </a:endParaRPr>
          </a:p>
          <a:p>
            <a:pPr marL="283845" indent="-233679">
              <a:lnSpc>
                <a:spcPct val="100000"/>
              </a:lnSpc>
              <a:buFont typeface="Microsoft Sans Serif"/>
              <a:buChar char="•"/>
              <a:tabLst>
                <a:tab pos="283845" algn="l"/>
              </a:tabLst>
            </a:pPr>
            <a:r>
              <a:rPr sz="1400" spc="70" dirty="0">
                <a:latin typeface="Trebuchet MS"/>
                <a:cs typeface="Trebuchet MS"/>
              </a:rPr>
              <a:t>Negotiate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in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a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firm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and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fair,</a:t>
            </a:r>
            <a:r>
              <a:rPr sz="1400" spc="200" dirty="0">
                <a:latin typeface="Trebuchet MS"/>
                <a:cs typeface="Trebuchet MS"/>
              </a:rPr>
              <a:t> </a:t>
            </a:r>
            <a:r>
              <a:rPr sz="1400" spc="70" dirty="0">
                <a:latin typeface="Trebuchet MS"/>
                <a:cs typeface="Trebuchet MS"/>
              </a:rPr>
              <a:t>diplomatic</a:t>
            </a:r>
            <a:r>
              <a:rPr sz="1400" spc="195" dirty="0">
                <a:latin typeface="Trebuchet MS"/>
                <a:cs typeface="Trebuchet MS"/>
              </a:rPr>
              <a:t> </a:t>
            </a:r>
            <a:r>
              <a:rPr sz="1400" spc="60" dirty="0">
                <a:latin typeface="Trebuchet MS"/>
                <a:cs typeface="Trebuchet MS"/>
              </a:rPr>
              <a:t>manner.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0528" y="4531381"/>
            <a:ext cx="3061082" cy="2521632"/>
            <a:chOff x="990600" y="4112514"/>
            <a:chExt cx="2778125" cy="2288540"/>
          </a:xfrm>
        </p:grpSpPr>
        <p:sp>
          <p:nvSpPr>
            <p:cNvPr id="3" name="object 3"/>
            <p:cNvSpPr/>
            <p:nvPr/>
          </p:nvSpPr>
          <p:spPr>
            <a:xfrm>
              <a:off x="990600" y="4650727"/>
              <a:ext cx="2769616" cy="990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65295" y="4112514"/>
              <a:ext cx="0" cy="2288540"/>
            </a:xfrm>
            <a:custGeom>
              <a:avLst/>
              <a:gdLst/>
              <a:ahLst/>
              <a:cxnLst/>
              <a:rect l="l" t="t" r="r" b="b"/>
              <a:pathLst>
                <a:path h="2288540">
                  <a:moveTo>
                    <a:pt x="0" y="0"/>
                  </a:moveTo>
                  <a:lnTo>
                    <a:pt x="0" y="2288286"/>
                  </a:lnTo>
                </a:path>
              </a:pathLst>
            </a:custGeom>
            <a:ln w="6096">
              <a:solidFill>
                <a:srgbClr val="2456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502868" y="5959560"/>
            <a:ext cx="2982298" cy="3509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89671" y="6507559"/>
            <a:ext cx="450815" cy="4564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00576" y="4630455"/>
            <a:ext cx="2877767" cy="2354515"/>
          </a:xfrm>
          <a:prstGeom prst="rect">
            <a:avLst/>
          </a:prstGeom>
        </p:spPr>
        <p:txBody>
          <a:bodyPr vert="horz" wrap="square" lIns="0" tIns="13994" rIns="0" bIns="0" rtlCol="0">
            <a:spAutoFit/>
          </a:bodyPr>
          <a:lstStyle/>
          <a:p>
            <a:pPr marL="102857">
              <a:spcBef>
                <a:spcPts val="110"/>
              </a:spcBef>
            </a:pPr>
            <a:r>
              <a:rPr sz="1322" spc="-22" dirty="0">
                <a:latin typeface="Times New Roman"/>
                <a:cs typeface="Times New Roman"/>
              </a:rPr>
              <a:t>https://vn-eu-tradehub.com/</a:t>
            </a:r>
            <a:endParaRPr sz="1322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32" dirty="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598" dirty="0">
              <a:latin typeface="Times New Roman"/>
              <a:cs typeface="Times New Roman"/>
            </a:endParaRPr>
          </a:p>
          <a:p>
            <a:pPr marL="102857"/>
            <a:r>
              <a:rPr sz="1322" spc="-6" dirty="0">
                <a:latin typeface="Arial"/>
                <a:cs typeface="Arial"/>
                <a:hlinkClick r:id="rId5"/>
              </a:rPr>
              <a:t>BE@moit.gov.vn</a:t>
            </a:r>
            <a:endParaRPr sz="1322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32" dirty="0">
              <a:latin typeface="Arial"/>
              <a:cs typeface="Arial"/>
            </a:endParaRPr>
          </a:p>
          <a:p>
            <a:pPr>
              <a:spcBef>
                <a:spcPts val="33"/>
              </a:spcBef>
            </a:pPr>
            <a:endParaRPr sz="1598" dirty="0">
              <a:latin typeface="Arial"/>
              <a:cs typeface="Arial"/>
            </a:endParaRPr>
          </a:p>
          <a:p>
            <a:pPr marL="102857">
              <a:lnSpc>
                <a:spcPts val="1554"/>
              </a:lnSpc>
            </a:pPr>
            <a:r>
              <a:rPr sz="1322" spc="-6" dirty="0">
                <a:solidFill>
                  <a:srgbClr val="1C1D20"/>
                </a:solidFill>
                <a:latin typeface="Times New Roman"/>
                <a:cs typeface="Times New Roman"/>
              </a:rPr>
              <a:t>Viet-Nam-Trade-Office-to-Belgium-EU-</a:t>
            </a:r>
            <a:endParaRPr sz="1322" dirty="0">
              <a:latin typeface="Times New Roman"/>
              <a:cs typeface="Times New Roman"/>
            </a:endParaRPr>
          </a:p>
          <a:p>
            <a:pPr marL="102857">
              <a:lnSpc>
                <a:spcPts val="1554"/>
              </a:lnSpc>
            </a:pPr>
            <a:r>
              <a:rPr sz="1322" spc="-6" dirty="0">
                <a:solidFill>
                  <a:srgbClr val="1C1D20"/>
                </a:solidFill>
                <a:latin typeface="Times New Roman"/>
                <a:cs typeface="Times New Roman"/>
              </a:rPr>
              <a:t>and-Luxembourg</a:t>
            </a:r>
            <a:endParaRPr sz="1322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32" dirty="0">
              <a:latin typeface="Times New Roman"/>
              <a:cs typeface="Times New Roman"/>
            </a:endParaRPr>
          </a:p>
          <a:p>
            <a:pPr marL="13994">
              <a:spcBef>
                <a:spcPts val="1185"/>
              </a:spcBef>
            </a:pPr>
            <a:r>
              <a:rPr sz="1322" spc="-6" dirty="0">
                <a:latin typeface="Arial"/>
                <a:cs typeface="Arial"/>
              </a:rPr>
              <a:t>@ </a:t>
            </a:r>
            <a:r>
              <a:rPr sz="1322" spc="-6" dirty="0">
                <a:latin typeface="Arial"/>
                <a:cs typeface="Arial"/>
                <a:hlinkClick r:id="rId6"/>
              </a:rPr>
              <a:t>Vietnam</a:t>
            </a:r>
            <a:r>
              <a:rPr sz="1322" spc="-61" dirty="0">
                <a:latin typeface="Arial"/>
                <a:cs typeface="Arial"/>
                <a:hlinkClick r:id="rId6"/>
              </a:rPr>
              <a:t> </a:t>
            </a:r>
            <a:r>
              <a:rPr sz="1322" spc="-6" dirty="0">
                <a:latin typeface="Arial"/>
                <a:cs typeface="Arial"/>
                <a:hlinkClick r:id="rId6"/>
              </a:rPr>
              <a:t>Eu</a:t>
            </a:r>
            <a:endParaRPr sz="1322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89671" y="5854035"/>
            <a:ext cx="450815" cy="4564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889671" y="5195373"/>
            <a:ext cx="449192" cy="456888"/>
            <a:chOff x="4157217" y="4715128"/>
            <a:chExt cx="407670" cy="414655"/>
          </a:xfrm>
        </p:grpSpPr>
        <p:sp>
          <p:nvSpPr>
            <p:cNvPr id="10" name="object 10"/>
            <p:cNvSpPr/>
            <p:nvPr/>
          </p:nvSpPr>
          <p:spPr>
            <a:xfrm>
              <a:off x="4157217" y="4715128"/>
              <a:ext cx="407670" cy="414655"/>
            </a:xfrm>
            <a:custGeom>
              <a:avLst/>
              <a:gdLst/>
              <a:ahLst/>
              <a:cxnLst/>
              <a:rect l="l" t="t" r="r" b="b"/>
              <a:pathLst>
                <a:path w="407670" h="414654">
                  <a:moveTo>
                    <a:pt x="203835" y="0"/>
                  </a:moveTo>
                  <a:lnTo>
                    <a:pt x="157074" y="5468"/>
                  </a:lnTo>
                  <a:lnTo>
                    <a:pt x="114161" y="21045"/>
                  </a:lnTo>
                  <a:lnTo>
                    <a:pt x="76315" y="45486"/>
                  </a:lnTo>
                  <a:lnTo>
                    <a:pt x="44756" y="77547"/>
                  </a:lnTo>
                  <a:lnTo>
                    <a:pt x="20705" y="115984"/>
                  </a:lnTo>
                  <a:lnTo>
                    <a:pt x="5379" y="159553"/>
                  </a:lnTo>
                  <a:lnTo>
                    <a:pt x="0" y="207010"/>
                  </a:lnTo>
                  <a:lnTo>
                    <a:pt x="5379" y="254513"/>
                  </a:lnTo>
                  <a:lnTo>
                    <a:pt x="20705" y="298116"/>
                  </a:lnTo>
                  <a:lnTo>
                    <a:pt x="44756" y="336575"/>
                  </a:lnTo>
                  <a:lnTo>
                    <a:pt x="76315" y="368650"/>
                  </a:lnTo>
                  <a:lnTo>
                    <a:pt x="114161" y="393098"/>
                  </a:lnTo>
                  <a:lnTo>
                    <a:pt x="157074" y="408677"/>
                  </a:lnTo>
                  <a:lnTo>
                    <a:pt x="203835" y="414147"/>
                  </a:lnTo>
                  <a:lnTo>
                    <a:pt x="250555" y="408677"/>
                  </a:lnTo>
                  <a:lnTo>
                    <a:pt x="293453" y="393098"/>
                  </a:lnTo>
                  <a:lnTo>
                    <a:pt x="331301" y="368650"/>
                  </a:lnTo>
                  <a:lnTo>
                    <a:pt x="362873" y="336575"/>
                  </a:lnTo>
                  <a:lnTo>
                    <a:pt x="386942" y="298116"/>
                  </a:lnTo>
                  <a:lnTo>
                    <a:pt x="402283" y="254513"/>
                  </a:lnTo>
                  <a:lnTo>
                    <a:pt x="407670" y="207010"/>
                  </a:lnTo>
                  <a:lnTo>
                    <a:pt x="402283" y="159553"/>
                  </a:lnTo>
                  <a:lnTo>
                    <a:pt x="386942" y="115984"/>
                  </a:lnTo>
                  <a:lnTo>
                    <a:pt x="362873" y="77547"/>
                  </a:lnTo>
                  <a:lnTo>
                    <a:pt x="331301" y="45486"/>
                  </a:lnTo>
                  <a:lnTo>
                    <a:pt x="293453" y="21045"/>
                  </a:lnTo>
                  <a:lnTo>
                    <a:pt x="250555" y="5468"/>
                  </a:lnTo>
                  <a:lnTo>
                    <a:pt x="203835" y="0"/>
                  </a:lnTo>
                  <a:close/>
                </a:path>
              </a:pathLst>
            </a:custGeom>
            <a:solidFill>
              <a:srgbClr val="1DB7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19066" y="4779352"/>
              <a:ext cx="285254" cy="28870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889671" y="4531382"/>
            <a:ext cx="449192" cy="456888"/>
            <a:chOff x="4157217" y="4112514"/>
            <a:chExt cx="407670" cy="414655"/>
          </a:xfrm>
        </p:grpSpPr>
        <p:sp>
          <p:nvSpPr>
            <p:cNvPr id="13" name="object 13"/>
            <p:cNvSpPr/>
            <p:nvPr/>
          </p:nvSpPr>
          <p:spPr>
            <a:xfrm>
              <a:off x="4157217" y="4112514"/>
              <a:ext cx="407670" cy="414655"/>
            </a:xfrm>
            <a:custGeom>
              <a:avLst/>
              <a:gdLst/>
              <a:ahLst/>
              <a:cxnLst/>
              <a:rect l="l" t="t" r="r" b="b"/>
              <a:pathLst>
                <a:path w="407670" h="414654">
                  <a:moveTo>
                    <a:pt x="203835" y="0"/>
                  </a:moveTo>
                  <a:lnTo>
                    <a:pt x="157074" y="5469"/>
                  </a:lnTo>
                  <a:lnTo>
                    <a:pt x="114161" y="21048"/>
                  </a:lnTo>
                  <a:lnTo>
                    <a:pt x="76315" y="45496"/>
                  </a:lnTo>
                  <a:lnTo>
                    <a:pt x="44756" y="77571"/>
                  </a:lnTo>
                  <a:lnTo>
                    <a:pt x="20705" y="116030"/>
                  </a:lnTo>
                  <a:lnTo>
                    <a:pt x="5379" y="159633"/>
                  </a:lnTo>
                  <a:lnTo>
                    <a:pt x="0" y="207137"/>
                  </a:lnTo>
                  <a:lnTo>
                    <a:pt x="5379" y="254640"/>
                  </a:lnTo>
                  <a:lnTo>
                    <a:pt x="20705" y="298243"/>
                  </a:lnTo>
                  <a:lnTo>
                    <a:pt x="44756" y="336702"/>
                  </a:lnTo>
                  <a:lnTo>
                    <a:pt x="76315" y="368777"/>
                  </a:lnTo>
                  <a:lnTo>
                    <a:pt x="114161" y="393225"/>
                  </a:lnTo>
                  <a:lnTo>
                    <a:pt x="157074" y="408804"/>
                  </a:lnTo>
                  <a:lnTo>
                    <a:pt x="203835" y="414274"/>
                  </a:lnTo>
                  <a:lnTo>
                    <a:pt x="250555" y="408804"/>
                  </a:lnTo>
                  <a:lnTo>
                    <a:pt x="293453" y="393225"/>
                  </a:lnTo>
                  <a:lnTo>
                    <a:pt x="331301" y="368777"/>
                  </a:lnTo>
                  <a:lnTo>
                    <a:pt x="362873" y="336702"/>
                  </a:lnTo>
                  <a:lnTo>
                    <a:pt x="386942" y="298243"/>
                  </a:lnTo>
                  <a:lnTo>
                    <a:pt x="402283" y="254640"/>
                  </a:lnTo>
                  <a:lnTo>
                    <a:pt x="407670" y="207137"/>
                  </a:lnTo>
                  <a:lnTo>
                    <a:pt x="402283" y="159633"/>
                  </a:lnTo>
                  <a:lnTo>
                    <a:pt x="386942" y="116030"/>
                  </a:lnTo>
                  <a:lnTo>
                    <a:pt x="362873" y="77571"/>
                  </a:lnTo>
                  <a:lnTo>
                    <a:pt x="331301" y="45496"/>
                  </a:lnTo>
                  <a:lnTo>
                    <a:pt x="293453" y="21048"/>
                  </a:lnTo>
                  <a:lnTo>
                    <a:pt x="250555" y="5469"/>
                  </a:lnTo>
                  <a:lnTo>
                    <a:pt x="203835" y="0"/>
                  </a:lnTo>
                  <a:close/>
                </a:path>
              </a:pathLst>
            </a:custGeom>
            <a:solidFill>
              <a:srgbClr val="4F70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10430" y="4154843"/>
              <a:ext cx="286689" cy="31225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386870" y="1862396"/>
            <a:ext cx="3070878" cy="217584"/>
          </a:xfrm>
          <a:prstGeom prst="rect">
            <a:avLst/>
          </a:prstGeom>
        </p:spPr>
        <p:txBody>
          <a:bodyPr vert="horz" wrap="square" lIns="0" tIns="13994" rIns="0" bIns="0" rtlCol="0">
            <a:spAutoFit/>
          </a:bodyPr>
          <a:lstStyle/>
          <a:p>
            <a:pPr marL="13994">
              <a:spcBef>
                <a:spcPts val="110"/>
              </a:spcBef>
            </a:pPr>
            <a:r>
              <a:rPr sz="1322" b="1" spc="-6" dirty="0">
                <a:latin typeface="Arial"/>
                <a:cs typeface="Arial"/>
              </a:rPr>
              <a:t>THANK YOU FOR YOUR ATTENTION</a:t>
            </a:r>
            <a:r>
              <a:rPr sz="1322" b="1" spc="17" dirty="0">
                <a:latin typeface="Arial"/>
                <a:cs typeface="Arial"/>
              </a:rPr>
              <a:t> </a:t>
            </a:r>
            <a:r>
              <a:rPr sz="1322" b="1" dirty="0">
                <a:latin typeface="Arial"/>
                <a:cs typeface="Arial"/>
              </a:rPr>
              <a:t>!</a:t>
            </a:r>
            <a:endParaRPr sz="1322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86869" y="2149543"/>
            <a:ext cx="6595145" cy="217584"/>
          </a:xfrm>
          <a:prstGeom prst="rect">
            <a:avLst/>
          </a:prstGeom>
        </p:spPr>
        <p:txBody>
          <a:bodyPr vert="horz" wrap="square" lIns="0" tIns="13994" rIns="0" bIns="0" rtlCol="0">
            <a:spAutoFit/>
          </a:bodyPr>
          <a:lstStyle/>
          <a:p>
            <a:pPr marL="13994">
              <a:spcBef>
                <a:spcPts val="110"/>
              </a:spcBef>
            </a:pPr>
            <a:r>
              <a:rPr sz="1322" b="1" spc="-6" dirty="0">
                <a:latin typeface="Arial"/>
                <a:cs typeface="Arial"/>
              </a:rPr>
              <a:t>THANK </a:t>
            </a:r>
            <a:r>
              <a:rPr sz="1322" b="1" spc="-17" dirty="0">
                <a:latin typeface="Arial"/>
                <a:cs typeface="Arial"/>
              </a:rPr>
              <a:t>ALL </a:t>
            </a:r>
            <a:r>
              <a:rPr sz="1322" b="1" spc="-6" dirty="0">
                <a:latin typeface="Arial"/>
                <a:cs typeface="Arial"/>
              </a:rPr>
              <a:t>RESEARCHERS </a:t>
            </a:r>
            <a:r>
              <a:rPr sz="1322" b="1" dirty="0">
                <a:latin typeface="Arial"/>
                <a:cs typeface="Arial"/>
              </a:rPr>
              <a:t>FOR </a:t>
            </a:r>
            <a:r>
              <a:rPr sz="1322" b="1" spc="-6" dirty="0">
                <a:latin typeface="Arial"/>
                <a:cs typeface="Arial"/>
              </a:rPr>
              <a:t>YOUR </a:t>
            </a:r>
            <a:r>
              <a:rPr sz="1322" b="1" dirty="0">
                <a:latin typeface="Arial"/>
                <a:cs typeface="Arial"/>
              </a:rPr>
              <a:t>CLOSE </a:t>
            </a:r>
            <a:r>
              <a:rPr sz="1322" b="1" spc="-6" dirty="0">
                <a:latin typeface="Arial"/>
                <a:cs typeface="Arial"/>
              </a:rPr>
              <a:t>COOPERATION </a:t>
            </a:r>
            <a:r>
              <a:rPr sz="1322" b="1" spc="-11" dirty="0">
                <a:latin typeface="Arial"/>
                <a:cs typeface="Arial"/>
              </a:rPr>
              <a:t>AND </a:t>
            </a:r>
            <a:r>
              <a:rPr sz="1322" b="1" dirty="0">
                <a:latin typeface="Arial"/>
                <a:cs typeface="Arial"/>
              </a:rPr>
              <a:t>SUPPORT</a:t>
            </a:r>
            <a:r>
              <a:rPr sz="1322" b="1" spc="94" dirty="0">
                <a:latin typeface="Arial"/>
                <a:cs typeface="Arial"/>
              </a:rPr>
              <a:t> </a:t>
            </a:r>
            <a:r>
              <a:rPr sz="1322" b="1" dirty="0">
                <a:latin typeface="Arial"/>
                <a:cs typeface="Arial"/>
              </a:rPr>
              <a:t>!</a:t>
            </a:r>
            <a:endParaRPr sz="1322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58766" y="2257015"/>
            <a:ext cx="74865" cy="217584"/>
          </a:xfrm>
          <a:prstGeom prst="rect">
            <a:avLst/>
          </a:prstGeom>
        </p:spPr>
        <p:txBody>
          <a:bodyPr vert="horz" wrap="square" lIns="0" tIns="13994" rIns="0" bIns="0" rtlCol="0">
            <a:spAutoFit/>
          </a:bodyPr>
          <a:lstStyle/>
          <a:p>
            <a:pPr marL="13994">
              <a:spcBef>
                <a:spcPts val="110"/>
              </a:spcBef>
            </a:pPr>
            <a:r>
              <a:rPr sz="1322" dirty="0">
                <a:latin typeface="Arial"/>
                <a:cs typeface="Arial"/>
                <a:hlinkClick r:id="rId10"/>
              </a:rPr>
              <a:t>.</a:t>
            </a:r>
            <a:endParaRPr sz="1322">
              <a:latin typeface="Arial"/>
              <a:cs typeface="Arial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06" y="4420948"/>
            <a:ext cx="3946173" cy="280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4237</Words>
  <Application>Microsoft Office PowerPoint</Application>
  <PresentationFormat>Custom</PresentationFormat>
  <Paragraphs>684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2" baseType="lpstr">
      <vt:lpstr>Arial</vt:lpstr>
      <vt:lpstr>Arial MT</vt:lpstr>
      <vt:lpstr>Calibri</vt:lpstr>
      <vt:lpstr>Cambria</vt:lpstr>
      <vt:lpstr>Georgia</vt:lpstr>
      <vt:lpstr>Lucida Sans Unicode</vt:lpstr>
      <vt:lpstr>Microsoft Sans Serif</vt:lpstr>
      <vt:lpstr>Palatino Linotype</vt:lpstr>
      <vt:lpstr>Times New Roman</vt:lpstr>
      <vt:lpstr>Trebuchet MS</vt:lpstr>
      <vt:lpstr>Verdana</vt:lpstr>
      <vt:lpstr>Office Theme</vt:lpstr>
      <vt:lpstr>Vietnamese Orientation</vt:lpstr>
      <vt:lpstr>PowerPoint Presentation</vt:lpstr>
      <vt:lpstr>Facts about Vietnam</vt:lpstr>
      <vt:lpstr>Facts about Vietnam</vt:lpstr>
      <vt:lpstr>Facts about Vietnam</vt:lpstr>
      <vt:lpstr>HANOI CAPITAL</vt:lpstr>
      <vt:lpstr>PowerPoint Presentation</vt:lpstr>
      <vt:lpstr>HOCHIMINH CITY</vt:lpstr>
      <vt:lpstr>PowerPoint Presentation</vt:lpstr>
      <vt:lpstr>Northern Vietnam</vt:lpstr>
      <vt:lpstr>GEOGRAPHY</vt:lpstr>
      <vt:lpstr>PowerPoint Presentation</vt:lpstr>
      <vt:lpstr>PowerPoint Presentation</vt:lpstr>
      <vt:lpstr>PowerPoint Presentation</vt:lpstr>
      <vt:lpstr>PowerPoint Presentation</vt:lpstr>
      <vt:lpstr>Socialism after 1975</vt:lpstr>
      <vt:lpstr>PowerPoint Presentation</vt:lpstr>
      <vt:lpstr>E CO N O M Y</vt:lpstr>
      <vt:lpstr>PowerPoint Presentation</vt:lpstr>
      <vt:lpstr>MEDIA</vt:lpstr>
      <vt:lpstr>e-commerce</vt:lpstr>
      <vt:lpstr>TOURISM</vt:lpstr>
      <vt:lpstr>WORLD HERITAGE SITES</vt:lpstr>
      <vt:lpstr>MUSIC</vt:lpstr>
      <vt:lpstr>DRESS</vt:lpstr>
      <vt:lpstr>GASTRONOMY</vt:lpstr>
      <vt:lpstr>RELIGIONS</vt:lpstr>
      <vt:lpstr>Ancestor Worship</vt:lpstr>
      <vt:lpstr>Ancestor</vt:lpstr>
      <vt:lpstr>Funeral Ceremonies</vt:lpstr>
      <vt:lpstr>Contemporary Vietnamese Traditional Weddings</vt:lpstr>
      <vt:lpstr>Vietnamese New Year Customs</vt:lpstr>
      <vt:lpstr>Interesting differences between the Western &amp; Vietnamese cultures</vt:lpstr>
      <vt:lpstr>PowerPoint Presentation</vt:lpstr>
      <vt:lpstr>PowerPoint Presentation</vt:lpstr>
      <vt:lpstr>PowerPoint Presentation</vt:lpstr>
      <vt:lpstr>PowerPoint Presentation</vt:lpstr>
      <vt:lpstr>NATIONAL IDENTITY</vt:lpstr>
      <vt:lpstr>NATIONAL IDENTITY</vt:lpstr>
      <vt:lpstr>PowerPoint Presentation</vt:lpstr>
      <vt:lpstr>GREETINGS -</vt:lpstr>
      <vt:lpstr>GREETINGS - BASIC PRACTICES</vt:lpstr>
      <vt:lpstr>GREETINGS - BASIC PRACTICES</vt:lpstr>
      <vt:lpstr>ETIQUETTE</vt:lpstr>
      <vt:lpstr>ETIQUETTE</vt:lpstr>
      <vt:lpstr>GIFT</vt:lpstr>
      <vt:lpstr>COSTUME</vt:lpstr>
      <vt:lpstr>EATING</vt:lpstr>
      <vt:lpstr>COMMUNICATIONS - VERBAL</vt:lpstr>
      <vt:lpstr>COMMUNICATIONS -</vt:lpstr>
      <vt:lpstr>COMMUNICATIONS - NON VERBAL</vt:lpstr>
      <vt:lpstr>COMMUNICATIONS - NON VERBAL</vt:lpstr>
      <vt:lpstr>COMMUNICATIONS - NON VERBAL</vt:lpstr>
      <vt:lpstr>Do</vt:lpstr>
      <vt:lpstr>DO &amp; DON’T</vt:lpstr>
      <vt:lpstr>DO &amp; DON’T</vt:lpstr>
      <vt:lpstr>BUSINESS CULTURE</vt:lpstr>
      <vt:lpstr>BUSINESS CULTURE</vt:lpstr>
      <vt:lpstr>BUSINESS CULTURE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Vietnamese Orientation Presentation 15  May 2023_Final</dc:title>
  <dc:creator>Nguyen Thi Bich Diep</dc:creator>
  <cp:lastModifiedBy>Thuong vu Bi</cp:lastModifiedBy>
  <cp:revision>4</cp:revision>
  <dcterms:created xsi:type="dcterms:W3CDTF">2026-02-04T11:03:39Z</dcterms:created>
  <dcterms:modified xsi:type="dcterms:W3CDTF">2026-02-04T16:06:31Z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2023-05-14T00:00:00Z</vt:filetime>
  </property>
  <property fmtid="{D5CDD505-2E9C-101B-9397-08002B2CF9AE}" pid="3" name="Creator">
    <vt:lpwstr>PowerPoint</vt:lpwstr>
  </property>
  <property fmtid="{D5CDD505-2E9C-101B-9397-08002B2CF9AE}" pid="4" name="LastSaved">
    <vt:filetime>2026-02-04T00:00:00Z</vt:filetime>
  </property>
  <property fmtid="{D5CDD505-2E9C-101B-9397-08002B2CF9AE}" pid="5" name="Producer">
    <vt:lpwstr>macOS Version 10.15.1 (Build 19B88) Quartz PDFContext</vt:lpwstr>
  </property>
</Properties>
</file>